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31" r:id="rId4"/>
  </p:sldMasterIdLst>
  <p:notesMasterIdLst>
    <p:notesMasterId r:id="rId87"/>
  </p:notesMasterIdLst>
  <p:handoutMasterIdLst>
    <p:handoutMasterId r:id="rId88"/>
  </p:handoutMasterIdLst>
  <p:sldIdLst>
    <p:sldId id="256" r:id="rId5"/>
    <p:sldId id="273" r:id="rId6"/>
    <p:sldId id="279" r:id="rId7"/>
    <p:sldId id="280" r:id="rId8"/>
    <p:sldId id="333" r:id="rId9"/>
    <p:sldId id="371" r:id="rId10"/>
    <p:sldId id="372" r:id="rId11"/>
    <p:sldId id="373" r:id="rId12"/>
    <p:sldId id="374" r:id="rId13"/>
    <p:sldId id="366" r:id="rId14"/>
    <p:sldId id="383" r:id="rId15"/>
    <p:sldId id="384" r:id="rId16"/>
    <p:sldId id="385" r:id="rId17"/>
    <p:sldId id="386" r:id="rId18"/>
    <p:sldId id="387" r:id="rId19"/>
    <p:sldId id="388" r:id="rId20"/>
    <p:sldId id="389" r:id="rId21"/>
    <p:sldId id="401" r:id="rId22"/>
    <p:sldId id="402" r:id="rId23"/>
    <p:sldId id="403" r:id="rId24"/>
    <p:sldId id="404" r:id="rId25"/>
    <p:sldId id="405" r:id="rId26"/>
    <p:sldId id="406" r:id="rId27"/>
    <p:sldId id="407" r:id="rId28"/>
    <p:sldId id="408" r:id="rId29"/>
    <p:sldId id="434" r:id="rId30"/>
    <p:sldId id="409" r:id="rId31"/>
    <p:sldId id="410" r:id="rId32"/>
    <p:sldId id="411" r:id="rId33"/>
    <p:sldId id="412" r:id="rId34"/>
    <p:sldId id="440" r:id="rId35"/>
    <p:sldId id="442" r:id="rId36"/>
    <p:sldId id="399" r:id="rId37"/>
    <p:sldId id="390" r:id="rId38"/>
    <p:sldId id="435" r:id="rId39"/>
    <p:sldId id="418" r:id="rId40"/>
    <p:sldId id="419" r:id="rId41"/>
    <p:sldId id="420" r:id="rId42"/>
    <p:sldId id="421" r:id="rId43"/>
    <p:sldId id="400" r:id="rId44"/>
    <p:sldId id="423" r:id="rId45"/>
    <p:sldId id="424" r:id="rId46"/>
    <p:sldId id="425" r:id="rId47"/>
    <p:sldId id="426" r:id="rId48"/>
    <p:sldId id="427" r:id="rId49"/>
    <p:sldId id="422" r:id="rId50"/>
    <p:sldId id="428" r:id="rId51"/>
    <p:sldId id="437" r:id="rId52"/>
    <p:sldId id="430" r:id="rId53"/>
    <p:sldId id="436" r:id="rId54"/>
    <p:sldId id="381" r:id="rId55"/>
    <p:sldId id="433" r:id="rId56"/>
    <p:sldId id="413" r:id="rId57"/>
    <p:sldId id="370" r:id="rId58"/>
    <p:sldId id="264" r:id="rId59"/>
    <p:sldId id="284" r:id="rId60"/>
    <p:sldId id="285" r:id="rId61"/>
    <p:sldId id="288" r:id="rId62"/>
    <p:sldId id="378" r:id="rId63"/>
    <p:sldId id="376" r:id="rId64"/>
    <p:sldId id="336" r:id="rId65"/>
    <p:sldId id="338" r:id="rId66"/>
    <p:sldId id="341" r:id="rId67"/>
    <p:sldId id="340" r:id="rId68"/>
    <p:sldId id="352" r:id="rId69"/>
    <p:sldId id="339" r:id="rId70"/>
    <p:sldId id="353" r:id="rId71"/>
    <p:sldId id="354" r:id="rId72"/>
    <p:sldId id="355" r:id="rId73"/>
    <p:sldId id="356" r:id="rId74"/>
    <p:sldId id="358" r:id="rId75"/>
    <p:sldId id="357" r:id="rId76"/>
    <p:sldId id="359" r:id="rId77"/>
    <p:sldId id="362" r:id="rId78"/>
    <p:sldId id="364" r:id="rId79"/>
    <p:sldId id="365" r:id="rId80"/>
    <p:sldId id="367" r:id="rId81"/>
    <p:sldId id="368" r:id="rId82"/>
    <p:sldId id="414" r:id="rId83"/>
    <p:sldId id="415" r:id="rId84"/>
    <p:sldId id="416" r:id="rId85"/>
    <p:sldId id="417" r:id="rId8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683"/>
    <a:srgbClr val="0EBE12"/>
    <a:srgbClr val="776D55"/>
    <a:srgbClr val="09C343"/>
    <a:srgbClr val="938839"/>
    <a:srgbClr val="5C4883"/>
    <a:srgbClr val="19A77B"/>
    <a:srgbClr val="557848"/>
    <a:srgbClr val="AF2011"/>
    <a:srgbClr val="0BA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p:cViewPr varScale="1">
        <p:scale>
          <a:sx n="88" d="100"/>
          <a:sy n="88" d="100"/>
        </p:scale>
        <p:origin x="547" y="34"/>
      </p:cViewPr>
      <p:guideLst>
        <p:guide orient="horz" pos="2160"/>
        <p:guide pos="3840"/>
      </p:guideLst>
    </p:cSldViewPr>
  </p:slideViewPr>
  <p:notesTextViewPr>
    <p:cViewPr>
      <p:scale>
        <a:sx n="3" d="2"/>
        <a:sy n="3" d="2"/>
      </p:scale>
      <p:origin x="0" y="0"/>
    </p:cViewPr>
  </p:notesTextViewPr>
  <p:sorterViewPr>
    <p:cViewPr>
      <p:scale>
        <a:sx n="100" d="100"/>
        <a:sy n="100" d="100"/>
      </p:scale>
      <p:origin x="0" y="-7536"/>
    </p:cViewPr>
  </p:sorterViewPr>
  <p:notesViewPr>
    <p:cSldViewPr snapToGrid="0">
      <p:cViewPr>
        <p:scale>
          <a:sx n="200" d="100"/>
          <a:sy n="200" d="100"/>
        </p:scale>
        <p:origin x="-354" y="48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6" name="Rectangle 5"/>
          <p:cNvSpPr>
            <a:spLocks noGrp="1" noChangeArrowheads="1"/>
          </p:cNvSpPr>
          <p:nvPr/>
        </p:nvSpPr>
        <p:spPr bwMode="auto">
          <a:xfrm>
            <a:off x="1052397" y="9162104"/>
            <a:ext cx="5201920" cy="326708"/>
          </a:xfrm>
          <a:prstGeom prst="rect">
            <a:avLst/>
          </a:prstGeom>
          <a:noFill/>
          <a:ln w="38100">
            <a:noFill/>
            <a:miter lim="800000"/>
            <a:headEnd/>
            <a:tailEnd/>
          </a:ln>
          <a:effectLst/>
        </p:spPr>
        <p:txBody>
          <a:bodyPr vert="horz" wrap="square" lIns="102180" tIns="51091" rIns="102180" bIns="51091" numCol="1" anchor="b" anchorCtr="0" compatLnSpc="1">
            <a:prstTxWarp prst="textNoShape">
              <a:avLst/>
            </a:prstTxWarp>
          </a:bodyPr>
          <a:lstStyle>
            <a:defPPr>
              <a:defRPr lang="en-US"/>
            </a:defPPr>
            <a:lvl1pPr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1pPr>
            <a:lvl2pPr marL="4572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2pPr>
            <a:lvl3pPr marL="9144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3pPr>
            <a:lvl4pPr marL="13716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4pPr>
            <a:lvl5pPr marL="18288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5pPr>
            <a:lvl6pPr marL="2286000" algn="l" defTabSz="914400" rtl="0" eaLnBrk="1" latinLnBrk="0" hangingPunct="1">
              <a:defRPr sz="2200" kern="1200">
                <a:solidFill>
                  <a:schemeClr val="bg2"/>
                </a:solidFill>
                <a:latin typeface="Verdana" pitchFamily="34" charset="0"/>
                <a:ea typeface="+mn-ea"/>
                <a:cs typeface="+mn-cs"/>
              </a:defRPr>
            </a:lvl6pPr>
            <a:lvl7pPr marL="2743200" algn="l" defTabSz="914400" rtl="0" eaLnBrk="1" latinLnBrk="0" hangingPunct="1">
              <a:defRPr sz="2200" kern="1200">
                <a:solidFill>
                  <a:schemeClr val="bg2"/>
                </a:solidFill>
                <a:latin typeface="Verdana" pitchFamily="34" charset="0"/>
                <a:ea typeface="+mn-ea"/>
                <a:cs typeface="+mn-cs"/>
              </a:defRPr>
            </a:lvl7pPr>
            <a:lvl8pPr marL="3200400" algn="l" defTabSz="914400" rtl="0" eaLnBrk="1" latinLnBrk="0" hangingPunct="1">
              <a:defRPr sz="2200" kern="1200">
                <a:solidFill>
                  <a:schemeClr val="bg2"/>
                </a:solidFill>
                <a:latin typeface="Verdana" pitchFamily="34" charset="0"/>
                <a:ea typeface="+mn-ea"/>
                <a:cs typeface="+mn-cs"/>
              </a:defRPr>
            </a:lvl8pPr>
            <a:lvl9pPr marL="3657600" algn="l" defTabSz="914400" rtl="0" eaLnBrk="1" latinLnBrk="0" hangingPunct="1">
              <a:defRPr sz="2200" kern="1200">
                <a:solidFill>
                  <a:schemeClr val="bg2"/>
                </a:solidFill>
                <a:latin typeface="Verdana" pitchFamily="34" charset="0"/>
                <a:ea typeface="+mn-ea"/>
                <a:cs typeface="+mn-cs"/>
              </a:defRPr>
            </a:lvl9pPr>
          </a:lstStyle>
          <a:p>
            <a:pPr algn="ctr">
              <a:buNone/>
              <a:defRPr/>
            </a:pPr>
            <a:r>
              <a:rPr lang="en-US" sz="700" dirty="0">
                <a:solidFill>
                  <a:schemeClr val="tx1"/>
                </a:solidFill>
                <a:latin typeface="Arial" panose="020B0604020202020204" pitchFamily="34" charset="0"/>
                <a:cs typeface="Arial" panose="020B0604020202020204" pitchFamily="34" charset="0"/>
              </a:rPr>
              <a:t>2016 CODE V Regional User Group Meetings</a:t>
            </a:r>
          </a:p>
          <a:p>
            <a:pPr algn="ctr">
              <a:buNone/>
              <a:defRPr/>
            </a:pPr>
            <a:r>
              <a:rPr lang="en-US" sz="700" dirty="0">
                <a:solidFill>
                  <a:schemeClr val="tx1"/>
                </a:solidFill>
                <a:latin typeface="Arial" panose="020B0604020202020204" pitchFamily="34" charset="0"/>
                <a:cs typeface="Arial" panose="020B0604020202020204" pitchFamily="34" charset="0"/>
              </a:rPr>
              <a:t>Successful Tolerancing and Manufacturing, Page </a:t>
            </a:r>
            <a:fld id="{8B54EB9D-9BD6-4FCE-97AA-C277B2C30CCC}" type="slidenum">
              <a:rPr lang="en-US" sz="700">
                <a:solidFill>
                  <a:schemeClr val="tx1"/>
                </a:solidFill>
                <a:latin typeface="Arial" panose="020B0604020202020204" pitchFamily="34" charset="0"/>
                <a:cs typeface="Arial" panose="020B0604020202020204" pitchFamily="34" charset="0"/>
              </a:rPr>
              <a:pPr algn="ctr">
                <a:buNone/>
                <a:defRPr/>
              </a:pPr>
              <a:t>‹#›</a:t>
            </a:fld>
            <a:endParaRPr lang="en-US" sz="700" dirty="0">
              <a:solidFill>
                <a:schemeClr val="tx1"/>
              </a:solidFill>
              <a:latin typeface="Arial" panose="020B0604020202020204" pitchFamily="34" charset="0"/>
              <a:cs typeface="Arial" panose="020B0604020202020204" pitchFamily="34" charset="0"/>
            </a:endParaRPr>
          </a:p>
        </p:txBody>
      </p:sp>
      <p:sp>
        <p:nvSpPr>
          <p:cNvPr id="7" name="Text Box 7"/>
          <p:cNvSpPr txBox="1">
            <a:spLocks noChangeArrowheads="1"/>
          </p:cNvSpPr>
          <p:nvPr/>
        </p:nvSpPr>
        <p:spPr bwMode="auto">
          <a:xfrm>
            <a:off x="2954572" y="9388723"/>
            <a:ext cx="1516010" cy="210902"/>
          </a:xfrm>
          <a:prstGeom prst="rect">
            <a:avLst/>
          </a:prstGeom>
          <a:noFill/>
          <a:ln w="12700" cap="sq">
            <a:noFill/>
            <a:miter lim="800000"/>
            <a:headEnd type="none" w="sm" len="sm"/>
            <a:tailEnd type="none" w="sm" len="sm"/>
          </a:ln>
          <a:effectLst/>
        </p:spPr>
        <p:txBody>
          <a:bodyPr wrap="none" lIns="102180" tIns="51091" rIns="102180" bIns="51091">
            <a:spAutoFit/>
          </a:bodyPr>
          <a:lstStyle>
            <a:defPPr>
              <a:defRPr lang="en-US"/>
            </a:defPPr>
            <a:lvl1pPr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1pPr>
            <a:lvl2pPr marL="4572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2pPr>
            <a:lvl3pPr marL="9144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3pPr>
            <a:lvl4pPr marL="13716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4pPr>
            <a:lvl5pPr marL="1828800" algn="l" rtl="0" fontAlgn="base">
              <a:spcBef>
                <a:spcPct val="0"/>
              </a:spcBef>
              <a:spcAft>
                <a:spcPct val="0"/>
              </a:spcAft>
              <a:buClr>
                <a:schemeClr val="bg2"/>
              </a:buClr>
              <a:buSzPct val="85000"/>
              <a:buChar char="•"/>
              <a:defRPr sz="2200" kern="1200">
                <a:solidFill>
                  <a:schemeClr val="bg2"/>
                </a:solidFill>
                <a:latin typeface="Verdana" pitchFamily="34" charset="0"/>
                <a:ea typeface="+mn-ea"/>
                <a:cs typeface="+mn-cs"/>
              </a:defRPr>
            </a:lvl5pPr>
            <a:lvl6pPr marL="2286000" algn="l" defTabSz="914400" rtl="0" eaLnBrk="1" latinLnBrk="0" hangingPunct="1">
              <a:defRPr sz="2200" kern="1200">
                <a:solidFill>
                  <a:schemeClr val="bg2"/>
                </a:solidFill>
                <a:latin typeface="Verdana" pitchFamily="34" charset="0"/>
                <a:ea typeface="+mn-ea"/>
                <a:cs typeface="+mn-cs"/>
              </a:defRPr>
            </a:lvl6pPr>
            <a:lvl7pPr marL="2743200" algn="l" defTabSz="914400" rtl="0" eaLnBrk="1" latinLnBrk="0" hangingPunct="1">
              <a:defRPr sz="2200" kern="1200">
                <a:solidFill>
                  <a:schemeClr val="bg2"/>
                </a:solidFill>
                <a:latin typeface="Verdana" pitchFamily="34" charset="0"/>
                <a:ea typeface="+mn-ea"/>
                <a:cs typeface="+mn-cs"/>
              </a:defRPr>
            </a:lvl7pPr>
            <a:lvl8pPr marL="3200400" algn="l" defTabSz="914400" rtl="0" eaLnBrk="1" latinLnBrk="0" hangingPunct="1">
              <a:defRPr sz="2200" kern="1200">
                <a:solidFill>
                  <a:schemeClr val="bg2"/>
                </a:solidFill>
                <a:latin typeface="Verdana" pitchFamily="34" charset="0"/>
                <a:ea typeface="+mn-ea"/>
                <a:cs typeface="+mn-cs"/>
              </a:defRPr>
            </a:lvl8pPr>
            <a:lvl9pPr marL="3657600" algn="l" defTabSz="914400" rtl="0" eaLnBrk="1" latinLnBrk="0" hangingPunct="1">
              <a:defRPr sz="2200" kern="1200">
                <a:solidFill>
                  <a:schemeClr val="bg2"/>
                </a:solidFill>
                <a:latin typeface="Verdana" pitchFamily="34" charset="0"/>
                <a:ea typeface="+mn-ea"/>
                <a:cs typeface="+mn-cs"/>
              </a:defRPr>
            </a:lvl9pPr>
          </a:lstStyle>
          <a:p>
            <a:pPr algn="ctr" defTabSz="1021992">
              <a:buClrTx/>
              <a:buSzTx/>
              <a:buNone/>
              <a:defRPr/>
            </a:pPr>
            <a:r>
              <a:rPr lang="en-US" sz="700" dirty="0">
                <a:solidFill>
                  <a:schemeClr val="tx1"/>
                </a:solidFill>
                <a:latin typeface="Arial" panose="020B0604020202020204" pitchFamily="34" charset="0"/>
                <a:cs typeface="Arial" panose="020B0604020202020204" pitchFamily="34" charset="0"/>
              </a:rPr>
              <a:t>Copyright © 2016 Synopsys, Inc.</a:t>
            </a:r>
          </a:p>
        </p:txBody>
      </p:sp>
    </p:spTree>
    <p:extLst>
      <p:ext uri="{BB962C8B-B14F-4D97-AF65-F5344CB8AC3E}">
        <p14:creationId xmlns:p14="http://schemas.microsoft.com/office/powerpoint/2010/main" val="258219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1601B30-9098-4EC7-AB83-87B8B91346DE}" type="datetimeFigureOut">
              <a:rPr lang="en-US" smtClean="0"/>
              <a:t>10/31/2019</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85425D5-4297-48B0-A2A2-8AA58A854FFE}" type="slidenum">
              <a:rPr lang="en-US" smtClean="0"/>
              <a:t>‹#›</a:t>
            </a:fld>
            <a:endParaRPr lang="en-US" dirty="0"/>
          </a:p>
        </p:txBody>
      </p:sp>
    </p:spTree>
    <p:extLst>
      <p:ext uri="{BB962C8B-B14F-4D97-AF65-F5344CB8AC3E}">
        <p14:creationId xmlns:p14="http://schemas.microsoft.com/office/powerpoint/2010/main" val="1186064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15"/>
          <p:cNvSpPr>
            <a:spLocks noGrp="1"/>
          </p:cNvSpPr>
          <p:nvPr>
            <p:ph type="body" sz="quarter" idx="10" hasCustomPrompt="1"/>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762"/>
            <a:ext cx="12199678" cy="2095238"/>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Successful Tolerancing and Manufacturing</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Title 1"/>
          <p:cNvSpPr txBox="1">
            <a:spLocks/>
          </p:cNvSpPr>
          <p:nvPr userDrawn="1"/>
        </p:nvSpPr>
        <p:spPr>
          <a:xfrm>
            <a:off x="1360968" y="2558734"/>
            <a:ext cx="9505507"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762"/>
            <a:ext cx="12199678" cy="20952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logo">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49163" y="6164825"/>
            <a:ext cx="12103509" cy="656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74"/>
            <a:ext cx="115824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609600" y="1414463"/>
            <a:ext cx="10972800" cy="484822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Successful Tolerancing and Manufacturing</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NOT Print Version">
    <p:spTree>
      <p:nvGrpSpPr>
        <p:cNvPr id="1" name=""/>
        <p:cNvGrpSpPr/>
        <p:nvPr/>
      </p:nvGrpSpPr>
      <p:grpSpPr>
        <a:xfrm>
          <a:off x="0" y="0"/>
          <a:ext cx="0" cy="0"/>
          <a:chOff x="0" y="0"/>
          <a:chExt cx="0" cy="0"/>
        </a:xfrm>
      </p:grpSpPr>
      <p:sp>
        <p:nvSpPr>
          <p:cNvPr id="19" name="Text Placeholder 15"/>
          <p:cNvSpPr>
            <a:spLocks noGrp="1"/>
          </p:cNvSpPr>
          <p:nvPr>
            <p:ph type="body" sz="quarter" idx="10" hasCustomPrompt="1"/>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20" name="Text Placeholder 18"/>
          <p:cNvSpPr>
            <a:spLocks noGrp="1"/>
          </p:cNvSpPr>
          <p:nvPr>
            <p:ph type="body" sz="quarter" idx="11" hasCustomPrompt="1"/>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762"/>
            <a:ext cx="12199678" cy="2095238"/>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0" name="Subtitle 2"/>
          <p:cNvSpPr>
            <a:spLocks noGrp="1"/>
          </p:cNvSpPr>
          <p:nvPr>
            <p:ph type="subTitle" idx="1" hasCustomPrompt="1"/>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1" name="Title 1"/>
          <p:cNvSpPr>
            <a:spLocks noGrp="1"/>
          </p:cNvSpPr>
          <p:nvPr>
            <p:ph type="ctrTitle" hasCustomPrompt="1"/>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762"/>
            <a:ext cx="12199678" cy="209523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74"/>
            <a:ext cx="11582400" cy="1143000"/>
          </a:xfrm>
        </p:spPr>
        <p:txBody>
          <a:bodyPr/>
          <a:lstStyle/>
          <a:p>
            <a:r>
              <a:rPr lang="en-US" dirty="0"/>
              <a:t>Click to Add a Title</a:t>
            </a:r>
          </a:p>
        </p:txBody>
      </p:sp>
      <p:sp>
        <p:nvSpPr>
          <p:cNvPr id="3" name="Content Placeholder 2"/>
          <p:cNvSpPr>
            <a:spLocks noGrp="1"/>
          </p:cNvSpPr>
          <p:nvPr>
            <p:ph idx="1"/>
          </p:nvPr>
        </p:nvSpPr>
        <p:spPr>
          <a:xfrm>
            <a:off x="609600" y="1414463"/>
            <a:ext cx="109728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Successful Tolerancing and Manufacturing</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 y="1215389"/>
            <a:ext cx="12192357" cy="1295438"/>
          </a:xfrm>
          <a:prstGeom prst="rect">
            <a:avLst/>
          </a:prstGeom>
        </p:spPr>
      </p:pic>
      <p:sp>
        <p:nvSpPr>
          <p:cNvPr id="2" name="Title 1"/>
          <p:cNvSpPr>
            <a:spLocks noGrp="1"/>
          </p:cNvSpPr>
          <p:nvPr>
            <p:ph type="title"/>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Successful Tolerancing and Manufacturing</a:t>
            </a:r>
          </a:p>
        </p:txBody>
      </p:sp>
    </p:spTree>
    <p:extLst>
      <p:ext uri="{BB962C8B-B14F-4D97-AF65-F5344CB8AC3E}">
        <p14:creationId xmlns:p14="http://schemas.microsoft.com/office/powerpoint/2010/main" val="358686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2021760"/>
            <a:ext cx="12192005" cy="2540001"/>
          </a:xfrm>
          <a:prstGeom prst="rect">
            <a:avLst/>
          </a:prstGeom>
        </p:spPr>
      </p:pic>
      <p:sp>
        <p:nvSpPr>
          <p:cNvPr id="17" name="Title 1"/>
          <p:cNvSpPr>
            <a:spLocks noGrp="1"/>
          </p:cNvSpPr>
          <p:nvPr>
            <p:ph type="title" hasCustomPrompt="1"/>
          </p:nvPr>
        </p:nvSpPr>
        <p:spPr>
          <a:xfrm>
            <a:off x="609601" y="2010333"/>
            <a:ext cx="10384465"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609601" y="3430818"/>
            <a:ext cx="10384465"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5"/>
          <p:cNvSpPr>
            <a:spLocks noGrp="1"/>
          </p:cNvSpPr>
          <p:nvPr>
            <p:ph type="ftr" sz="quarter" idx="11"/>
          </p:nvPr>
        </p:nvSpPr>
        <p:spPr>
          <a:xfrm>
            <a:off x="4106174" y="6449044"/>
            <a:ext cx="3979653"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Successful Tolerancing and Manufacturing</a:t>
            </a:r>
          </a:p>
        </p:txBody>
      </p:sp>
    </p:spTree>
    <p:extLst>
      <p:ext uri="{BB962C8B-B14F-4D97-AF65-F5344CB8AC3E}">
        <p14:creationId xmlns:p14="http://schemas.microsoft.com/office/powerpoint/2010/main" val="16105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Successful Tolerancing and Manufacturing</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r>
              <a:rPr lang="en-US" dirty="0"/>
              <a:t>Successful Tolerancing and Manufacturing</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8574"/>
            <a:ext cx="11581896"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414463"/>
            <a:ext cx="109728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sp>
        <p:nvSpPr>
          <p:cNvPr id="8" name="TextBox 7"/>
          <p:cNvSpPr txBox="1"/>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12" name="Footer Placeholder 11"/>
          <p:cNvSpPr>
            <a:spLocks noGrp="1"/>
          </p:cNvSpPr>
          <p:nvPr>
            <p:ph type="ftr" sz="quarter" idx="3"/>
          </p:nvPr>
        </p:nvSpPr>
        <p:spPr>
          <a:xfrm>
            <a:off x="4106174" y="6449044"/>
            <a:ext cx="3979653"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r>
              <a:rPr lang="en-US" dirty="0"/>
              <a:t>Successful Tolerancing and Manufacturing</a:t>
            </a:r>
          </a:p>
        </p:txBody>
      </p:sp>
      <p:sp>
        <p:nvSpPr>
          <p:cNvPr id="7" name="TextBox 6"/>
          <p:cNvSpPr txBox="1"/>
          <p:nvPr userDrawn="1"/>
        </p:nvSpPr>
        <p:spPr>
          <a:xfrm>
            <a:off x="1157671" y="6516189"/>
            <a:ext cx="85344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a:picLocks noChangeAspect="1"/>
          </p:cNvPicPr>
          <p:nvPr userDrawn="1"/>
        </p:nvPicPr>
        <p:blipFill>
          <a:blip r:embed="rId14"/>
          <a:stretch>
            <a:fillRect/>
          </a:stretch>
        </p:blipFill>
        <p:spPr>
          <a:xfrm>
            <a:off x="11101153" y="6542971"/>
            <a:ext cx="881902" cy="217536"/>
          </a:xfrm>
          <a:prstGeom prst="rect">
            <a:avLst/>
          </a:prstGeom>
        </p:spPr>
      </p:pic>
      <p:sp>
        <p:nvSpPr>
          <p:cNvPr id="9" name="TextBox 8"/>
          <p:cNvSpPr txBox="1"/>
          <p:nvPr userDrawn="1"/>
        </p:nvSpPr>
        <p:spPr>
          <a:xfrm>
            <a:off x="8270060" y="6521840"/>
            <a:ext cx="1764063" cy="230832"/>
          </a:xfrm>
          <a:prstGeom prst="rect">
            <a:avLst/>
          </a:prstGeom>
          <a:noFill/>
        </p:spPr>
        <p:txBody>
          <a:bodyPr wrap="square" rtlCol="0">
            <a:spAutoFit/>
          </a:bodyPr>
          <a:lstStyle/>
          <a:p>
            <a:r>
              <a:rPr lang="en-US" sz="900" dirty="0">
                <a:solidFill>
                  <a:schemeClr val="tx1"/>
                </a:solidFill>
              </a:rPr>
              <a:t>Optical Engineering Services</a:t>
            </a:r>
            <a:endParaRPr lang="en-US" sz="200" baseline="30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56" r:id="rId6"/>
    <p:sldLayoutId id="2147485157" r:id="rId7"/>
    <p:sldLayoutId id="2147485142" r:id="rId8"/>
    <p:sldLayoutId id="2147485143" r:id="rId9"/>
    <p:sldLayoutId id="2147485144" r:id="rId10"/>
    <p:sldLayoutId id="2147485151" r:id="rId11"/>
    <p:sldLayoutId id="2147485152" r:id="rId12"/>
  </p:sldLayoutIdLst>
  <p:hf sldNum="0" hd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optimaxsi.com/innovation/optical-manufacturing-tolerance-chart/" TargetMode="External"/><Relationship Id="rId2" Type="http://schemas.openxmlformats.org/officeDocument/2006/relationships/hyperlink" Target="https://www.edmundoptics.com/capabilities/spherical-manufactu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John R. Rogers, Ph.D. </a:t>
            </a:r>
          </a:p>
          <a:p>
            <a:r>
              <a:rPr lang="en-US" dirty="0"/>
              <a:t>Senior Scientist, Imaging Engineering</a:t>
            </a:r>
          </a:p>
          <a:p>
            <a:r>
              <a:rPr lang="en-US" dirty="0"/>
              <a:t>Synopsys, Inc. </a:t>
            </a:r>
          </a:p>
        </p:txBody>
      </p:sp>
      <p:sp>
        <p:nvSpPr>
          <p:cNvPr id="3" name="Text Placeholder 2"/>
          <p:cNvSpPr>
            <a:spLocks noGrp="1"/>
          </p:cNvSpPr>
          <p:nvPr>
            <p:ph type="body" sz="quarter" idx="11"/>
          </p:nvPr>
        </p:nvSpPr>
        <p:spPr/>
        <p:txBody>
          <a:bodyPr/>
          <a:lstStyle/>
          <a:p>
            <a:r>
              <a:rPr lang="en-US" dirty="0"/>
              <a:t>October 31, 2019</a:t>
            </a:r>
          </a:p>
        </p:txBody>
      </p:sp>
      <p:sp>
        <p:nvSpPr>
          <p:cNvPr id="5" name="Title 4"/>
          <p:cNvSpPr>
            <a:spLocks noGrp="1"/>
          </p:cNvSpPr>
          <p:nvPr>
            <p:ph type="ctrTitle"/>
          </p:nvPr>
        </p:nvSpPr>
        <p:spPr/>
        <p:txBody>
          <a:bodyPr/>
          <a:lstStyle/>
          <a:p>
            <a:r>
              <a:rPr lang="en-US" dirty="0"/>
              <a:t>Tolerances and </a:t>
            </a:r>
            <a:r>
              <a:rPr lang="en-US" dirty="0" err="1"/>
              <a:t>Tolerancing</a:t>
            </a:r>
            <a:r>
              <a:rPr lang="en-US" dirty="0"/>
              <a:t> Techniques</a:t>
            </a:r>
          </a:p>
        </p:txBody>
      </p:sp>
    </p:spTree>
    <p:extLst>
      <p:ext uri="{BB962C8B-B14F-4D97-AF65-F5344CB8AC3E}">
        <p14:creationId xmlns:p14="http://schemas.microsoft.com/office/powerpoint/2010/main" val="685642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Notional Housing Scheme</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grpSp>
        <p:nvGrpSpPr>
          <p:cNvPr id="425" name="Group 424"/>
          <p:cNvGrpSpPr/>
          <p:nvPr/>
        </p:nvGrpSpPr>
        <p:grpSpPr>
          <a:xfrm>
            <a:off x="2206376" y="1557196"/>
            <a:ext cx="7725276" cy="4286536"/>
            <a:chOff x="3302001" y="2449514"/>
            <a:chExt cx="5534025" cy="2501900"/>
          </a:xfrm>
        </p:grpSpPr>
        <p:sp>
          <p:nvSpPr>
            <p:cNvPr id="227" name="Freeform 216"/>
            <p:cNvSpPr>
              <a:spLocks/>
            </p:cNvSpPr>
            <p:nvPr/>
          </p:nvSpPr>
          <p:spPr bwMode="auto">
            <a:xfrm>
              <a:off x="3803651" y="2755901"/>
              <a:ext cx="223838" cy="1770063"/>
            </a:xfrm>
            <a:custGeom>
              <a:avLst/>
              <a:gdLst>
                <a:gd name="T0" fmla="*/ 136 w 141"/>
                <a:gd name="T1" fmla="*/ 12 h 1115"/>
                <a:gd name="T2" fmla="*/ 127 w 141"/>
                <a:gd name="T3" fmla="*/ 34 h 1115"/>
                <a:gd name="T4" fmla="*/ 118 w 141"/>
                <a:gd name="T5" fmla="*/ 57 h 1115"/>
                <a:gd name="T6" fmla="*/ 110 w 141"/>
                <a:gd name="T7" fmla="*/ 79 h 1115"/>
                <a:gd name="T8" fmla="*/ 102 w 141"/>
                <a:gd name="T9" fmla="*/ 102 h 1115"/>
                <a:gd name="T10" fmla="*/ 93 w 141"/>
                <a:gd name="T11" fmla="*/ 124 h 1115"/>
                <a:gd name="T12" fmla="*/ 87 w 141"/>
                <a:gd name="T13" fmla="*/ 147 h 1115"/>
                <a:gd name="T14" fmla="*/ 80 w 141"/>
                <a:gd name="T15" fmla="*/ 169 h 1115"/>
                <a:gd name="T16" fmla="*/ 72 w 141"/>
                <a:gd name="T17" fmla="*/ 192 h 1115"/>
                <a:gd name="T18" fmla="*/ 66 w 141"/>
                <a:gd name="T19" fmla="*/ 214 h 1115"/>
                <a:gd name="T20" fmla="*/ 59 w 141"/>
                <a:gd name="T21" fmla="*/ 237 h 1115"/>
                <a:gd name="T22" fmla="*/ 54 w 141"/>
                <a:gd name="T23" fmla="*/ 259 h 1115"/>
                <a:gd name="T24" fmla="*/ 48 w 141"/>
                <a:gd name="T25" fmla="*/ 282 h 1115"/>
                <a:gd name="T26" fmla="*/ 43 w 141"/>
                <a:gd name="T27" fmla="*/ 304 h 1115"/>
                <a:gd name="T28" fmla="*/ 38 w 141"/>
                <a:gd name="T29" fmla="*/ 327 h 1115"/>
                <a:gd name="T30" fmla="*/ 33 w 141"/>
                <a:gd name="T31" fmla="*/ 349 h 1115"/>
                <a:gd name="T32" fmla="*/ 29 w 141"/>
                <a:gd name="T33" fmla="*/ 372 h 1115"/>
                <a:gd name="T34" fmla="*/ 25 w 141"/>
                <a:gd name="T35" fmla="*/ 394 h 1115"/>
                <a:gd name="T36" fmla="*/ 22 w 141"/>
                <a:gd name="T37" fmla="*/ 417 h 1115"/>
                <a:gd name="T38" fmla="*/ 18 w 141"/>
                <a:gd name="T39" fmla="*/ 439 h 1115"/>
                <a:gd name="T40" fmla="*/ 15 w 141"/>
                <a:gd name="T41" fmla="*/ 462 h 1115"/>
                <a:gd name="T42" fmla="*/ 12 w 141"/>
                <a:gd name="T43" fmla="*/ 484 h 1115"/>
                <a:gd name="T44" fmla="*/ 10 w 141"/>
                <a:gd name="T45" fmla="*/ 508 h 1115"/>
                <a:gd name="T46" fmla="*/ 7 w 141"/>
                <a:gd name="T47" fmla="*/ 530 h 1115"/>
                <a:gd name="T48" fmla="*/ 6 w 141"/>
                <a:gd name="T49" fmla="*/ 552 h 1115"/>
                <a:gd name="T50" fmla="*/ 4 w 141"/>
                <a:gd name="T51" fmla="*/ 575 h 1115"/>
                <a:gd name="T52" fmla="*/ 2 w 141"/>
                <a:gd name="T53" fmla="*/ 597 h 1115"/>
                <a:gd name="T54" fmla="*/ 2 w 141"/>
                <a:gd name="T55" fmla="*/ 620 h 1115"/>
                <a:gd name="T56" fmla="*/ 1 w 141"/>
                <a:gd name="T57" fmla="*/ 643 h 1115"/>
                <a:gd name="T58" fmla="*/ 0 w 141"/>
                <a:gd name="T59" fmla="*/ 665 h 1115"/>
                <a:gd name="T60" fmla="*/ 0 w 141"/>
                <a:gd name="T61" fmla="*/ 687 h 1115"/>
                <a:gd name="T62" fmla="*/ 0 w 141"/>
                <a:gd name="T63" fmla="*/ 710 h 1115"/>
                <a:gd name="T64" fmla="*/ 0 w 141"/>
                <a:gd name="T65" fmla="*/ 732 h 1115"/>
                <a:gd name="T66" fmla="*/ 2 w 141"/>
                <a:gd name="T67" fmla="*/ 755 h 1115"/>
                <a:gd name="T68" fmla="*/ 2 w 141"/>
                <a:gd name="T69" fmla="*/ 778 h 1115"/>
                <a:gd name="T70" fmla="*/ 4 w 141"/>
                <a:gd name="T71" fmla="*/ 800 h 1115"/>
                <a:gd name="T72" fmla="*/ 5 w 141"/>
                <a:gd name="T73" fmla="*/ 823 h 1115"/>
                <a:gd name="T74" fmla="*/ 7 w 141"/>
                <a:gd name="T75" fmla="*/ 845 h 1115"/>
                <a:gd name="T76" fmla="*/ 9 w 141"/>
                <a:gd name="T77" fmla="*/ 868 h 1115"/>
                <a:gd name="T78" fmla="*/ 12 w 141"/>
                <a:gd name="T79" fmla="*/ 890 h 1115"/>
                <a:gd name="T80" fmla="*/ 14 w 141"/>
                <a:gd name="T81" fmla="*/ 913 h 1115"/>
                <a:gd name="T82" fmla="*/ 17 w 141"/>
                <a:gd name="T83" fmla="*/ 935 h 1115"/>
                <a:gd name="T84" fmla="*/ 20 w 141"/>
                <a:gd name="T85" fmla="*/ 958 h 1115"/>
                <a:gd name="T86" fmla="*/ 24 w 141"/>
                <a:gd name="T87" fmla="*/ 980 h 1115"/>
                <a:gd name="T88" fmla="*/ 28 w 141"/>
                <a:gd name="T89" fmla="*/ 1003 h 1115"/>
                <a:gd name="T90" fmla="*/ 32 w 141"/>
                <a:gd name="T91" fmla="*/ 1025 h 1115"/>
                <a:gd name="T92" fmla="*/ 36 w 141"/>
                <a:gd name="T93" fmla="*/ 1048 h 1115"/>
                <a:gd name="T94" fmla="*/ 41 w 141"/>
                <a:gd name="T95" fmla="*/ 1070 h 1115"/>
                <a:gd name="T96" fmla="*/ 46 w 141"/>
                <a:gd name="T97" fmla="*/ 1093 h 1115"/>
                <a:gd name="T98" fmla="*/ 51 w 141"/>
                <a:gd name="T99" fmla="*/ 1115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1" h="1115">
                  <a:moveTo>
                    <a:pt x="141" y="0"/>
                  </a:moveTo>
                  <a:lnTo>
                    <a:pt x="136" y="12"/>
                  </a:lnTo>
                  <a:lnTo>
                    <a:pt x="131" y="23"/>
                  </a:lnTo>
                  <a:lnTo>
                    <a:pt x="127" y="34"/>
                  </a:lnTo>
                  <a:lnTo>
                    <a:pt x="123" y="45"/>
                  </a:lnTo>
                  <a:lnTo>
                    <a:pt x="118" y="57"/>
                  </a:lnTo>
                  <a:lnTo>
                    <a:pt x="113" y="68"/>
                  </a:lnTo>
                  <a:lnTo>
                    <a:pt x="110" y="79"/>
                  </a:lnTo>
                  <a:lnTo>
                    <a:pt x="105" y="91"/>
                  </a:lnTo>
                  <a:lnTo>
                    <a:pt x="102" y="102"/>
                  </a:lnTo>
                  <a:lnTo>
                    <a:pt x="98" y="113"/>
                  </a:lnTo>
                  <a:lnTo>
                    <a:pt x="93" y="124"/>
                  </a:lnTo>
                  <a:lnTo>
                    <a:pt x="90" y="135"/>
                  </a:lnTo>
                  <a:lnTo>
                    <a:pt x="87" y="147"/>
                  </a:lnTo>
                  <a:lnTo>
                    <a:pt x="82" y="158"/>
                  </a:lnTo>
                  <a:lnTo>
                    <a:pt x="80" y="169"/>
                  </a:lnTo>
                  <a:lnTo>
                    <a:pt x="75" y="180"/>
                  </a:lnTo>
                  <a:lnTo>
                    <a:pt x="72" y="192"/>
                  </a:lnTo>
                  <a:lnTo>
                    <a:pt x="69" y="203"/>
                  </a:lnTo>
                  <a:lnTo>
                    <a:pt x="66" y="214"/>
                  </a:lnTo>
                  <a:lnTo>
                    <a:pt x="63" y="226"/>
                  </a:lnTo>
                  <a:lnTo>
                    <a:pt x="59" y="237"/>
                  </a:lnTo>
                  <a:lnTo>
                    <a:pt x="56" y="249"/>
                  </a:lnTo>
                  <a:lnTo>
                    <a:pt x="54" y="259"/>
                  </a:lnTo>
                  <a:lnTo>
                    <a:pt x="51" y="270"/>
                  </a:lnTo>
                  <a:lnTo>
                    <a:pt x="48" y="282"/>
                  </a:lnTo>
                  <a:lnTo>
                    <a:pt x="46" y="293"/>
                  </a:lnTo>
                  <a:lnTo>
                    <a:pt x="43" y="304"/>
                  </a:lnTo>
                  <a:lnTo>
                    <a:pt x="41" y="315"/>
                  </a:lnTo>
                  <a:lnTo>
                    <a:pt x="38" y="327"/>
                  </a:lnTo>
                  <a:lnTo>
                    <a:pt x="36" y="339"/>
                  </a:lnTo>
                  <a:lnTo>
                    <a:pt x="33" y="349"/>
                  </a:lnTo>
                  <a:lnTo>
                    <a:pt x="31" y="361"/>
                  </a:lnTo>
                  <a:lnTo>
                    <a:pt x="29" y="372"/>
                  </a:lnTo>
                  <a:lnTo>
                    <a:pt x="27" y="384"/>
                  </a:lnTo>
                  <a:lnTo>
                    <a:pt x="25" y="394"/>
                  </a:lnTo>
                  <a:lnTo>
                    <a:pt x="23" y="406"/>
                  </a:lnTo>
                  <a:lnTo>
                    <a:pt x="22" y="417"/>
                  </a:lnTo>
                  <a:lnTo>
                    <a:pt x="20" y="429"/>
                  </a:lnTo>
                  <a:lnTo>
                    <a:pt x="18" y="439"/>
                  </a:lnTo>
                  <a:lnTo>
                    <a:pt x="17" y="451"/>
                  </a:lnTo>
                  <a:lnTo>
                    <a:pt x="15" y="462"/>
                  </a:lnTo>
                  <a:lnTo>
                    <a:pt x="14" y="474"/>
                  </a:lnTo>
                  <a:lnTo>
                    <a:pt x="12" y="484"/>
                  </a:lnTo>
                  <a:lnTo>
                    <a:pt x="11" y="496"/>
                  </a:lnTo>
                  <a:lnTo>
                    <a:pt x="10" y="508"/>
                  </a:lnTo>
                  <a:lnTo>
                    <a:pt x="9" y="519"/>
                  </a:lnTo>
                  <a:lnTo>
                    <a:pt x="7" y="530"/>
                  </a:lnTo>
                  <a:lnTo>
                    <a:pt x="7" y="541"/>
                  </a:lnTo>
                  <a:lnTo>
                    <a:pt x="6" y="552"/>
                  </a:lnTo>
                  <a:lnTo>
                    <a:pt x="4" y="564"/>
                  </a:lnTo>
                  <a:lnTo>
                    <a:pt x="4" y="575"/>
                  </a:lnTo>
                  <a:lnTo>
                    <a:pt x="4" y="586"/>
                  </a:lnTo>
                  <a:lnTo>
                    <a:pt x="2" y="597"/>
                  </a:lnTo>
                  <a:lnTo>
                    <a:pt x="2" y="609"/>
                  </a:lnTo>
                  <a:lnTo>
                    <a:pt x="2" y="620"/>
                  </a:lnTo>
                  <a:lnTo>
                    <a:pt x="2" y="631"/>
                  </a:lnTo>
                  <a:lnTo>
                    <a:pt x="1" y="643"/>
                  </a:lnTo>
                  <a:lnTo>
                    <a:pt x="0" y="654"/>
                  </a:lnTo>
                  <a:lnTo>
                    <a:pt x="0" y="665"/>
                  </a:lnTo>
                  <a:lnTo>
                    <a:pt x="0" y="676"/>
                  </a:lnTo>
                  <a:lnTo>
                    <a:pt x="0" y="687"/>
                  </a:lnTo>
                  <a:lnTo>
                    <a:pt x="0" y="699"/>
                  </a:lnTo>
                  <a:lnTo>
                    <a:pt x="0" y="710"/>
                  </a:lnTo>
                  <a:lnTo>
                    <a:pt x="0" y="721"/>
                  </a:lnTo>
                  <a:lnTo>
                    <a:pt x="0" y="732"/>
                  </a:lnTo>
                  <a:lnTo>
                    <a:pt x="1" y="744"/>
                  </a:lnTo>
                  <a:lnTo>
                    <a:pt x="2" y="755"/>
                  </a:lnTo>
                  <a:lnTo>
                    <a:pt x="2" y="766"/>
                  </a:lnTo>
                  <a:lnTo>
                    <a:pt x="2" y="778"/>
                  </a:lnTo>
                  <a:lnTo>
                    <a:pt x="2" y="789"/>
                  </a:lnTo>
                  <a:lnTo>
                    <a:pt x="4" y="800"/>
                  </a:lnTo>
                  <a:lnTo>
                    <a:pt x="4" y="811"/>
                  </a:lnTo>
                  <a:lnTo>
                    <a:pt x="5" y="823"/>
                  </a:lnTo>
                  <a:lnTo>
                    <a:pt x="6" y="834"/>
                  </a:lnTo>
                  <a:lnTo>
                    <a:pt x="7" y="845"/>
                  </a:lnTo>
                  <a:lnTo>
                    <a:pt x="7" y="856"/>
                  </a:lnTo>
                  <a:lnTo>
                    <a:pt x="9" y="868"/>
                  </a:lnTo>
                  <a:lnTo>
                    <a:pt x="10" y="879"/>
                  </a:lnTo>
                  <a:lnTo>
                    <a:pt x="12" y="890"/>
                  </a:lnTo>
                  <a:lnTo>
                    <a:pt x="12" y="901"/>
                  </a:lnTo>
                  <a:lnTo>
                    <a:pt x="14" y="913"/>
                  </a:lnTo>
                  <a:lnTo>
                    <a:pt x="15" y="925"/>
                  </a:lnTo>
                  <a:lnTo>
                    <a:pt x="17" y="935"/>
                  </a:lnTo>
                  <a:lnTo>
                    <a:pt x="19" y="947"/>
                  </a:lnTo>
                  <a:lnTo>
                    <a:pt x="20" y="958"/>
                  </a:lnTo>
                  <a:lnTo>
                    <a:pt x="22" y="969"/>
                  </a:lnTo>
                  <a:lnTo>
                    <a:pt x="24" y="980"/>
                  </a:lnTo>
                  <a:lnTo>
                    <a:pt x="26" y="991"/>
                  </a:lnTo>
                  <a:lnTo>
                    <a:pt x="28" y="1003"/>
                  </a:lnTo>
                  <a:lnTo>
                    <a:pt x="30" y="1014"/>
                  </a:lnTo>
                  <a:lnTo>
                    <a:pt x="32" y="1025"/>
                  </a:lnTo>
                  <a:lnTo>
                    <a:pt x="34" y="1037"/>
                  </a:lnTo>
                  <a:lnTo>
                    <a:pt x="36" y="1048"/>
                  </a:lnTo>
                  <a:lnTo>
                    <a:pt x="39" y="1060"/>
                  </a:lnTo>
                  <a:lnTo>
                    <a:pt x="41" y="1070"/>
                  </a:lnTo>
                  <a:lnTo>
                    <a:pt x="43" y="1082"/>
                  </a:lnTo>
                  <a:lnTo>
                    <a:pt x="46" y="1093"/>
                  </a:lnTo>
                  <a:lnTo>
                    <a:pt x="49" y="1104"/>
                  </a:lnTo>
                  <a:lnTo>
                    <a:pt x="51" y="111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p:cNvSpPr>
              <a:spLocks/>
            </p:cNvSpPr>
            <p:nvPr/>
          </p:nvSpPr>
          <p:spPr bwMode="auto">
            <a:xfrm>
              <a:off x="3884613" y="4525964"/>
              <a:ext cx="142875" cy="425450"/>
            </a:xfrm>
            <a:custGeom>
              <a:avLst/>
              <a:gdLst>
                <a:gd name="T0" fmla="*/ 0 w 90"/>
                <a:gd name="T1" fmla="*/ 0 h 268"/>
                <a:gd name="T2" fmla="*/ 3 w 90"/>
                <a:gd name="T3" fmla="*/ 11 h 268"/>
                <a:gd name="T4" fmla="*/ 6 w 90"/>
                <a:gd name="T5" fmla="*/ 23 h 268"/>
                <a:gd name="T6" fmla="*/ 9 w 90"/>
                <a:gd name="T7" fmla="*/ 35 h 268"/>
                <a:gd name="T8" fmla="*/ 12 w 90"/>
                <a:gd name="T9" fmla="*/ 45 h 268"/>
                <a:gd name="T10" fmla="*/ 16 w 90"/>
                <a:gd name="T11" fmla="*/ 57 h 268"/>
                <a:gd name="T12" fmla="*/ 18 w 90"/>
                <a:gd name="T13" fmla="*/ 68 h 268"/>
                <a:gd name="T14" fmla="*/ 22 w 90"/>
                <a:gd name="T15" fmla="*/ 80 h 268"/>
                <a:gd name="T16" fmla="*/ 26 w 90"/>
                <a:gd name="T17" fmla="*/ 91 h 268"/>
                <a:gd name="T18" fmla="*/ 29 w 90"/>
                <a:gd name="T19" fmla="*/ 102 h 268"/>
                <a:gd name="T20" fmla="*/ 32 w 90"/>
                <a:gd name="T21" fmla="*/ 113 h 268"/>
                <a:gd name="T22" fmla="*/ 36 w 90"/>
                <a:gd name="T23" fmla="*/ 125 h 268"/>
                <a:gd name="T24" fmla="*/ 39 w 90"/>
                <a:gd name="T25" fmla="*/ 136 h 268"/>
                <a:gd name="T26" fmla="*/ 44 w 90"/>
                <a:gd name="T27" fmla="*/ 146 h 268"/>
                <a:gd name="T28" fmla="*/ 47 w 90"/>
                <a:gd name="T29" fmla="*/ 158 h 268"/>
                <a:gd name="T30" fmla="*/ 52 w 90"/>
                <a:gd name="T31" fmla="*/ 170 h 268"/>
                <a:gd name="T32" fmla="*/ 56 w 90"/>
                <a:gd name="T33" fmla="*/ 181 h 268"/>
                <a:gd name="T34" fmla="*/ 60 w 90"/>
                <a:gd name="T35" fmla="*/ 192 h 268"/>
                <a:gd name="T36" fmla="*/ 64 w 90"/>
                <a:gd name="T37" fmla="*/ 203 h 268"/>
                <a:gd name="T38" fmla="*/ 68 w 90"/>
                <a:gd name="T39" fmla="*/ 215 h 268"/>
                <a:gd name="T40" fmla="*/ 73 w 90"/>
                <a:gd name="T41" fmla="*/ 226 h 268"/>
                <a:gd name="T42" fmla="*/ 77 w 90"/>
                <a:gd name="T43" fmla="*/ 237 h 268"/>
                <a:gd name="T44" fmla="*/ 82 w 90"/>
                <a:gd name="T45" fmla="*/ 248 h 268"/>
                <a:gd name="T46" fmla="*/ 86 w 90"/>
                <a:gd name="T47" fmla="*/ 260 h 268"/>
                <a:gd name="T48" fmla="*/ 90 w 90"/>
                <a:gd name="T49"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268">
                  <a:moveTo>
                    <a:pt x="0" y="0"/>
                  </a:moveTo>
                  <a:lnTo>
                    <a:pt x="3" y="11"/>
                  </a:lnTo>
                  <a:lnTo>
                    <a:pt x="6" y="23"/>
                  </a:lnTo>
                  <a:lnTo>
                    <a:pt x="9" y="35"/>
                  </a:lnTo>
                  <a:lnTo>
                    <a:pt x="12" y="45"/>
                  </a:lnTo>
                  <a:lnTo>
                    <a:pt x="16" y="57"/>
                  </a:lnTo>
                  <a:lnTo>
                    <a:pt x="18" y="68"/>
                  </a:lnTo>
                  <a:lnTo>
                    <a:pt x="22" y="80"/>
                  </a:lnTo>
                  <a:lnTo>
                    <a:pt x="26" y="91"/>
                  </a:lnTo>
                  <a:lnTo>
                    <a:pt x="29" y="102"/>
                  </a:lnTo>
                  <a:lnTo>
                    <a:pt x="32" y="113"/>
                  </a:lnTo>
                  <a:lnTo>
                    <a:pt x="36" y="125"/>
                  </a:lnTo>
                  <a:lnTo>
                    <a:pt x="39" y="136"/>
                  </a:lnTo>
                  <a:lnTo>
                    <a:pt x="44" y="146"/>
                  </a:lnTo>
                  <a:lnTo>
                    <a:pt x="47" y="158"/>
                  </a:lnTo>
                  <a:lnTo>
                    <a:pt x="52" y="170"/>
                  </a:lnTo>
                  <a:lnTo>
                    <a:pt x="56" y="181"/>
                  </a:lnTo>
                  <a:lnTo>
                    <a:pt x="60" y="192"/>
                  </a:lnTo>
                  <a:lnTo>
                    <a:pt x="64" y="203"/>
                  </a:lnTo>
                  <a:lnTo>
                    <a:pt x="68" y="215"/>
                  </a:lnTo>
                  <a:lnTo>
                    <a:pt x="73" y="226"/>
                  </a:lnTo>
                  <a:lnTo>
                    <a:pt x="77" y="237"/>
                  </a:lnTo>
                  <a:lnTo>
                    <a:pt x="82" y="248"/>
                  </a:lnTo>
                  <a:lnTo>
                    <a:pt x="86" y="260"/>
                  </a:lnTo>
                  <a:lnTo>
                    <a:pt x="90" y="26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p:cNvSpPr>
              <a:spLocks/>
            </p:cNvSpPr>
            <p:nvPr/>
          </p:nvSpPr>
          <p:spPr bwMode="auto">
            <a:xfrm>
              <a:off x="4117976" y="2755901"/>
              <a:ext cx="47625" cy="2195513"/>
            </a:xfrm>
            <a:custGeom>
              <a:avLst/>
              <a:gdLst>
                <a:gd name="T0" fmla="*/ 30 w 30"/>
                <a:gd name="T1" fmla="*/ 0 h 1383"/>
                <a:gd name="T2" fmla="*/ 30 w 30"/>
                <a:gd name="T3" fmla="*/ 90 h 1383"/>
                <a:gd name="T4" fmla="*/ 27 w 30"/>
                <a:gd name="T5" fmla="*/ 124 h 1383"/>
                <a:gd name="T6" fmla="*/ 24 w 30"/>
                <a:gd name="T7" fmla="*/ 157 h 1383"/>
                <a:gd name="T8" fmla="*/ 21 w 30"/>
                <a:gd name="T9" fmla="*/ 190 h 1383"/>
                <a:gd name="T10" fmla="*/ 18 w 30"/>
                <a:gd name="T11" fmla="*/ 223 h 1383"/>
                <a:gd name="T12" fmla="*/ 16 w 30"/>
                <a:gd name="T13" fmla="*/ 256 h 1383"/>
                <a:gd name="T14" fmla="*/ 14 w 30"/>
                <a:gd name="T15" fmla="*/ 290 h 1383"/>
                <a:gd name="T16" fmla="*/ 11 w 30"/>
                <a:gd name="T17" fmla="*/ 323 h 1383"/>
                <a:gd name="T18" fmla="*/ 9 w 30"/>
                <a:gd name="T19" fmla="*/ 356 h 1383"/>
                <a:gd name="T20" fmla="*/ 8 w 30"/>
                <a:gd name="T21" fmla="*/ 389 h 1383"/>
                <a:gd name="T22" fmla="*/ 6 w 30"/>
                <a:gd name="T23" fmla="*/ 423 h 1383"/>
                <a:gd name="T24" fmla="*/ 4 w 30"/>
                <a:gd name="T25" fmla="*/ 455 h 1383"/>
                <a:gd name="T26" fmla="*/ 3 w 30"/>
                <a:gd name="T27" fmla="*/ 490 h 1383"/>
                <a:gd name="T28" fmla="*/ 2 w 30"/>
                <a:gd name="T29" fmla="*/ 522 h 1383"/>
                <a:gd name="T30" fmla="*/ 1 w 30"/>
                <a:gd name="T31" fmla="*/ 556 h 1383"/>
                <a:gd name="T32" fmla="*/ 1 w 30"/>
                <a:gd name="T33" fmla="*/ 589 h 1383"/>
                <a:gd name="T34" fmla="*/ 1 w 30"/>
                <a:gd name="T35" fmla="*/ 622 h 1383"/>
                <a:gd name="T36" fmla="*/ 0 w 30"/>
                <a:gd name="T37" fmla="*/ 655 h 1383"/>
                <a:gd name="T38" fmla="*/ 0 w 30"/>
                <a:gd name="T39" fmla="*/ 689 h 1383"/>
                <a:gd name="T40" fmla="*/ 0 w 30"/>
                <a:gd name="T41" fmla="*/ 722 h 1383"/>
                <a:gd name="T42" fmla="*/ 0 w 30"/>
                <a:gd name="T43" fmla="*/ 755 h 1383"/>
                <a:gd name="T44" fmla="*/ 1 w 30"/>
                <a:gd name="T45" fmla="*/ 789 h 1383"/>
                <a:gd name="T46" fmla="*/ 1 w 30"/>
                <a:gd name="T47" fmla="*/ 821 h 1383"/>
                <a:gd name="T48" fmla="*/ 2 w 30"/>
                <a:gd name="T49" fmla="*/ 856 h 1383"/>
                <a:gd name="T50" fmla="*/ 3 w 30"/>
                <a:gd name="T51" fmla="*/ 888 h 1383"/>
                <a:gd name="T52" fmla="*/ 4 w 30"/>
                <a:gd name="T53" fmla="*/ 922 h 1383"/>
                <a:gd name="T54" fmla="*/ 6 w 30"/>
                <a:gd name="T55" fmla="*/ 955 h 1383"/>
                <a:gd name="T56" fmla="*/ 7 w 30"/>
                <a:gd name="T57" fmla="*/ 988 h 1383"/>
                <a:gd name="T58" fmla="*/ 8 w 30"/>
                <a:gd name="T59" fmla="*/ 1021 h 1383"/>
                <a:gd name="T60" fmla="*/ 11 w 30"/>
                <a:gd name="T61" fmla="*/ 1054 h 1383"/>
                <a:gd name="T62" fmla="*/ 13 w 30"/>
                <a:gd name="T63" fmla="*/ 1088 h 1383"/>
                <a:gd name="T64" fmla="*/ 15 w 30"/>
                <a:gd name="T65" fmla="*/ 1121 h 1383"/>
                <a:gd name="T66" fmla="*/ 18 w 30"/>
                <a:gd name="T67" fmla="*/ 1154 h 1383"/>
                <a:gd name="T68" fmla="*/ 20 w 30"/>
                <a:gd name="T69" fmla="*/ 1187 h 1383"/>
                <a:gd name="T70" fmla="*/ 23 w 30"/>
                <a:gd name="T71" fmla="*/ 1221 h 1383"/>
                <a:gd name="T72" fmla="*/ 26 w 30"/>
                <a:gd name="T73" fmla="*/ 1254 h 1383"/>
                <a:gd name="T74" fmla="*/ 29 w 30"/>
                <a:gd name="T75" fmla="*/ 1288 h 1383"/>
                <a:gd name="T76" fmla="*/ 30 w 30"/>
                <a:gd name="T77" fmla="*/ 1293 h 1383"/>
                <a:gd name="T78" fmla="*/ 30 w 30"/>
                <a:gd name="T7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1383">
                  <a:moveTo>
                    <a:pt x="30" y="0"/>
                  </a:moveTo>
                  <a:lnTo>
                    <a:pt x="30" y="90"/>
                  </a:lnTo>
                  <a:lnTo>
                    <a:pt x="27" y="124"/>
                  </a:lnTo>
                  <a:lnTo>
                    <a:pt x="24" y="157"/>
                  </a:lnTo>
                  <a:lnTo>
                    <a:pt x="21" y="190"/>
                  </a:lnTo>
                  <a:lnTo>
                    <a:pt x="18" y="223"/>
                  </a:lnTo>
                  <a:lnTo>
                    <a:pt x="16" y="256"/>
                  </a:lnTo>
                  <a:lnTo>
                    <a:pt x="14" y="290"/>
                  </a:lnTo>
                  <a:lnTo>
                    <a:pt x="11" y="323"/>
                  </a:lnTo>
                  <a:lnTo>
                    <a:pt x="9" y="356"/>
                  </a:lnTo>
                  <a:lnTo>
                    <a:pt x="8" y="389"/>
                  </a:lnTo>
                  <a:lnTo>
                    <a:pt x="6" y="423"/>
                  </a:lnTo>
                  <a:lnTo>
                    <a:pt x="4" y="455"/>
                  </a:lnTo>
                  <a:lnTo>
                    <a:pt x="3" y="490"/>
                  </a:lnTo>
                  <a:lnTo>
                    <a:pt x="2" y="522"/>
                  </a:lnTo>
                  <a:lnTo>
                    <a:pt x="1" y="556"/>
                  </a:lnTo>
                  <a:lnTo>
                    <a:pt x="1" y="589"/>
                  </a:lnTo>
                  <a:lnTo>
                    <a:pt x="1" y="622"/>
                  </a:lnTo>
                  <a:lnTo>
                    <a:pt x="0" y="655"/>
                  </a:lnTo>
                  <a:lnTo>
                    <a:pt x="0" y="689"/>
                  </a:lnTo>
                  <a:lnTo>
                    <a:pt x="0" y="722"/>
                  </a:lnTo>
                  <a:lnTo>
                    <a:pt x="0" y="755"/>
                  </a:lnTo>
                  <a:lnTo>
                    <a:pt x="1" y="789"/>
                  </a:lnTo>
                  <a:lnTo>
                    <a:pt x="1" y="821"/>
                  </a:lnTo>
                  <a:lnTo>
                    <a:pt x="2" y="856"/>
                  </a:lnTo>
                  <a:lnTo>
                    <a:pt x="3" y="888"/>
                  </a:lnTo>
                  <a:lnTo>
                    <a:pt x="4" y="922"/>
                  </a:lnTo>
                  <a:lnTo>
                    <a:pt x="6" y="955"/>
                  </a:lnTo>
                  <a:lnTo>
                    <a:pt x="7" y="988"/>
                  </a:lnTo>
                  <a:lnTo>
                    <a:pt x="8" y="1021"/>
                  </a:lnTo>
                  <a:lnTo>
                    <a:pt x="11" y="1054"/>
                  </a:lnTo>
                  <a:lnTo>
                    <a:pt x="13" y="1088"/>
                  </a:lnTo>
                  <a:lnTo>
                    <a:pt x="15" y="1121"/>
                  </a:lnTo>
                  <a:lnTo>
                    <a:pt x="18" y="1154"/>
                  </a:lnTo>
                  <a:lnTo>
                    <a:pt x="20" y="1187"/>
                  </a:lnTo>
                  <a:lnTo>
                    <a:pt x="23" y="1221"/>
                  </a:lnTo>
                  <a:lnTo>
                    <a:pt x="26" y="1254"/>
                  </a:lnTo>
                  <a:lnTo>
                    <a:pt x="29" y="1288"/>
                  </a:lnTo>
                  <a:lnTo>
                    <a:pt x="30" y="1293"/>
                  </a:lnTo>
                  <a:lnTo>
                    <a:pt x="30" y="138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219"/>
            <p:cNvSpPr>
              <a:spLocks noChangeShapeType="1"/>
            </p:cNvSpPr>
            <p:nvPr/>
          </p:nvSpPr>
          <p:spPr bwMode="auto">
            <a:xfrm>
              <a:off x="4027488" y="2755901"/>
              <a:ext cx="1381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220"/>
            <p:cNvSpPr>
              <a:spLocks noChangeShapeType="1"/>
            </p:cNvSpPr>
            <p:nvPr/>
          </p:nvSpPr>
          <p:spPr bwMode="auto">
            <a:xfrm>
              <a:off x="4027488" y="4951414"/>
              <a:ext cx="1381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1"/>
            <p:cNvSpPr>
              <a:spLocks/>
            </p:cNvSpPr>
            <p:nvPr/>
          </p:nvSpPr>
          <p:spPr bwMode="auto">
            <a:xfrm>
              <a:off x="4121151" y="3009901"/>
              <a:ext cx="263525" cy="1689100"/>
            </a:xfrm>
            <a:custGeom>
              <a:avLst/>
              <a:gdLst>
                <a:gd name="T0" fmla="*/ 159 w 166"/>
                <a:gd name="T1" fmla="*/ 11 h 1064"/>
                <a:gd name="T2" fmla="*/ 144 w 166"/>
                <a:gd name="T3" fmla="*/ 33 h 1064"/>
                <a:gd name="T4" fmla="*/ 130 w 166"/>
                <a:gd name="T5" fmla="*/ 57 h 1064"/>
                <a:gd name="T6" fmla="*/ 118 w 166"/>
                <a:gd name="T7" fmla="*/ 79 h 1064"/>
                <a:gd name="T8" fmla="*/ 105 w 166"/>
                <a:gd name="T9" fmla="*/ 102 h 1064"/>
                <a:gd name="T10" fmla="*/ 94 w 166"/>
                <a:gd name="T11" fmla="*/ 124 h 1064"/>
                <a:gd name="T12" fmla="*/ 84 w 166"/>
                <a:gd name="T13" fmla="*/ 147 h 1064"/>
                <a:gd name="T14" fmla="*/ 74 w 166"/>
                <a:gd name="T15" fmla="*/ 168 h 1064"/>
                <a:gd name="T16" fmla="*/ 64 w 166"/>
                <a:gd name="T17" fmla="*/ 192 h 1064"/>
                <a:gd name="T18" fmla="*/ 56 w 166"/>
                <a:gd name="T19" fmla="*/ 214 h 1064"/>
                <a:gd name="T20" fmla="*/ 48 w 166"/>
                <a:gd name="T21" fmla="*/ 237 h 1064"/>
                <a:gd name="T22" fmla="*/ 41 w 166"/>
                <a:gd name="T23" fmla="*/ 259 h 1064"/>
                <a:gd name="T24" fmla="*/ 34 w 166"/>
                <a:gd name="T25" fmla="*/ 282 h 1064"/>
                <a:gd name="T26" fmla="*/ 28 w 166"/>
                <a:gd name="T27" fmla="*/ 304 h 1064"/>
                <a:gd name="T28" fmla="*/ 23 w 166"/>
                <a:gd name="T29" fmla="*/ 327 h 1064"/>
                <a:gd name="T30" fmla="*/ 18 w 166"/>
                <a:gd name="T31" fmla="*/ 349 h 1064"/>
                <a:gd name="T32" fmla="*/ 14 w 166"/>
                <a:gd name="T33" fmla="*/ 372 h 1064"/>
                <a:gd name="T34" fmla="*/ 11 w 166"/>
                <a:gd name="T35" fmla="*/ 394 h 1064"/>
                <a:gd name="T36" fmla="*/ 7 w 166"/>
                <a:gd name="T37" fmla="*/ 417 h 1064"/>
                <a:gd name="T38" fmla="*/ 4 w 166"/>
                <a:gd name="T39" fmla="*/ 439 h 1064"/>
                <a:gd name="T40" fmla="*/ 3 w 166"/>
                <a:gd name="T41" fmla="*/ 462 h 1064"/>
                <a:gd name="T42" fmla="*/ 1 w 166"/>
                <a:gd name="T43" fmla="*/ 484 h 1064"/>
                <a:gd name="T44" fmla="*/ 1 w 166"/>
                <a:gd name="T45" fmla="*/ 507 h 1064"/>
                <a:gd name="T46" fmla="*/ 0 w 166"/>
                <a:gd name="T47" fmla="*/ 529 h 1064"/>
                <a:gd name="T48" fmla="*/ 1 w 166"/>
                <a:gd name="T49" fmla="*/ 552 h 1064"/>
                <a:gd name="T50" fmla="*/ 1 w 166"/>
                <a:gd name="T51" fmla="*/ 574 h 1064"/>
                <a:gd name="T52" fmla="*/ 2 w 166"/>
                <a:gd name="T53" fmla="*/ 597 h 1064"/>
                <a:gd name="T54" fmla="*/ 4 w 166"/>
                <a:gd name="T55" fmla="*/ 619 h 1064"/>
                <a:gd name="T56" fmla="*/ 6 w 166"/>
                <a:gd name="T57" fmla="*/ 642 h 1064"/>
                <a:gd name="T58" fmla="*/ 9 w 166"/>
                <a:gd name="T59" fmla="*/ 664 h 1064"/>
                <a:gd name="T60" fmla="*/ 13 w 166"/>
                <a:gd name="T61" fmla="*/ 687 h 1064"/>
                <a:gd name="T62" fmla="*/ 17 w 166"/>
                <a:gd name="T63" fmla="*/ 709 h 1064"/>
                <a:gd name="T64" fmla="*/ 22 w 166"/>
                <a:gd name="T65" fmla="*/ 732 h 1064"/>
                <a:gd name="T66" fmla="*/ 27 w 166"/>
                <a:gd name="T67" fmla="*/ 754 h 1064"/>
                <a:gd name="T68" fmla="*/ 33 w 166"/>
                <a:gd name="T69" fmla="*/ 778 h 1064"/>
                <a:gd name="T70" fmla="*/ 39 w 166"/>
                <a:gd name="T71" fmla="*/ 800 h 1064"/>
                <a:gd name="T72" fmla="*/ 46 w 166"/>
                <a:gd name="T73" fmla="*/ 823 h 1064"/>
                <a:gd name="T74" fmla="*/ 54 w 166"/>
                <a:gd name="T75" fmla="*/ 844 h 1064"/>
                <a:gd name="T76" fmla="*/ 62 w 166"/>
                <a:gd name="T77" fmla="*/ 867 h 1064"/>
                <a:gd name="T78" fmla="*/ 71 w 166"/>
                <a:gd name="T79" fmla="*/ 890 h 1064"/>
                <a:gd name="T80" fmla="*/ 81 w 166"/>
                <a:gd name="T81" fmla="*/ 913 h 1064"/>
                <a:gd name="T82" fmla="*/ 92 w 166"/>
                <a:gd name="T83" fmla="*/ 935 h 1064"/>
                <a:gd name="T84" fmla="*/ 102 w 166"/>
                <a:gd name="T85" fmla="*/ 958 h 1064"/>
                <a:gd name="T86" fmla="*/ 115 w 166"/>
                <a:gd name="T87" fmla="*/ 980 h 1064"/>
                <a:gd name="T88" fmla="*/ 127 w 166"/>
                <a:gd name="T89" fmla="*/ 1003 h 1064"/>
                <a:gd name="T90" fmla="*/ 141 w 166"/>
                <a:gd name="T91" fmla="*/ 1025 h 1064"/>
                <a:gd name="T92" fmla="*/ 155 w 166"/>
                <a:gd name="T93" fmla="*/ 1048 h 1064"/>
                <a:gd name="T94" fmla="*/ 166 w 166"/>
                <a:gd name="T95" fmla="*/ 106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1064">
                  <a:moveTo>
                    <a:pt x="166" y="0"/>
                  </a:moveTo>
                  <a:lnTo>
                    <a:pt x="159" y="11"/>
                  </a:lnTo>
                  <a:lnTo>
                    <a:pt x="151" y="22"/>
                  </a:lnTo>
                  <a:lnTo>
                    <a:pt x="144" y="33"/>
                  </a:lnTo>
                  <a:lnTo>
                    <a:pt x="137" y="45"/>
                  </a:lnTo>
                  <a:lnTo>
                    <a:pt x="130" y="57"/>
                  </a:lnTo>
                  <a:lnTo>
                    <a:pt x="124" y="67"/>
                  </a:lnTo>
                  <a:lnTo>
                    <a:pt x="118" y="79"/>
                  </a:lnTo>
                  <a:lnTo>
                    <a:pt x="111" y="90"/>
                  </a:lnTo>
                  <a:lnTo>
                    <a:pt x="105" y="102"/>
                  </a:lnTo>
                  <a:lnTo>
                    <a:pt x="100" y="112"/>
                  </a:lnTo>
                  <a:lnTo>
                    <a:pt x="94" y="124"/>
                  </a:lnTo>
                  <a:lnTo>
                    <a:pt x="89" y="135"/>
                  </a:lnTo>
                  <a:lnTo>
                    <a:pt x="84" y="147"/>
                  </a:lnTo>
                  <a:lnTo>
                    <a:pt x="79" y="157"/>
                  </a:lnTo>
                  <a:lnTo>
                    <a:pt x="74" y="168"/>
                  </a:lnTo>
                  <a:lnTo>
                    <a:pt x="69" y="180"/>
                  </a:lnTo>
                  <a:lnTo>
                    <a:pt x="64" y="192"/>
                  </a:lnTo>
                  <a:lnTo>
                    <a:pt x="60" y="203"/>
                  </a:lnTo>
                  <a:lnTo>
                    <a:pt x="56" y="214"/>
                  </a:lnTo>
                  <a:lnTo>
                    <a:pt x="52" y="225"/>
                  </a:lnTo>
                  <a:lnTo>
                    <a:pt x="48" y="237"/>
                  </a:lnTo>
                  <a:lnTo>
                    <a:pt x="44" y="248"/>
                  </a:lnTo>
                  <a:lnTo>
                    <a:pt x="41" y="259"/>
                  </a:lnTo>
                  <a:lnTo>
                    <a:pt x="37" y="270"/>
                  </a:lnTo>
                  <a:lnTo>
                    <a:pt x="34" y="282"/>
                  </a:lnTo>
                  <a:lnTo>
                    <a:pt x="31" y="293"/>
                  </a:lnTo>
                  <a:lnTo>
                    <a:pt x="28" y="304"/>
                  </a:lnTo>
                  <a:lnTo>
                    <a:pt x="26" y="315"/>
                  </a:lnTo>
                  <a:lnTo>
                    <a:pt x="23" y="327"/>
                  </a:lnTo>
                  <a:lnTo>
                    <a:pt x="21" y="338"/>
                  </a:lnTo>
                  <a:lnTo>
                    <a:pt x="18" y="349"/>
                  </a:lnTo>
                  <a:lnTo>
                    <a:pt x="16" y="361"/>
                  </a:lnTo>
                  <a:lnTo>
                    <a:pt x="14" y="372"/>
                  </a:lnTo>
                  <a:lnTo>
                    <a:pt x="12" y="383"/>
                  </a:lnTo>
                  <a:lnTo>
                    <a:pt x="11" y="394"/>
                  </a:lnTo>
                  <a:lnTo>
                    <a:pt x="9" y="406"/>
                  </a:lnTo>
                  <a:lnTo>
                    <a:pt x="7" y="417"/>
                  </a:lnTo>
                  <a:lnTo>
                    <a:pt x="6" y="428"/>
                  </a:lnTo>
                  <a:lnTo>
                    <a:pt x="4" y="439"/>
                  </a:lnTo>
                  <a:lnTo>
                    <a:pt x="4" y="450"/>
                  </a:lnTo>
                  <a:lnTo>
                    <a:pt x="3" y="462"/>
                  </a:lnTo>
                  <a:lnTo>
                    <a:pt x="2" y="473"/>
                  </a:lnTo>
                  <a:lnTo>
                    <a:pt x="1" y="484"/>
                  </a:lnTo>
                  <a:lnTo>
                    <a:pt x="1" y="496"/>
                  </a:lnTo>
                  <a:lnTo>
                    <a:pt x="1" y="507"/>
                  </a:lnTo>
                  <a:lnTo>
                    <a:pt x="1" y="518"/>
                  </a:lnTo>
                  <a:lnTo>
                    <a:pt x="0" y="529"/>
                  </a:lnTo>
                  <a:lnTo>
                    <a:pt x="1" y="541"/>
                  </a:lnTo>
                  <a:lnTo>
                    <a:pt x="1" y="552"/>
                  </a:lnTo>
                  <a:lnTo>
                    <a:pt x="1" y="563"/>
                  </a:lnTo>
                  <a:lnTo>
                    <a:pt x="1" y="574"/>
                  </a:lnTo>
                  <a:lnTo>
                    <a:pt x="1" y="586"/>
                  </a:lnTo>
                  <a:lnTo>
                    <a:pt x="2" y="597"/>
                  </a:lnTo>
                  <a:lnTo>
                    <a:pt x="4" y="608"/>
                  </a:lnTo>
                  <a:lnTo>
                    <a:pt x="4" y="619"/>
                  </a:lnTo>
                  <a:lnTo>
                    <a:pt x="6" y="631"/>
                  </a:lnTo>
                  <a:lnTo>
                    <a:pt x="6" y="642"/>
                  </a:lnTo>
                  <a:lnTo>
                    <a:pt x="8" y="653"/>
                  </a:lnTo>
                  <a:lnTo>
                    <a:pt x="9" y="664"/>
                  </a:lnTo>
                  <a:lnTo>
                    <a:pt x="12" y="676"/>
                  </a:lnTo>
                  <a:lnTo>
                    <a:pt x="13" y="687"/>
                  </a:lnTo>
                  <a:lnTo>
                    <a:pt x="15" y="698"/>
                  </a:lnTo>
                  <a:lnTo>
                    <a:pt x="17" y="709"/>
                  </a:lnTo>
                  <a:lnTo>
                    <a:pt x="19" y="721"/>
                  </a:lnTo>
                  <a:lnTo>
                    <a:pt x="22" y="732"/>
                  </a:lnTo>
                  <a:lnTo>
                    <a:pt x="25" y="743"/>
                  </a:lnTo>
                  <a:lnTo>
                    <a:pt x="27" y="754"/>
                  </a:lnTo>
                  <a:lnTo>
                    <a:pt x="30" y="766"/>
                  </a:lnTo>
                  <a:lnTo>
                    <a:pt x="33" y="778"/>
                  </a:lnTo>
                  <a:lnTo>
                    <a:pt x="36" y="788"/>
                  </a:lnTo>
                  <a:lnTo>
                    <a:pt x="39" y="800"/>
                  </a:lnTo>
                  <a:lnTo>
                    <a:pt x="43" y="811"/>
                  </a:lnTo>
                  <a:lnTo>
                    <a:pt x="46" y="823"/>
                  </a:lnTo>
                  <a:lnTo>
                    <a:pt x="50" y="833"/>
                  </a:lnTo>
                  <a:lnTo>
                    <a:pt x="54" y="844"/>
                  </a:lnTo>
                  <a:lnTo>
                    <a:pt x="58" y="856"/>
                  </a:lnTo>
                  <a:lnTo>
                    <a:pt x="62" y="867"/>
                  </a:lnTo>
                  <a:lnTo>
                    <a:pt x="67" y="879"/>
                  </a:lnTo>
                  <a:lnTo>
                    <a:pt x="71" y="890"/>
                  </a:lnTo>
                  <a:lnTo>
                    <a:pt x="76" y="901"/>
                  </a:lnTo>
                  <a:lnTo>
                    <a:pt x="81" y="913"/>
                  </a:lnTo>
                  <a:lnTo>
                    <a:pt x="87" y="924"/>
                  </a:lnTo>
                  <a:lnTo>
                    <a:pt x="92" y="935"/>
                  </a:lnTo>
                  <a:lnTo>
                    <a:pt x="97" y="946"/>
                  </a:lnTo>
                  <a:lnTo>
                    <a:pt x="102" y="958"/>
                  </a:lnTo>
                  <a:lnTo>
                    <a:pt x="109" y="969"/>
                  </a:lnTo>
                  <a:lnTo>
                    <a:pt x="115" y="980"/>
                  </a:lnTo>
                  <a:lnTo>
                    <a:pt x="120" y="991"/>
                  </a:lnTo>
                  <a:lnTo>
                    <a:pt x="127" y="1003"/>
                  </a:lnTo>
                  <a:lnTo>
                    <a:pt x="134" y="1014"/>
                  </a:lnTo>
                  <a:lnTo>
                    <a:pt x="141" y="1025"/>
                  </a:lnTo>
                  <a:lnTo>
                    <a:pt x="148" y="1036"/>
                  </a:lnTo>
                  <a:lnTo>
                    <a:pt x="155" y="1048"/>
                  </a:lnTo>
                  <a:lnTo>
                    <a:pt x="163" y="1059"/>
                  </a:lnTo>
                  <a:lnTo>
                    <a:pt x="166" y="106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2"/>
            <p:cNvSpPr>
              <a:spLocks/>
            </p:cNvSpPr>
            <p:nvPr/>
          </p:nvSpPr>
          <p:spPr bwMode="auto">
            <a:xfrm>
              <a:off x="4473576" y="3009901"/>
              <a:ext cx="228600" cy="1689100"/>
            </a:xfrm>
            <a:custGeom>
              <a:avLst/>
              <a:gdLst>
                <a:gd name="T0" fmla="*/ 144 w 144"/>
                <a:gd name="T1" fmla="*/ 233 h 1064"/>
                <a:gd name="T2" fmla="*/ 125 w 144"/>
                <a:gd name="T3" fmla="*/ 250 h 1064"/>
                <a:gd name="T4" fmla="*/ 107 w 144"/>
                <a:gd name="T5" fmla="*/ 266 h 1064"/>
                <a:gd name="T6" fmla="*/ 92 w 144"/>
                <a:gd name="T7" fmla="*/ 284 h 1064"/>
                <a:gd name="T8" fmla="*/ 78 w 144"/>
                <a:gd name="T9" fmla="*/ 301 h 1064"/>
                <a:gd name="T10" fmla="*/ 66 w 144"/>
                <a:gd name="T11" fmla="*/ 317 h 1064"/>
                <a:gd name="T12" fmla="*/ 55 w 144"/>
                <a:gd name="T13" fmla="*/ 335 h 1064"/>
                <a:gd name="T14" fmla="*/ 46 w 144"/>
                <a:gd name="T15" fmla="*/ 351 h 1064"/>
                <a:gd name="T16" fmla="*/ 37 w 144"/>
                <a:gd name="T17" fmla="*/ 368 h 1064"/>
                <a:gd name="T18" fmla="*/ 30 w 144"/>
                <a:gd name="T19" fmla="*/ 385 h 1064"/>
                <a:gd name="T20" fmla="*/ 23 w 144"/>
                <a:gd name="T21" fmla="*/ 402 h 1064"/>
                <a:gd name="T22" fmla="*/ 17 w 144"/>
                <a:gd name="T23" fmla="*/ 419 h 1064"/>
                <a:gd name="T24" fmla="*/ 12 w 144"/>
                <a:gd name="T25" fmla="*/ 436 h 1064"/>
                <a:gd name="T26" fmla="*/ 9 w 144"/>
                <a:gd name="T27" fmla="*/ 453 h 1064"/>
                <a:gd name="T28" fmla="*/ 5 w 144"/>
                <a:gd name="T29" fmla="*/ 470 h 1064"/>
                <a:gd name="T30" fmla="*/ 3 w 144"/>
                <a:gd name="T31" fmla="*/ 487 h 1064"/>
                <a:gd name="T32" fmla="*/ 2 w 144"/>
                <a:gd name="T33" fmla="*/ 504 h 1064"/>
                <a:gd name="T34" fmla="*/ 1 w 144"/>
                <a:gd name="T35" fmla="*/ 521 h 1064"/>
                <a:gd name="T36" fmla="*/ 0 w 144"/>
                <a:gd name="T37" fmla="*/ 537 h 1064"/>
                <a:gd name="T38" fmla="*/ 1 w 144"/>
                <a:gd name="T39" fmla="*/ 554 h 1064"/>
                <a:gd name="T40" fmla="*/ 2 w 144"/>
                <a:gd name="T41" fmla="*/ 571 h 1064"/>
                <a:gd name="T42" fmla="*/ 4 w 144"/>
                <a:gd name="T43" fmla="*/ 588 h 1064"/>
                <a:gd name="T44" fmla="*/ 7 w 144"/>
                <a:gd name="T45" fmla="*/ 605 h 1064"/>
                <a:gd name="T46" fmla="*/ 11 w 144"/>
                <a:gd name="T47" fmla="*/ 622 h 1064"/>
                <a:gd name="T48" fmla="*/ 15 w 144"/>
                <a:gd name="T49" fmla="*/ 639 h 1064"/>
                <a:gd name="T50" fmla="*/ 21 w 144"/>
                <a:gd name="T51" fmla="*/ 656 h 1064"/>
                <a:gd name="T52" fmla="*/ 27 w 144"/>
                <a:gd name="T53" fmla="*/ 673 h 1064"/>
                <a:gd name="T54" fmla="*/ 34 w 144"/>
                <a:gd name="T55" fmla="*/ 690 h 1064"/>
                <a:gd name="T56" fmla="*/ 42 w 144"/>
                <a:gd name="T57" fmla="*/ 706 h 1064"/>
                <a:gd name="T58" fmla="*/ 51 w 144"/>
                <a:gd name="T59" fmla="*/ 724 h 1064"/>
                <a:gd name="T60" fmla="*/ 62 w 144"/>
                <a:gd name="T61" fmla="*/ 741 h 1064"/>
                <a:gd name="T62" fmla="*/ 74 w 144"/>
                <a:gd name="T63" fmla="*/ 757 h 1064"/>
                <a:gd name="T64" fmla="*/ 87 w 144"/>
                <a:gd name="T65" fmla="*/ 775 h 1064"/>
                <a:gd name="T66" fmla="*/ 102 w 144"/>
                <a:gd name="T67" fmla="*/ 791 h 1064"/>
                <a:gd name="T68" fmla="*/ 118 w 144"/>
                <a:gd name="T69" fmla="*/ 808 h 1064"/>
                <a:gd name="T70" fmla="*/ 137 w 144"/>
                <a:gd name="T71" fmla="*/ 826 h 1064"/>
                <a:gd name="T72" fmla="*/ 144 w 144"/>
                <a:gd name="T73" fmla="*/ 106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064">
                  <a:moveTo>
                    <a:pt x="144" y="0"/>
                  </a:moveTo>
                  <a:lnTo>
                    <a:pt x="144" y="233"/>
                  </a:lnTo>
                  <a:lnTo>
                    <a:pt x="134" y="241"/>
                  </a:lnTo>
                  <a:lnTo>
                    <a:pt x="125" y="250"/>
                  </a:lnTo>
                  <a:lnTo>
                    <a:pt x="116" y="258"/>
                  </a:lnTo>
                  <a:lnTo>
                    <a:pt x="107" y="266"/>
                  </a:lnTo>
                  <a:lnTo>
                    <a:pt x="99" y="275"/>
                  </a:lnTo>
                  <a:lnTo>
                    <a:pt x="92" y="284"/>
                  </a:lnTo>
                  <a:lnTo>
                    <a:pt x="85" y="292"/>
                  </a:lnTo>
                  <a:lnTo>
                    <a:pt x="78" y="301"/>
                  </a:lnTo>
                  <a:lnTo>
                    <a:pt x="72" y="309"/>
                  </a:lnTo>
                  <a:lnTo>
                    <a:pt x="66" y="317"/>
                  </a:lnTo>
                  <a:lnTo>
                    <a:pt x="60" y="326"/>
                  </a:lnTo>
                  <a:lnTo>
                    <a:pt x="55" y="335"/>
                  </a:lnTo>
                  <a:lnTo>
                    <a:pt x="50" y="343"/>
                  </a:lnTo>
                  <a:lnTo>
                    <a:pt x="46" y="351"/>
                  </a:lnTo>
                  <a:lnTo>
                    <a:pt x="41" y="360"/>
                  </a:lnTo>
                  <a:lnTo>
                    <a:pt x="37" y="368"/>
                  </a:lnTo>
                  <a:lnTo>
                    <a:pt x="33" y="377"/>
                  </a:lnTo>
                  <a:lnTo>
                    <a:pt x="30" y="385"/>
                  </a:lnTo>
                  <a:lnTo>
                    <a:pt x="26" y="393"/>
                  </a:lnTo>
                  <a:lnTo>
                    <a:pt x="23" y="402"/>
                  </a:lnTo>
                  <a:lnTo>
                    <a:pt x="20" y="411"/>
                  </a:lnTo>
                  <a:lnTo>
                    <a:pt x="17" y="419"/>
                  </a:lnTo>
                  <a:lnTo>
                    <a:pt x="15" y="428"/>
                  </a:lnTo>
                  <a:lnTo>
                    <a:pt x="12" y="436"/>
                  </a:lnTo>
                  <a:lnTo>
                    <a:pt x="10" y="444"/>
                  </a:lnTo>
                  <a:lnTo>
                    <a:pt x="9" y="453"/>
                  </a:lnTo>
                  <a:lnTo>
                    <a:pt x="7" y="462"/>
                  </a:lnTo>
                  <a:lnTo>
                    <a:pt x="5" y="470"/>
                  </a:lnTo>
                  <a:lnTo>
                    <a:pt x="4" y="478"/>
                  </a:lnTo>
                  <a:lnTo>
                    <a:pt x="3" y="487"/>
                  </a:lnTo>
                  <a:lnTo>
                    <a:pt x="2" y="495"/>
                  </a:lnTo>
                  <a:lnTo>
                    <a:pt x="2" y="504"/>
                  </a:lnTo>
                  <a:lnTo>
                    <a:pt x="1" y="513"/>
                  </a:lnTo>
                  <a:lnTo>
                    <a:pt x="1" y="521"/>
                  </a:lnTo>
                  <a:lnTo>
                    <a:pt x="0" y="529"/>
                  </a:lnTo>
                  <a:lnTo>
                    <a:pt x="0" y="537"/>
                  </a:lnTo>
                  <a:lnTo>
                    <a:pt x="1" y="546"/>
                  </a:lnTo>
                  <a:lnTo>
                    <a:pt x="1" y="554"/>
                  </a:lnTo>
                  <a:lnTo>
                    <a:pt x="2" y="563"/>
                  </a:lnTo>
                  <a:lnTo>
                    <a:pt x="2" y="571"/>
                  </a:lnTo>
                  <a:lnTo>
                    <a:pt x="3" y="579"/>
                  </a:lnTo>
                  <a:lnTo>
                    <a:pt x="4" y="588"/>
                  </a:lnTo>
                  <a:lnTo>
                    <a:pt x="6" y="597"/>
                  </a:lnTo>
                  <a:lnTo>
                    <a:pt x="7" y="605"/>
                  </a:lnTo>
                  <a:lnTo>
                    <a:pt x="9" y="613"/>
                  </a:lnTo>
                  <a:lnTo>
                    <a:pt x="11" y="622"/>
                  </a:lnTo>
                  <a:lnTo>
                    <a:pt x="13" y="630"/>
                  </a:lnTo>
                  <a:lnTo>
                    <a:pt x="15" y="639"/>
                  </a:lnTo>
                  <a:lnTo>
                    <a:pt x="17" y="648"/>
                  </a:lnTo>
                  <a:lnTo>
                    <a:pt x="21" y="656"/>
                  </a:lnTo>
                  <a:lnTo>
                    <a:pt x="24" y="664"/>
                  </a:lnTo>
                  <a:lnTo>
                    <a:pt x="27" y="673"/>
                  </a:lnTo>
                  <a:lnTo>
                    <a:pt x="30" y="681"/>
                  </a:lnTo>
                  <a:lnTo>
                    <a:pt x="34" y="690"/>
                  </a:lnTo>
                  <a:lnTo>
                    <a:pt x="38" y="698"/>
                  </a:lnTo>
                  <a:lnTo>
                    <a:pt x="42" y="706"/>
                  </a:lnTo>
                  <a:lnTo>
                    <a:pt x="47" y="715"/>
                  </a:lnTo>
                  <a:lnTo>
                    <a:pt x="51" y="724"/>
                  </a:lnTo>
                  <a:lnTo>
                    <a:pt x="56" y="732"/>
                  </a:lnTo>
                  <a:lnTo>
                    <a:pt x="62" y="741"/>
                  </a:lnTo>
                  <a:lnTo>
                    <a:pt x="68" y="749"/>
                  </a:lnTo>
                  <a:lnTo>
                    <a:pt x="74" y="757"/>
                  </a:lnTo>
                  <a:lnTo>
                    <a:pt x="80" y="766"/>
                  </a:lnTo>
                  <a:lnTo>
                    <a:pt x="87" y="775"/>
                  </a:lnTo>
                  <a:lnTo>
                    <a:pt x="94" y="783"/>
                  </a:lnTo>
                  <a:lnTo>
                    <a:pt x="102" y="791"/>
                  </a:lnTo>
                  <a:lnTo>
                    <a:pt x="110" y="800"/>
                  </a:lnTo>
                  <a:lnTo>
                    <a:pt x="118" y="808"/>
                  </a:lnTo>
                  <a:lnTo>
                    <a:pt x="127" y="817"/>
                  </a:lnTo>
                  <a:lnTo>
                    <a:pt x="137" y="826"/>
                  </a:lnTo>
                  <a:lnTo>
                    <a:pt x="144" y="831"/>
                  </a:lnTo>
                  <a:lnTo>
                    <a:pt x="144" y="106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223"/>
            <p:cNvSpPr>
              <a:spLocks noChangeShapeType="1"/>
            </p:cNvSpPr>
            <p:nvPr/>
          </p:nvSpPr>
          <p:spPr bwMode="auto">
            <a:xfrm>
              <a:off x="4384676" y="3009901"/>
              <a:ext cx="31750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224"/>
            <p:cNvSpPr>
              <a:spLocks noChangeShapeType="1"/>
            </p:cNvSpPr>
            <p:nvPr/>
          </p:nvSpPr>
          <p:spPr bwMode="auto">
            <a:xfrm>
              <a:off x="4384676" y="4699001"/>
              <a:ext cx="31750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225"/>
            <p:cNvSpPr>
              <a:spLocks/>
            </p:cNvSpPr>
            <p:nvPr/>
          </p:nvSpPr>
          <p:spPr bwMode="auto">
            <a:xfrm>
              <a:off x="4725988" y="3271839"/>
              <a:ext cx="25400" cy="1166813"/>
            </a:xfrm>
            <a:custGeom>
              <a:avLst/>
              <a:gdLst>
                <a:gd name="T0" fmla="*/ 0 w 16"/>
                <a:gd name="T1" fmla="*/ 0 h 735"/>
                <a:gd name="T2" fmla="*/ 0 w 16"/>
                <a:gd name="T3" fmla="*/ 76 h 735"/>
                <a:gd name="T4" fmla="*/ 1 w 16"/>
                <a:gd name="T5" fmla="*/ 90 h 735"/>
                <a:gd name="T6" fmla="*/ 3 w 16"/>
                <a:gd name="T7" fmla="*/ 104 h 735"/>
                <a:gd name="T8" fmla="*/ 4 w 16"/>
                <a:gd name="T9" fmla="*/ 119 h 735"/>
                <a:gd name="T10" fmla="*/ 6 w 16"/>
                <a:gd name="T11" fmla="*/ 133 h 735"/>
                <a:gd name="T12" fmla="*/ 7 w 16"/>
                <a:gd name="T13" fmla="*/ 147 h 735"/>
                <a:gd name="T14" fmla="*/ 8 w 16"/>
                <a:gd name="T15" fmla="*/ 161 h 735"/>
                <a:gd name="T16" fmla="*/ 9 w 16"/>
                <a:gd name="T17" fmla="*/ 175 h 735"/>
                <a:gd name="T18" fmla="*/ 11 w 16"/>
                <a:gd name="T19" fmla="*/ 190 h 735"/>
                <a:gd name="T20" fmla="*/ 11 w 16"/>
                <a:gd name="T21" fmla="*/ 204 h 735"/>
                <a:gd name="T22" fmla="*/ 12 w 16"/>
                <a:gd name="T23" fmla="*/ 218 h 735"/>
                <a:gd name="T24" fmla="*/ 13 w 16"/>
                <a:gd name="T25" fmla="*/ 233 h 735"/>
                <a:gd name="T26" fmla="*/ 14 w 16"/>
                <a:gd name="T27" fmla="*/ 247 h 735"/>
                <a:gd name="T28" fmla="*/ 14 w 16"/>
                <a:gd name="T29" fmla="*/ 261 h 735"/>
                <a:gd name="T30" fmla="*/ 14 w 16"/>
                <a:gd name="T31" fmla="*/ 276 h 735"/>
                <a:gd name="T32" fmla="*/ 15 w 16"/>
                <a:gd name="T33" fmla="*/ 289 h 735"/>
                <a:gd name="T34" fmla="*/ 16 w 16"/>
                <a:gd name="T35" fmla="*/ 304 h 735"/>
                <a:gd name="T36" fmla="*/ 16 w 16"/>
                <a:gd name="T37" fmla="*/ 319 h 735"/>
                <a:gd name="T38" fmla="*/ 16 w 16"/>
                <a:gd name="T39" fmla="*/ 332 h 735"/>
                <a:gd name="T40" fmla="*/ 16 w 16"/>
                <a:gd name="T41" fmla="*/ 347 h 735"/>
                <a:gd name="T42" fmla="*/ 16 w 16"/>
                <a:gd name="T43" fmla="*/ 361 h 735"/>
                <a:gd name="T44" fmla="*/ 16 w 16"/>
                <a:gd name="T45" fmla="*/ 376 h 735"/>
                <a:gd name="T46" fmla="*/ 16 w 16"/>
                <a:gd name="T47" fmla="*/ 390 h 735"/>
                <a:gd name="T48" fmla="*/ 16 w 16"/>
                <a:gd name="T49" fmla="*/ 404 h 735"/>
                <a:gd name="T50" fmla="*/ 16 w 16"/>
                <a:gd name="T51" fmla="*/ 419 h 735"/>
                <a:gd name="T52" fmla="*/ 16 w 16"/>
                <a:gd name="T53" fmla="*/ 433 h 735"/>
                <a:gd name="T54" fmla="*/ 15 w 16"/>
                <a:gd name="T55" fmla="*/ 447 h 735"/>
                <a:gd name="T56" fmla="*/ 14 w 16"/>
                <a:gd name="T57" fmla="*/ 461 h 735"/>
                <a:gd name="T58" fmla="*/ 14 w 16"/>
                <a:gd name="T59" fmla="*/ 475 h 735"/>
                <a:gd name="T60" fmla="*/ 14 w 16"/>
                <a:gd name="T61" fmla="*/ 489 h 735"/>
                <a:gd name="T62" fmla="*/ 12 w 16"/>
                <a:gd name="T63" fmla="*/ 504 h 735"/>
                <a:gd name="T64" fmla="*/ 11 w 16"/>
                <a:gd name="T65" fmla="*/ 518 h 735"/>
                <a:gd name="T66" fmla="*/ 11 w 16"/>
                <a:gd name="T67" fmla="*/ 532 h 735"/>
                <a:gd name="T68" fmla="*/ 10 w 16"/>
                <a:gd name="T69" fmla="*/ 547 h 735"/>
                <a:gd name="T70" fmla="*/ 9 w 16"/>
                <a:gd name="T71" fmla="*/ 561 h 735"/>
                <a:gd name="T72" fmla="*/ 8 w 16"/>
                <a:gd name="T73" fmla="*/ 575 h 735"/>
                <a:gd name="T74" fmla="*/ 6 w 16"/>
                <a:gd name="T75" fmla="*/ 589 h 735"/>
                <a:gd name="T76" fmla="*/ 6 w 16"/>
                <a:gd name="T77" fmla="*/ 604 h 735"/>
                <a:gd name="T78" fmla="*/ 4 w 16"/>
                <a:gd name="T79" fmla="*/ 618 h 735"/>
                <a:gd name="T80" fmla="*/ 3 w 16"/>
                <a:gd name="T81" fmla="*/ 632 h 735"/>
                <a:gd name="T82" fmla="*/ 1 w 16"/>
                <a:gd name="T83" fmla="*/ 647 h 735"/>
                <a:gd name="T84" fmla="*/ 0 w 16"/>
                <a:gd name="T85" fmla="*/ 658 h 735"/>
                <a:gd name="T86" fmla="*/ 0 w 16"/>
                <a:gd name="T87"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 h="735">
                  <a:moveTo>
                    <a:pt x="0" y="0"/>
                  </a:moveTo>
                  <a:lnTo>
                    <a:pt x="0" y="76"/>
                  </a:lnTo>
                  <a:lnTo>
                    <a:pt x="1" y="90"/>
                  </a:lnTo>
                  <a:lnTo>
                    <a:pt x="3" y="104"/>
                  </a:lnTo>
                  <a:lnTo>
                    <a:pt x="4" y="119"/>
                  </a:lnTo>
                  <a:lnTo>
                    <a:pt x="6" y="133"/>
                  </a:lnTo>
                  <a:lnTo>
                    <a:pt x="7" y="147"/>
                  </a:lnTo>
                  <a:lnTo>
                    <a:pt x="8" y="161"/>
                  </a:lnTo>
                  <a:lnTo>
                    <a:pt x="9" y="175"/>
                  </a:lnTo>
                  <a:lnTo>
                    <a:pt x="11" y="190"/>
                  </a:lnTo>
                  <a:lnTo>
                    <a:pt x="11" y="204"/>
                  </a:lnTo>
                  <a:lnTo>
                    <a:pt x="12" y="218"/>
                  </a:lnTo>
                  <a:lnTo>
                    <a:pt x="13" y="233"/>
                  </a:lnTo>
                  <a:lnTo>
                    <a:pt x="14" y="247"/>
                  </a:lnTo>
                  <a:lnTo>
                    <a:pt x="14" y="261"/>
                  </a:lnTo>
                  <a:lnTo>
                    <a:pt x="14" y="276"/>
                  </a:lnTo>
                  <a:lnTo>
                    <a:pt x="15" y="289"/>
                  </a:lnTo>
                  <a:lnTo>
                    <a:pt x="16" y="304"/>
                  </a:lnTo>
                  <a:lnTo>
                    <a:pt x="16" y="319"/>
                  </a:lnTo>
                  <a:lnTo>
                    <a:pt x="16" y="332"/>
                  </a:lnTo>
                  <a:lnTo>
                    <a:pt x="16" y="347"/>
                  </a:lnTo>
                  <a:lnTo>
                    <a:pt x="16" y="361"/>
                  </a:lnTo>
                  <a:lnTo>
                    <a:pt x="16" y="376"/>
                  </a:lnTo>
                  <a:lnTo>
                    <a:pt x="16" y="390"/>
                  </a:lnTo>
                  <a:lnTo>
                    <a:pt x="16" y="404"/>
                  </a:lnTo>
                  <a:lnTo>
                    <a:pt x="16" y="419"/>
                  </a:lnTo>
                  <a:lnTo>
                    <a:pt x="16" y="433"/>
                  </a:lnTo>
                  <a:lnTo>
                    <a:pt x="15" y="447"/>
                  </a:lnTo>
                  <a:lnTo>
                    <a:pt x="14" y="461"/>
                  </a:lnTo>
                  <a:lnTo>
                    <a:pt x="14" y="475"/>
                  </a:lnTo>
                  <a:lnTo>
                    <a:pt x="14" y="489"/>
                  </a:lnTo>
                  <a:lnTo>
                    <a:pt x="12" y="504"/>
                  </a:lnTo>
                  <a:lnTo>
                    <a:pt x="11" y="518"/>
                  </a:lnTo>
                  <a:lnTo>
                    <a:pt x="11" y="532"/>
                  </a:lnTo>
                  <a:lnTo>
                    <a:pt x="10" y="547"/>
                  </a:lnTo>
                  <a:lnTo>
                    <a:pt x="9" y="561"/>
                  </a:lnTo>
                  <a:lnTo>
                    <a:pt x="8" y="575"/>
                  </a:lnTo>
                  <a:lnTo>
                    <a:pt x="6" y="589"/>
                  </a:lnTo>
                  <a:lnTo>
                    <a:pt x="6" y="604"/>
                  </a:lnTo>
                  <a:lnTo>
                    <a:pt x="4" y="618"/>
                  </a:lnTo>
                  <a:lnTo>
                    <a:pt x="3" y="632"/>
                  </a:lnTo>
                  <a:lnTo>
                    <a:pt x="1" y="647"/>
                  </a:lnTo>
                  <a:lnTo>
                    <a:pt x="0" y="658"/>
                  </a:lnTo>
                  <a:lnTo>
                    <a:pt x="0" y="7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Freeform 226"/>
            <p:cNvSpPr>
              <a:spLocks/>
            </p:cNvSpPr>
            <p:nvPr/>
          </p:nvSpPr>
          <p:spPr bwMode="auto">
            <a:xfrm>
              <a:off x="4838701" y="3271839"/>
              <a:ext cx="90488" cy="1166813"/>
            </a:xfrm>
            <a:custGeom>
              <a:avLst/>
              <a:gdLst>
                <a:gd name="T0" fmla="*/ 57 w 57"/>
                <a:gd name="T1" fmla="*/ 0 h 735"/>
                <a:gd name="T2" fmla="*/ 57 w 57"/>
                <a:gd name="T3" fmla="*/ 99 h 735"/>
                <a:gd name="T4" fmla="*/ 51 w 57"/>
                <a:gd name="T5" fmla="*/ 110 h 735"/>
                <a:gd name="T6" fmla="*/ 47 w 57"/>
                <a:gd name="T7" fmla="*/ 122 h 735"/>
                <a:gd name="T8" fmla="*/ 42 w 57"/>
                <a:gd name="T9" fmla="*/ 133 h 735"/>
                <a:gd name="T10" fmla="*/ 38 w 57"/>
                <a:gd name="T11" fmla="*/ 144 h 735"/>
                <a:gd name="T12" fmla="*/ 34 w 57"/>
                <a:gd name="T13" fmla="*/ 155 h 735"/>
                <a:gd name="T14" fmla="*/ 31 w 57"/>
                <a:gd name="T15" fmla="*/ 167 h 735"/>
                <a:gd name="T16" fmla="*/ 27 w 57"/>
                <a:gd name="T17" fmla="*/ 178 h 735"/>
                <a:gd name="T18" fmla="*/ 24 w 57"/>
                <a:gd name="T19" fmla="*/ 189 h 735"/>
                <a:gd name="T20" fmla="*/ 21 w 57"/>
                <a:gd name="T21" fmla="*/ 201 h 735"/>
                <a:gd name="T22" fmla="*/ 18 w 57"/>
                <a:gd name="T23" fmla="*/ 212 h 735"/>
                <a:gd name="T24" fmla="*/ 15 w 57"/>
                <a:gd name="T25" fmla="*/ 223 h 735"/>
                <a:gd name="T26" fmla="*/ 13 w 57"/>
                <a:gd name="T27" fmla="*/ 234 h 735"/>
                <a:gd name="T28" fmla="*/ 11 w 57"/>
                <a:gd name="T29" fmla="*/ 246 h 735"/>
                <a:gd name="T30" fmla="*/ 9 w 57"/>
                <a:gd name="T31" fmla="*/ 257 h 735"/>
                <a:gd name="T32" fmla="*/ 7 w 57"/>
                <a:gd name="T33" fmla="*/ 268 h 735"/>
                <a:gd name="T34" fmla="*/ 6 w 57"/>
                <a:gd name="T35" fmla="*/ 279 h 735"/>
                <a:gd name="T36" fmla="*/ 4 w 57"/>
                <a:gd name="T37" fmla="*/ 290 h 735"/>
                <a:gd name="T38" fmla="*/ 3 w 57"/>
                <a:gd name="T39" fmla="*/ 302 h 735"/>
                <a:gd name="T40" fmla="*/ 2 w 57"/>
                <a:gd name="T41" fmla="*/ 313 h 735"/>
                <a:gd name="T42" fmla="*/ 1 w 57"/>
                <a:gd name="T43" fmla="*/ 324 h 735"/>
                <a:gd name="T44" fmla="*/ 1 w 57"/>
                <a:gd name="T45" fmla="*/ 336 h 735"/>
                <a:gd name="T46" fmla="*/ 0 w 57"/>
                <a:gd name="T47" fmla="*/ 347 h 735"/>
                <a:gd name="T48" fmla="*/ 0 w 57"/>
                <a:gd name="T49" fmla="*/ 358 h 735"/>
                <a:gd name="T50" fmla="*/ 0 w 57"/>
                <a:gd name="T51" fmla="*/ 369 h 735"/>
                <a:gd name="T52" fmla="*/ 0 w 57"/>
                <a:gd name="T53" fmla="*/ 381 h 735"/>
                <a:gd name="T54" fmla="*/ 0 w 57"/>
                <a:gd name="T55" fmla="*/ 392 h 735"/>
                <a:gd name="T56" fmla="*/ 1 w 57"/>
                <a:gd name="T57" fmla="*/ 403 h 735"/>
                <a:gd name="T58" fmla="*/ 2 w 57"/>
                <a:gd name="T59" fmla="*/ 414 h 735"/>
                <a:gd name="T60" fmla="*/ 2 w 57"/>
                <a:gd name="T61" fmla="*/ 426 h 735"/>
                <a:gd name="T62" fmla="*/ 4 w 57"/>
                <a:gd name="T63" fmla="*/ 437 h 735"/>
                <a:gd name="T64" fmla="*/ 5 w 57"/>
                <a:gd name="T65" fmla="*/ 448 h 735"/>
                <a:gd name="T66" fmla="*/ 6 w 57"/>
                <a:gd name="T67" fmla="*/ 459 h 735"/>
                <a:gd name="T68" fmla="*/ 8 w 57"/>
                <a:gd name="T69" fmla="*/ 471 h 735"/>
                <a:gd name="T70" fmla="*/ 10 w 57"/>
                <a:gd name="T71" fmla="*/ 483 h 735"/>
                <a:gd name="T72" fmla="*/ 12 w 57"/>
                <a:gd name="T73" fmla="*/ 493 h 735"/>
                <a:gd name="T74" fmla="*/ 14 w 57"/>
                <a:gd name="T75" fmla="*/ 505 h 735"/>
                <a:gd name="T76" fmla="*/ 17 w 57"/>
                <a:gd name="T77" fmla="*/ 516 h 735"/>
                <a:gd name="T78" fmla="*/ 20 w 57"/>
                <a:gd name="T79" fmla="*/ 527 h 735"/>
                <a:gd name="T80" fmla="*/ 23 w 57"/>
                <a:gd name="T81" fmla="*/ 539 h 735"/>
                <a:gd name="T82" fmla="*/ 26 w 57"/>
                <a:gd name="T83" fmla="*/ 549 h 735"/>
                <a:gd name="T84" fmla="*/ 29 w 57"/>
                <a:gd name="T85" fmla="*/ 561 h 735"/>
                <a:gd name="T86" fmla="*/ 32 w 57"/>
                <a:gd name="T87" fmla="*/ 572 h 735"/>
                <a:gd name="T88" fmla="*/ 36 w 57"/>
                <a:gd name="T89" fmla="*/ 584 h 735"/>
                <a:gd name="T90" fmla="*/ 41 w 57"/>
                <a:gd name="T91" fmla="*/ 595 h 735"/>
                <a:gd name="T92" fmla="*/ 44 w 57"/>
                <a:gd name="T93" fmla="*/ 606 h 735"/>
                <a:gd name="T94" fmla="*/ 49 w 57"/>
                <a:gd name="T95" fmla="*/ 618 h 735"/>
                <a:gd name="T96" fmla="*/ 54 w 57"/>
                <a:gd name="T97" fmla="*/ 629 h 735"/>
                <a:gd name="T98" fmla="*/ 57 w 57"/>
                <a:gd name="T99" fmla="*/ 635 h 735"/>
                <a:gd name="T100" fmla="*/ 57 w 57"/>
                <a:gd name="T101" fmla="*/ 735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735">
                  <a:moveTo>
                    <a:pt x="57" y="0"/>
                  </a:moveTo>
                  <a:lnTo>
                    <a:pt x="57" y="99"/>
                  </a:lnTo>
                  <a:lnTo>
                    <a:pt x="51" y="110"/>
                  </a:lnTo>
                  <a:lnTo>
                    <a:pt x="47" y="122"/>
                  </a:lnTo>
                  <a:lnTo>
                    <a:pt x="42" y="133"/>
                  </a:lnTo>
                  <a:lnTo>
                    <a:pt x="38" y="144"/>
                  </a:lnTo>
                  <a:lnTo>
                    <a:pt x="34" y="155"/>
                  </a:lnTo>
                  <a:lnTo>
                    <a:pt x="31" y="167"/>
                  </a:lnTo>
                  <a:lnTo>
                    <a:pt x="27" y="178"/>
                  </a:lnTo>
                  <a:lnTo>
                    <a:pt x="24" y="189"/>
                  </a:lnTo>
                  <a:lnTo>
                    <a:pt x="21" y="201"/>
                  </a:lnTo>
                  <a:lnTo>
                    <a:pt x="18" y="212"/>
                  </a:lnTo>
                  <a:lnTo>
                    <a:pt x="15" y="223"/>
                  </a:lnTo>
                  <a:lnTo>
                    <a:pt x="13" y="234"/>
                  </a:lnTo>
                  <a:lnTo>
                    <a:pt x="11" y="246"/>
                  </a:lnTo>
                  <a:lnTo>
                    <a:pt x="9" y="257"/>
                  </a:lnTo>
                  <a:lnTo>
                    <a:pt x="7" y="268"/>
                  </a:lnTo>
                  <a:lnTo>
                    <a:pt x="6" y="279"/>
                  </a:lnTo>
                  <a:lnTo>
                    <a:pt x="4" y="290"/>
                  </a:lnTo>
                  <a:lnTo>
                    <a:pt x="3" y="302"/>
                  </a:lnTo>
                  <a:lnTo>
                    <a:pt x="2" y="313"/>
                  </a:lnTo>
                  <a:lnTo>
                    <a:pt x="1" y="324"/>
                  </a:lnTo>
                  <a:lnTo>
                    <a:pt x="1" y="336"/>
                  </a:lnTo>
                  <a:lnTo>
                    <a:pt x="0" y="347"/>
                  </a:lnTo>
                  <a:lnTo>
                    <a:pt x="0" y="358"/>
                  </a:lnTo>
                  <a:lnTo>
                    <a:pt x="0" y="369"/>
                  </a:lnTo>
                  <a:lnTo>
                    <a:pt x="0" y="381"/>
                  </a:lnTo>
                  <a:lnTo>
                    <a:pt x="0" y="392"/>
                  </a:lnTo>
                  <a:lnTo>
                    <a:pt x="1" y="403"/>
                  </a:lnTo>
                  <a:lnTo>
                    <a:pt x="2" y="414"/>
                  </a:lnTo>
                  <a:lnTo>
                    <a:pt x="2" y="426"/>
                  </a:lnTo>
                  <a:lnTo>
                    <a:pt x="4" y="437"/>
                  </a:lnTo>
                  <a:lnTo>
                    <a:pt x="5" y="448"/>
                  </a:lnTo>
                  <a:lnTo>
                    <a:pt x="6" y="459"/>
                  </a:lnTo>
                  <a:lnTo>
                    <a:pt x="8" y="471"/>
                  </a:lnTo>
                  <a:lnTo>
                    <a:pt x="10" y="483"/>
                  </a:lnTo>
                  <a:lnTo>
                    <a:pt x="12" y="493"/>
                  </a:lnTo>
                  <a:lnTo>
                    <a:pt x="14" y="505"/>
                  </a:lnTo>
                  <a:lnTo>
                    <a:pt x="17" y="516"/>
                  </a:lnTo>
                  <a:lnTo>
                    <a:pt x="20" y="527"/>
                  </a:lnTo>
                  <a:lnTo>
                    <a:pt x="23" y="539"/>
                  </a:lnTo>
                  <a:lnTo>
                    <a:pt x="26" y="549"/>
                  </a:lnTo>
                  <a:lnTo>
                    <a:pt x="29" y="561"/>
                  </a:lnTo>
                  <a:lnTo>
                    <a:pt x="32" y="572"/>
                  </a:lnTo>
                  <a:lnTo>
                    <a:pt x="36" y="584"/>
                  </a:lnTo>
                  <a:lnTo>
                    <a:pt x="41" y="595"/>
                  </a:lnTo>
                  <a:lnTo>
                    <a:pt x="44" y="606"/>
                  </a:lnTo>
                  <a:lnTo>
                    <a:pt x="49" y="618"/>
                  </a:lnTo>
                  <a:lnTo>
                    <a:pt x="54" y="629"/>
                  </a:lnTo>
                  <a:lnTo>
                    <a:pt x="57" y="635"/>
                  </a:lnTo>
                  <a:lnTo>
                    <a:pt x="57" y="7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227"/>
            <p:cNvSpPr>
              <a:spLocks noChangeShapeType="1"/>
            </p:cNvSpPr>
            <p:nvPr/>
          </p:nvSpPr>
          <p:spPr bwMode="auto">
            <a:xfrm>
              <a:off x="4725988" y="3271839"/>
              <a:ext cx="20320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228"/>
            <p:cNvSpPr>
              <a:spLocks noChangeShapeType="1"/>
            </p:cNvSpPr>
            <p:nvPr/>
          </p:nvSpPr>
          <p:spPr bwMode="auto">
            <a:xfrm>
              <a:off x="4725988" y="4438651"/>
              <a:ext cx="20320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9"/>
            <p:cNvSpPr>
              <a:spLocks/>
            </p:cNvSpPr>
            <p:nvPr/>
          </p:nvSpPr>
          <p:spPr bwMode="auto">
            <a:xfrm>
              <a:off x="4959351" y="3375026"/>
              <a:ext cx="47625" cy="957263"/>
            </a:xfrm>
            <a:custGeom>
              <a:avLst/>
              <a:gdLst>
                <a:gd name="T0" fmla="*/ 0 w 30"/>
                <a:gd name="T1" fmla="*/ 0 h 603"/>
                <a:gd name="T2" fmla="*/ 0 w 30"/>
                <a:gd name="T3" fmla="*/ 33 h 603"/>
                <a:gd name="T4" fmla="*/ 2 w 30"/>
                <a:gd name="T5" fmla="*/ 44 h 603"/>
                <a:gd name="T6" fmla="*/ 5 w 30"/>
                <a:gd name="T7" fmla="*/ 55 h 603"/>
                <a:gd name="T8" fmla="*/ 6 w 30"/>
                <a:gd name="T9" fmla="*/ 67 h 603"/>
                <a:gd name="T10" fmla="*/ 9 w 30"/>
                <a:gd name="T11" fmla="*/ 78 h 603"/>
                <a:gd name="T12" fmla="*/ 11 w 30"/>
                <a:gd name="T13" fmla="*/ 89 h 603"/>
                <a:gd name="T14" fmla="*/ 13 w 30"/>
                <a:gd name="T15" fmla="*/ 100 h 603"/>
                <a:gd name="T16" fmla="*/ 15 w 30"/>
                <a:gd name="T17" fmla="*/ 111 h 603"/>
                <a:gd name="T18" fmla="*/ 17 w 30"/>
                <a:gd name="T19" fmla="*/ 123 h 603"/>
                <a:gd name="T20" fmla="*/ 19 w 30"/>
                <a:gd name="T21" fmla="*/ 134 h 603"/>
                <a:gd name="T22" fmla="*/ 20 w 30"/>
                <a:gd name="T23" fmla="*/ 145 h 603"/>
                <a:gd name="T24" fmla="*/ 22 w 30"/>
                <a:gd name="T25" fmla="*/ 157 h 603"/>
                <a:gd name="T26" fmla="*/ 23 w 30"/>
                <a:gd name="T27" fmla="*/ 168 h 603"/>
                <a:gd name="T28" fmla="*/ 24 w 30"/>
                <a:gd name="T29" fmla="*/ 179 h 603"/>
                <a:gd name="T30" fmla="*/ 25 w 30"/>
                <a:gd name="T31" fmla="*/ 190 h 603"/>
                <a:gd name="T32" fmla="*/ 26 w 30"/>
                <a:gd name="T33" fmla="*/ 202 h 603"/>
                <a:gd name="T34" fmla="*/ 27 w 30"/>
                <a:gd name="T35" fmla="*/ 213 h 603"/>
                <a:gd name="T36" fmla="*/ 28 w 30"/>
                <a:gd name="T37" fmla="*/ 224 h 603"/>
                <a:gd name="T38" fmla="*/ 28 w 30"/>
                <a:gd name="T39" fmla="*/ 235 h 603"/>
                <a:gd name="T40" fmla="*/ 29 w 30"/>
                <a:gd name="T41" fmla="*/ 246 h 603"/>
                <a:gd name="T42" fmla="*/ 30 w 30"/>
                <a:gd name="T43" fmla="*/ 258 h 603"/>
                <a:gd name="T44" fmla="*/ 30 w 30"/>
                <a:gd name="T45" fmla="*/ 269 h 603"/>
                <a:gd name="T46" fmla="*/ 30 w 30"/>
                <a:gd name="T47" fmla="*/ 280 h 603"/>
                <a:gd name="T48" fmla="*/ 30 w 30"/>
                <a:gd name="T49" fmla="*/ 292 h 603"/>
                <a:gd name="T50" fmla="*/ 30 w 30"/>
                <a:gd name="T51" fmla="*/ 303 h 603"/>
                <a:gd name="T52" fmla="*/ 30 w 30"/>
                <a:gd name="T53" fmla="*/ 315 h 603"/>
                <a:gd name="T54" fmla="*/ 30 w 30"/>
                <a:gd name="T55" fmla="*/ 325 h 603"/>
                <a:gd name="T56" fmla="*/ 30 w 30"/>
                <a:gd name="T57" fmla="*/ 337 h 603"/>
                <a:gd name="T58" fmla="*/ 29 w 30"/>
                <a:gd name="T59" fmla="*/ 349 h 603"/>
                <a:gd name="T60" fmla="*/ 29 w 30"/>
                <a:gd name="T61" fmla="*/ 360 h 603"/>
                <a:gd name="T62" fmla="*/ 28 w 30"/>
                <a:gd name="T63" fmla="*/ 370 h 603"/>
                <a:gd name="T64" fmla="*/ 27 w 30"/>
                <a:gd name="T65" fmla="*/ 382 h 603"/>
                <a:gd name="T66" fmla="*/ 27 w 30"/>
                <a:gd name="T67" fmla="*/ 393 h 603"/>
                <a:gd name="T68" fmla="*/ 26 w 30"/>
                <a:gd name="T69" fmla="*/ 405 h 603"/>
                <a:gd name="T70" fmla="*/ 25 w 30"/>
                <a:gd name="T71" fmla="*/ 415 h 603"/>
                <a:gd name="T72" fmla="*/ 24 w 30"/>
                <a:gd name="T73" fmla="*/ 427 h 603"/>
                <a:gd name="T74" fmla="*/ 22 w 30"/>
                <a:gd name="T75" fmla="*/ 438 h 603"/>
                <a:gd name="T76" fmla="*/ 21 w 30"/>
                <a:gd name="T77" fmla="*/ 450 h 603"/>
                <a:gd name="T78" fmla="*/ 19 w 30"/>
                <a:gd name="T79" fmla="*/ 461 h 603"/>
                <a:gd name="T80" fmla="*/ 18 w 30"/>
                <a:gd name="T81" fmla="*/ 472 h 603"/>
                <a:gd name="T82" fmla="*/ 17 w 30"/>
                <a:gd name="T83" fmla="*/ 484 h 603"/>
                <a:gd name="T84" fmla="*/ 15 w 30"/>
                <a:gd name="T85" fmla="*/ 495 h 603"/>
                <a:gd name="T86" fmla="*/ 13 w 30"/>
                <a:gd name="T87" fmla="*/ 505 h 603"/>
                <a:gd name="T88" fmla="*/ 11 w 30"/>
                <a:gd name="T89" fmla="*/ 517 h 603"/>
                <a:gd name="T90" fmla="*/ 9 w 30"/>
                <a:gd name="T91" fmla="*/ 528 h 603"/>
                <a:gd name="T92" fmla="*/ 6 w 30"/>
                <a:gd name="T93" fmla="*/ 540 h 603"/>
                <a:gd name="T94" fmla="*/ 4 w 30"/>
                <a:gd name="T95" fmla="*/ 550 h 603"/>
                <a:gd name="T96" fmla="*/ 1 w 30"/>
                <a:gd name="T97" fmla="*/ 562 h 603"/>
                <a:gd name="T98" fmla="*/ 0 w 30"/>
                <a:gd name="T99" fmla="*/ 571 h 603"/>
                <a:gd name="T100" fmla="*/ 0 w 30"/>
                <a:gd name="T101" fmla="*/ 60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603">
                  <a:moveTo>
                    <a:pt x="0" y="0"/>
                  </a:moveTo>
                  <a:lnTo>
                    <a:pt x="0" y="33"/>
                  </a:lnTo>
                  <a:lnTo>
                    <a:pt x="2" y="44"/>
                  </a:lnTo>
                  <a:lnTo>
                    <a:pt x="5" y="55"/>
                  </a:lnTo>
                  <a:lnTo>
                    <a:pt x="6" y="67"/>
                  </a:lnTo>
                  <a:lnTo>
                    <a:pt x="9" y="78"/>
                  </a:lnTo>
                  <a:lnTo>
                    <a:pt x="11" y="89"/>
                  </a:lnTo>
                  <a:lnTo>
                    <a:pt x="13" y="100"/>
                  </a:lnTo>
                  <a:lnTo>
                    <a:pt x="15" y="111"/>
                  </a:lnTo>
                  <a:lnTo>
                    <a:pt x="17" y="123"/>
                  </a:lnTo>
                  <a:lnTo>
                    <a:pt x="19" y="134"/>
                  </a:lnTo>
                  <a:lnTo>
                    <a:pt x="20" y="145"/>
                  </a:lnTo>
                  <a:lnTo>
                    <a:pt x="22" y="157"/>
                  </a:lnTo>
                  <a:lnTo>
                    <a:pt x="23" y="168"/>
                  </a:lnTo>
                  <a:lnTo>
                    <a:pt x="24" y="179"/>
                  </a:lnTo>
                  <a:lnTo>
                    <a:pt x="25" y="190"/>
                  </a:lnTo>
                  <a:lnTo>
                    <a:pt x="26" y="202"/>
                  </a:lnTo>
                  <a:lnTo>
                    <a:pt x="27" y="213"/>
                  </a:lnTo>
                  <a:lnTo>
                    <a:pt x="28" y="224"/>
                  </a:lnTo>
                  <a:lnTo>
                    <a:pt x="28" y="235"/>
                  </a:lnTo>
                  <a:lnTo>
                    <a:pt x="29" y="246"/>
                  </a:lnTo>
                  <a:lnTo>
                    <a:pt x="30" y="258"/>
                  </a:lnTo>
                  <a:lnTo>
                    <a:pt x="30" y="269"/>
                  </a:lnTo>
                  <a:lnTo>
                    <a:pt x="30" y="280"/>
                  </a:lnTo>
                  <a:lnTo>
                    <a:pt x="30" y="292"/>
                  </a:lnTo>
                  <a:lnTo>
                    <a:pt x="30" y="303"/>
                  </a:lnTo>
                  <a:lnTo>
                    <a:pt x="30" y="315"/>
                  </a:lnTo>
                  <a:lnTo>
                    <a:pt x="30" y="325"/>
                  </a:lnTo>
                  <a:lnTo>
                    <a:pt x="30" y="337"/>
                  </a:lnTo>
                  <a:lnTo>
                    <a:pt x="29" y="349"/>
                  </a:lnTo>
                  <a:lnTo>
                    <a:pt x="29" y="360"/>
                  </a:lnTo>
                  <a:lnTo>
                    <a:pt x="28" y="370"/>
                  </a:lnTo>
                  <a:lnTo>
                    <a:pt x="27" y="382"/>
                  </a:lnTo>
                  <a:lnTo>
                    <a:pt x="27" y="393"/>
                  </a:lnTo>
                  <a:lnTo>
                    <a:pt x="26" y="405"/>
                  </a:lnTo>
                  <a:lnTo>
                    <a:pt x="25" y="415"/>
                  </a:lnTo>
                  <a:lnTo>
                    <a:pt x="24" y="427"/>
                  </a:lnTo>
                  <a:lnTo>
                    <a:pt x="22" y="438"/>
                  </a:lnTo>
                  <a:lnTo>
                    <a:pt x="21" y="450"/>
                  </a:lnTo>
                  <a:lnTo>
                    <a:pt x="19" y="461"/>
                  </a:lnTo>
                  <a:lnTo>
                    <a:pt x="18" y="472"/>
                  </a:lnTo>
                  <a:lnTo>
                    <a:pt x="17" y="484"/>
                  </a:lnTo>
                  <a:lnTo>
                    <a:pt x="15" y="495"/>
                  </a:lnTo>
                  <a:lnTo>
                    <a:pt x="13" y="505"/>
                  </a:lnTo>
                  <a:lnTo>
                    <a:pt x="11" y="517"/>
                  </a:lnTo>
                  <a:lnTo>
                    <a:pt x="9" y="528"/>
                  </a:lnTo>
                  <a:lnTo>
                    <a:pt x="6" y="540"/>
                  </a:lnTo>
                  <a:lnTo>
                    <a:pt x="4" y="550"/>
                  </a:lnTo>
                  <a:lnTo>
                    <a:pt x="1" y="562"/>
                  </a:lnTo>
                  <a:lnTo>
                    <a:pt x="0" y="571"/>
                  </a:lnTo>
                  <a:lnTo>
                    <a:pt x="0" y="6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230"/>
            <p:cNvSpPr>
              <a:spLocks/>
            </p:cNvSpPr>
            <p:nvPr/>
          </p:nvSpPr>
          <p:spPr bwMode="auto">
            <a:xfrm>
              <a:off x="5194301" y="3375026"/>
              <a:ext cx="106363" cy="957263"/>
            </a:xfrm>
            <a:custGeom>
              <a:avLst/>
              <a:gdLst>
                <a:gd name="T0" fmla="*/ 0 w 67"/>
                <a:gd name="T1" fmla="*/ 0 h 603"/>
                <a:gd name="T2" fmla="*/ 5 w 67"/>
                <a:gd name="T3" fmla="*/ 12 h 603"/>
                <a:gd name="T4" fmla="*/ 10 w 67"/>
                <a:gd name="T5" fmla="*/ 23 h 603"/>
                <a:gd name="T6" fmla="*/ 15 w 67"/>
                <a:gd name="T7" fmla="*/ 34 h 603"/>
                <a:gd name="T8" fmla="*/ 19 w 67"/>
                <a:gd name="T9" fmla="*/ 45 h 603"/>
                <a:gd name="T10" fmla="*/ 24 w 67"/>
                <a:gd name="T11" fmla="*/ 57 h 603"/>
                <a:gd name="T12" fmla="*/ 27 w 67"/>
                <a:gd name="T13" fmla="*/ 68 h 603"/>
                <a:gd name="T14" fmla="*/ 32 w 67"/>
                <a:gd name="T15" fmla="*/ 79 h 603"/>
                <a:gd name="T16" fmla="*/ 35 w 67"/>
                <a:gd name="T17" fmla="*/ 90 h 603"/>
                <a:gd name="T18" fmla="*/ 39 w 67"/>
                <a:gd name="T19" fmla="*/ 101 h 603"/>
                <a:gd name="T20" fmla="*/ 42 w 67"/>
                <a:gd name="T21" fmla="*/ 113 h 603"/>
                <a:gd name="T22" fmla="*/ 45 w 67"/>
                <a:gd name="T23" fmla="*/ 124 h 603"/>
                <a:gd name="T24" fmla="*/ 47 w 67"/>
                <a:gd name="T25" fmla="*/ 135 h 603"/>
                <a:gd name="T26" fmla="*/ 50 w 67"/>
                <a:gd name="T27" fmla="*/ 147 h 603"/>
                <a:gd name="T28" fmla="*/ 53 w 67"/>
                <a:gd name="T29" fmla="*/ 158 h 603"/>
                <a:gd name="T30" fmla="*/ 55 w 67"/>
                <a:gd name="T31" fmla="*/ 169 h 603"/>
                <a:gd name="T32" fmla="*/ 57 w 67"/>
                <a:gd name="T33" fmla="*/ 181 h 603"/>
                <a:gd name="T34" fmla="*/ 58 w 67"/>
                <a:gd name="T35" fmla="*/ 192 h 603"/>
                <a:gd name="T36" fmla="*/ 60 w 67"/>
                <a:gd name="T37" fmla="*/ 203 h 603"/>
                <a:gd name="T38" fmla="*/ 61 w 67"/>
                <a:gd name="T39" fmla="*/ 214 h 603"/>
                <a:gd name="T40" fmla="*/ 63 w 67"/>
                <a:gd name="T41" fmla="*/ 225 h 603"/>
                <a:gd name="T42" fmla="*/ 64 w 67"/>
                <a:gd name="T43" fmla="*/ 237 h 603"/>
                <a:gd name="T44" fmla="*/ 65 w 67"/>
                <a:gd name="T45" fmla="*/ 248 h 603"/>
                <a:gd name="T46" fmla="*/ 66 w 67"/>
                <a:gd name="T47" fmla="*/ 259 h 603"/>
                <a:gd name="T48" fmla="*/ 66 w 67"/>
                <a:gd name="T49" fmla="*/ 270 h 603"/>
                <a:gd name="T50" fmla="*/ 67 w 67"/>
                <a:gd name="T51" fmla="*/ 282 h 603"/>
                <a:gd name="T52" fmla="*/ 67 w 67"/>
                <a:gd name="T53" fmla="*/ 293 h 603"/>
                <a:gd name="T54" fmla="*/ 67 w 67"/>
                <a:gd name="T55" fmla="*/ 304 h 603"/>
                <a:gd name="T56" fmla="*/ 67 w 67"/>
                <a:gd name="T57" fmla="*/ 316 h 603"/>
                <a:gd name="T58" fmla="*/ 66 w 67"/>
                <a:gd name="T59" fmla="*/ 327 h 603"/>
                <a:gd name="T60" fmla="*/ 66 w 67"/>
                <a:gd name="T61" fmla="*/ 338 h 603"/>
                <a:gd name="T62" fmla="*/ 66 w 67"/>
                <a:gd name="T63" fmla="*/ 349 h 603"/>
                <a:gd name="T64" fmla="*/ 65 w 67"/>
                <a:gd name="T65" fmla="*/ 360 h 603"/>
                <a:gd name="T66" fmla="*/ 63 w 67"/>
                <a:gd name="T67" fmla="*/ 372 h 603"/>
                <a:gd name="T68" fmla="*/ 62 w 67"/>
                <a:gd name="T69" fmla="*/ 383 h 603"/>
                <a:gd name="T70" fmla="*/ 60 w 67"/>
                <a:gd name="T71" fmla="*/ 394 h 603"/>
                <a:gd name="T72" fmla="*/ 59 w 67"/>
                <a:gd name="T73" fmla="*/ 405 h 603"/>
                <a:gd name="T74" fmla="*/ 58 w 67"/>
                <a:gd name="T75" fmla="*/ 417 h 603"/>
                <a:gd name="T76" fmla="*/ 55 w 67"/>
                <a:gd name="T77" fmla="*/ 428 h 603"/>
                <a:gd name="T78" fmla="*/ 54 w 67"/>
                <a:gd name="T79" fmla="*/ 439 h 603"/>
                <a:gd name="T80" fmla="*/ 51 w 67"/>
                <a:gd name="T81" fmla="*/ 451 h 603"/>
                <a:gd name="T82" fmla="*/ 49 w 67"/>
                <a:gd name="T83" fmla="*/ 462 h 603"/>
                <a:gd name="T84" fmla="*/ 46 w 67"/>
                <a:gd name="T85" fmla="*/ 474 h 603"/>
                <a:gd name="T86" fmla="*/ 43 w 67"/>
                <a:gd name="T87" fmla="*/ 484 h 603"/>
                <a:gd name="T88" fmla="*/ 40 w 67"/>
                <a:gd name="T89" fmla="*/ 495 h 603"/>
                <a:gd name="T90" fmla="*/ 37 w 67"/>
                <a:gd name="T91" fmla="*/ 507 h 603"/>
                <a:gd name="T92" fmla="*/ 34 w 67"/>
                <a:gd name="T93" fmla="*/ 518 h 603"/>
                <a:gd name="T94" fmla="*/ 29 w 67"/>
                <a:gd name="T95" fmla="*/ 529 h 603"/>
                <a:gd name="T96" fmla="*/ 26 w 67"/>
                <a:gd name="T97" fmla="*/ 541 h 603"/>
                <a:gd name="T98" fmla="*/ 22 w 67"/>
                <a:gd name="T99" fmla="*/ 552 h 603"/>
                <a:gd name="T100" fmla="*/ 17 w 67"/>
                <a:gd name="T101" fmla="*/ 564 h 603"/>
                <a:gd name="T102" fmla="*/ 13 w 67"/>
                <a:gd name="T103" fmla="*/ 574 h 603"/>
                <a:gd name="T104" fmla="*/ 9 w 67"/>
                <a:gd name="T105" fmla="*/ 586 h 603"/>
                <a:gd name="T106" fmla="*/ 3 w 67"/>
                <a:gd name="T107" fmla="*/ 597 h 603"/>
                <a:gd name="T108" fmla="*/ 0 w 67"/>
                <a:gd name="T109" fmla="*/ 60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 h="603">
                  <a:moveTo>
                    <a:pt x="0" y="0"/>
                  </a:moveTo>
                  <a:lnTo>
                    <a:pt x="5" y="12"/>
                  </a:lnTo>
                  <a:lnTo>
                    <a:pt x="10" y="23"/>
                  </a:lnTo>
                  <a:lnTo>
                    <a:pt x="15" y="34"/>
                  </a:lnTo>
                  <a:lnTo>
                    <a:pt x="19" y="45"/>
                  </a:lnTo>
                  <a:lnTo>
                    <a:pt x="24" y="57"/>
                  </a:lnTo>
                  <a:lnTo>
                    <a:pt x="27" y="68"/>
                  </a:lnTo>
                  <a:lnTo>
                    <a:pt x="32" y="79"/>
                  </a:lnTo>
                  <a:lnTo>
                    <a:pt x="35" y="90"/>
                  </a:lnTo>
                  <a:lnTo>
                    <a:pt x="39" y="101"/>
                  </a:lnTo>
                  <a:lnTo>
                    <a:pt x="42" y="113"/>
                  </a:lnTo>
                  <a:lnTo>
                    <a:pt x="45" y="124"/>
                  </a:lnTo>
                  <a:lnTo>
                    <a:pt x="47" y="135"/>
                  </a:lnTo>
                  <a:lnTo>
                    <a:pt x="50" y="147"/>
                  </a:lnTo>
                  <a:lnTo>
                    <a:pt x="53" y="158"/>
                  </a:lnTo>
                  <a:lnTo>
                    <a:pt x="55" y="169"/>
                  </a:lnTo>
                  <a:lnTo>
                    <a:pt x="57" y="181"/>
                  </a:lnTo>
                  <a:lnTo>
                    <a:pt x="58" y="192"/>
                  </a:lnTo>
                  <a:lnTo>
                    <a:pt x="60" y="203"/>
                  </a:lnTo>
                  <a:lnTo>
                    <a:pt x="61" y="214"/>
                  </a:lnTo>
                  <a:lnTo>
                    <a:pt x="63" y="225"/>
                  </a:lnTo>
                  <a:lnTo>
                    <a:pt x="64" y="237"/>
                  </a:lnTo>
                  <a:lnTo>
                    <a:pt x="65" y="248"/>
                  </a:lnTo>
                  <a:lnTo>
                    <a:pt x="66" y="259"/>
                  </a:lnTo>
                  <a:lnTo>
                    <a:pt x="66" y="270"/>
                  </a:lnTo>
                  <a:lnTo>
                    <a:pt x="67" y="282"/>
                  </a:lnTo>
                  <a:lnTo>
                    <a:pt x="67" y="293"/>
                  </a:lnTo>
                  <a:lnTo>
                    <a:pt x="67" y="304"/>
                  </a:lnTo>
                  <a:lnTo>
                    <a:pt x="67" y="316"/>
                  </a:lnTo>
                  <a:lnTo>
                    <a:pt x="66" y="327"/>
                  </a:lnTo>
                  <a:lnTo>
                    <a:pt x="66" y="338"/>
                  </a:lnTo>
                  <a:lnTo>
                    <a:pt x="66" y="349"/>
                  </a:lnTo>
                  <a:lnTo>
                    <a:pt x="65" y="360"/>
                  </a:lnTo>
                  <a:lnTo>
                    <a:pt x="63" y="372"/>
                  </a:lnTo>
                  <a:lnTo>
                    <a:pt x="62" y="383"/>
                  </a:lnTo>
                  <a:lnTo>
                    <a:pt x="60" y="394"/>
                  </a:lnTo>
                  <a:lnTo>
                    <a:pt x="59" y="405"/>
                  </a:lnTo>
                  <a:lnTo>
                    <a:pt x="58" y="417"/>
                  </a:lnTo>
                  <a:lnTo>
                    <a:pt x="55" y="428"/>
                  </a:lnTo>
                  <a:lnTo>
                    <a:pt x="54" y="439"/>
                  </a:lnTo>
                  <a:lnTo>
                    <a:pt x="51" y="451"/>
                  </a:lnTo>
                  <a:lnTo>
                    <a:pt x="49" y="462"/>
                  </a:lnTo>
                  <a:lnTo>
                    <a:pt x="46" y="474"/>
                  </a:lnTo>
                  <a:lnTo>
                    <a:pt x="43" y="484"/>
                  </a:lnTo>
                  <a:lnTo>
                    <a:pt x="40" y="495"/>
                  </a:lnTo>
                  <a:lnTo>
                    <a:pt x="37" y="507"/>
                  </a:lnTo>
                  <a:lnTo>
                    <a:pt x="34" y="518"/>
                  </a:lnTo>
                  <a:lnTo>
                    <a:pt x="29" y="529"/>
                  </a:lnTo>
                  <a:lnTo>
                    <a:pt x="26" y="541"/>
                  </a:lnTo>
                  <a:lnTo>
                    <a:pt x="22" y="552"/>
                  </a:lnTo>
                  <a:lnTo>
                    <a:pt x="17" y="564"/>
                  </a:lnTo>
                  <a:lnTo>
                    <a:pt x="13" y="574"/>
                  </a:lnTo>
                  <a:lnTo>
                    <a:pt x="9" y="586"/>
                  </a:lnTo>
                  <a:lnTo>
                    <a:pt x="3" y="597"/>
                  </a:lnTo>
                  <a:lnTo>
                    <a:pt x="0" y="60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231"/>
            <p:cNvSpPr>
              <a:spLocks noChangeShapeType="1"/>
            </p:cNvSpPr>
            <p:nvPr/>
          </p:nvSpPr>
          <p:spPr bwMode="auto">
            <a:xfrm>
              <a:off x="4959351" y="3375026"/>
              <a:ext cx="2349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232"/>
            <p:cNvSpPr>
              <a:spLocks noChangeShapeType="1"/>
            </p:cNvSpPr>
            <p:nvPr/>
          </p:nvSpPr>
          <p:spPr bwMode="auto">
            <a:xfrm>
              <a:off x="4959351" y="4332289"/>
              <a:ext cx="2349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233"/>
            <p:cNvSpPr>
              <a:spLocks/>
            </p:cNvSpPr>
            <p:nvPr/>
          </p:nvSpPr>
          <p:spPr bwMode="auto">
            <a:xfrm>
              <a:off x="5202238" y="3309939"/>
              <a:ext cx="98425" cy="1087438"/>
            </a:xfrm>
            <a:custGeom>
              <a:avLst/>
              <a:gdLst>
                <a:gd name="T0" fmla="*/ 0 w 62"/>
                <a:gd name="T1" fmla="*/ 0 h 685"/>
                <a:gd name="T2" fmla="*/ 0 w 62"/>
                <a:gd name="T3" fmla="*/ 51 h 685"/>
                <a:gd name="T4" fmla="*/ 5 w 62"/>
                <a:gd name="T5" fmla="*/ 62 h 685"/>
                <a:gd name="T6" fmla="*/ 9 w 62"/>
                <a:gd name="T7" fmla="*/ 74 h 685"/>
                <a:gd name="T8" fmla="*/ 14 w 62"/>
                <a:gd name="T9" fmla="*/ 85 h 685"/>
                <a:gd name="T10" fmla="*/ 19 w 62"/>
                <a:gd name="T11" fmla="*/ 96 h 685"/>
                <a:gd name="T12" fmla="*/ 22 w 62"/>
                <a:gd name="T13" fmla="*/ 108 h 685"/>
                <a:gd name="T14" fmla="*/ 26 w 62"/>
                <a:gd name="T15" fmla="*/ 119 h 685"/>
                <a:gd name="T16" fmla="*/ 29 w 62"/>
                <a:gd name="T17" fmla="*/ 130 h 685"/>
                <a:gd name="T18" fmla="*/ 33 w 62"/>
                <a:gd name="T19" fmla="*/ 141 h 685"/>
                <a:gd name="T20" fmla="*/ 37 w 62"/>
                <a:gd name="T21" fmla="*/ 152 h 685"/>
                <a:gd name="T22" fmla="*/ 40 w 62"/>
                <a:gd name="T23" fmla="*/ 164 h 685"/>
                <a:gd name="T24" fmla="*/ 42 w 62"/>
                <a:gd name="T25" fmla="*/ 175 h 685"/>
                <a:gd name="T26" fmla="*/ 45 w 62"/>
                <a:gd name="T27" fmla="*/ 186 h 685"/>
                <a:gd name="T28" fmla="*/ 47 w 62"/>
                <a:gd name="T29" fmla="*/ 198 h 685"/>
                <a:gd name="T30" fmla="*/ 50 w 62"/>
                <a:gd name="T31" fmla="*/ 209 h 685"/>
                <a:gd name="T32" fmla="*/ 51 w 62"/>
                <a:gd name="T33" fmla="*/ 220 h 685"/>
                <a:gd name="T34" fmla="*/ 53 w 62"/>
                <a:gd name="T35" fmla="*/ 231 h 685"/>
                <a:gd name="T36" fmla="*/ 55 w 62"/>
                <a:gd name="T37" fmla="*/ 243 h 685"/>
                <a:gd name="T38" fmla="*/ 56 w 62"/>
                <a:gd name="T39" fmla="*/ 254 h 685"/>
                <a:gd name="T40" fmla="*/ 58 w 62"/>
                <a:gd name="T41" fmla="*/ 265 h 685"/>
                <a:gd name="T42" fmla="*/ 59 w 62"/>
                <a:gd name="T43" fmla="*/ 276 h 685"/>
                <a:gd name="T44" fmla="*/ 60 w 62"/>
                <a:gd name="T45" fmla="*/ 287 h 685"/>
                <a:gd name="T46" fmla="*/ 61 w 62"/>
                <a:gd name="T47" fmla="*/ 299 h 685"/>
                <a:gd name="T48" fmla="*/ 61 w 62"/>
                <a:gd name="T49" fmla="*/ 310 h 685"/>
                <a:gd name="T50" fmla="*/ 62 w 62"/>
                <a:gd name="T51" fmla="*/ 321 h 685"/>
                <a:gd name="T52" fmla="*/ 62 w 62"/>
                <a:gd name="T53" fmla="*/ 333 h 685"/>
                <a:gd name="T54" fmla="*/ 62 w 62"/>
                <a:gd name="T55" fmla="*/ 344 h 685"/>
                <a:gd name="T56" fmla="*/ 62 w 62"/>
                <a:gd name="T57" fmla="*/ 356 h 685"/>
                <a:gd name="T58" fmla="*/ 62 w 62"/>
                <a:gd name="T59" fmla="*/ 366 h 685"/>
                <a:gd name="T60" fmla="*/ 61 w 62"/>
                <a:gd name="T61" fmla="*/ 378 h 685"/>
                <a:gd name="T62" fmla="*/ 61 w 62"/>
                <a:gd name="T63" fmla="*/ 390 h 685"/>
                <a:gd name="T64" fmla="*/ 60 w 62"/>
                <a:gd name="T65" fmla="*/ 401 h 685"/>
                <a:gd name="T66" fmla="*/ 59 w 62"/>
                <a:gd name="T67" fmla="*/ 411 h 685"/>
                <a:gd name="T68" fmla="*/ 58 w 62"/>
                <a:gd name="T69" fmla="*/ 423 h 685"/>
                <a:gd name="T70" fmla="*/ 56 w 62"/>
                <a:gd name="T71" fmla="*/ 434 h 685"/>
                <a:gd name="T72" fmla="*/ 55 w 62"/>
                <a:gd name="T73" fmla="*/ 446 h 685"/>
                <a:gd name="T74" fmla="*/ 53 w 62"/>
                <a:gd name="T75" fmla="*/ 456 h 685"/>
                <a:gd name="T76" fmla="*/ 50 w 62"/>
                <a:gd name="T77" fmla="*/ 468 h 685"/>
                <a:gd name="T78" fmla="*/ 49 w 62"/>
                <a:gd name="T79" fmla="*/ 479 h 685"/>
                <a:gd name="T80" fmla="*/ 47 w 62"/>
                <a:gd name="T81" fmla="*/ 491 h 685"/>
                <a:gd name="T82" fmla="*/ 44 w 62"/>
                <a:gd name="T83" fmla="*/ 502 h 685"/>
                <a:gd name="T84" fmla="*/ 42 w 62"/>
                <a:gd name="T85" fmla="*/ 513 h 685"/>
                <a:gd name="T86" fmla="*/ 39 w 62"/>
                <a:gd name="T87" fmla="*/ 525 h 685"/>
                <a:gd name="T88" fmla="*/ 35 w 62"/>
                <a:gd name="T89" fmla="*/ 536 h 685"/>
                <a:gd name="T90" fmla="*/ 32 w 62"/>
                <a:gd name="T91" fmla="*/ 546 h 685"/>
                <a:gd name="T92" fmla="*/ 29 w 62"/>
                <a:gd name="T93" fmla="*/ 558 h 685"/>
                <a:gd name="T94" fmla="*/ 25 w 62"/>
                <a:gd name="T95" fmla="*/ 569 h 685"/>
                <a:gd name="T96" fmla="*/ 22 w 62"/>
                <a:gd name="T97" fmla="*/ 581 h 685"/>
                <a:gd name="T98" fmla="*/ 17 w 62"/>
                <a:gd name="T99" fmla="*/ 591 h 685"/>
                <a:gd name="T100" fmla="*/ 14 w 62"/>
                <a:gd name="T101" fmla="*/ 603 h 685"/>
                <a:gd name="T102" fmla="*/ 9 w 62"/>
                <a:gd name="T103" fmla="*/ 615 h 685"/>
                <a:gd name="T104" fmla="*/ 4 w 62"/>
                <a:gd name="T105" fmla="*/ 626 h 685"/>
                <a:gd name="T106" fmla="*/ 0 w 62"/>
                <a:gd name="T107" fmla="*/ 634 h 685"/>
                <a:gd name="T108" fmla="*/ 0 w 62"/>
                <a:gd name="T109" fmla="*/ 6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 h="685">
                  <a:moveTo>
                    <a:pt x="0" y="0"/>
                  </a:moveTo>
                  <a:lnTo>
                    <a:pt x="0" y="51"/>
                  </a:lnTo>
                  <a:lnTo>
                    <a:pt x="5" y="62"/>
                  </a:lnTo>
                  <a:lnTo>
                    <a:pt x="9" y="74"/>
                  </a:lnTo>
                  <a:lnTo>
                    <a:pt x="14" y="85"/>
                  </a:lnTo>
                  <a:lnTo>
                    <a:pt x="19" y="96"/>
                  </a:lnTo>
                  <a:lnTo>
                    <a:pt x="22" y="108"/>
                  </a:lnTo>
                  <a:lnTo>
                    <a:pt x="26" y="119"/>
                  </a:lnTo>
                  <a:lnTo>
                    <a:pt x="29" y="130"/>
                  </a:lnTo>
                  <a:lnTo>
                    <a:pt x="33" y="141"/>
                  </a:lnTo>
                  <a:lnTo>
                    <a:pt x="37" y="152"/>
                  </a:lnTo>
                  <a:lnTo>
                    <a:pt x="40" y="164"/>
                  </a:lnTo>
                  <a:lnTo>
                    <a:pt x="42" y="175"/>
                  </a:lnTo>
                  <a:lnTo>
                    <a:pt x="45" y="186"/>
                  </a:lnTo>
                  <a:lnTo>
                    <a:pt x="47" y="198"/>
                  </a:lnTo>
                  <a:lnTo>
                    <a:pt x="50" y="209"/>
                  </a:lnTo>
                  <a:lnTo>
                    <a:pt x="51" y="220"/>
                  </a:lnTo>
                  <a:lnTo>
                    <a:pt x="53" y="231"/>
                  </a:lnTo>
                  <a:lnTo>
                    <a:pt x="55" y="243"/>
                  </a:lnTo>
                  <a:lnTo>
                    <a:pt x="56" y="254"/>
                  </a:lnTo>
                  <a:lnTo>
                    <a:pt x="58" y="265"/>
                  </a:lnTo>
                  <a:lnTo>
                    <a:pt x="59" y="276"/>
                  </a:lnTo>
                  <a:lnTo>
                    <a:pt x="60" y="287"/>
                  </a:lnTo>
                  <a:lnTo>
                    <a:pt x="61" y="299"/>
                  </a:lnTo>
                  <a:lnTo>
                    <a:pt x="61" y="310"/>
                  </a:lnTo>
                  <a:lnTo>
                    <a:pt x="62" y="321"/>
                  </a:lnTo>
                  <a:lnTo>
                    <a:pt x="62" y="333"/>
                  </a:lnTo>
                  <a:lnTo>
                    <a:pt x="62" y="344"/>
                  </a:lnTo>
                  <a:lnTo>
                    <a:pt x="62" y="356"/>
                  </a:lnTo>
                  <a:lnTo>
                    <a:pt x="62" y="366"/>
                  </a:lnTo>
                  <a:lnTo>
                    <a:pt x="61" y="378"/>
                  </a:lnTo>
                  <a:lnTo>
                    <a:pt x="61" y="390"/>
                  </a:lnTo>
                  <a:lnTo>
                    <a:pt x="60" y="401"/>
                  </a:lnTo>
                  <a:lnTo>
                    <a:pt x="59" y="411"/>
                  </a:lnTo>
                  <a:lnTo>
                    <a:pt x="58" y="423"/>
                  </a:lnTo>
                  <a:lnTo>
                    <a:pt x="56" y="434"/>
                  </a:lnTo>
                  <a:lnTo>
                    <a:pt x="55" y="446"/>
                  </a:lnTo>
                  <a:lnTo>
                    <a:pt x="53" y="456"/>
                  </a:lnTo>
                  <a:lnTo>
                    <a:pt x="50" y="468"/>
                  </a:lnTo>
                  <a:lnTo>
                    <a:pt x="49" y="479"/>
                  </a:lnTo>
                  <a:lnTo>
                    <a:pt x="47" y="491"/>
                  </a:lnTo>
                  <a:lnTo>
                    <a:pt x="44" y="502"/>
                  </a:lnTo>
                  <a:lnTo>
                    <a:pt x="42" y="513"/>
                  </a:lnTo>
                  <a:lnTo>
                    <a:pt x="39" y="525"/>
                  </a:lnTo>
                  <a:lnTo>
                    <a:pt x="35" y="536"/>
                  </a:lnTo>
                  <a:lnTo>
                    <a:pt x="32" y="546"/>
                  </a:lnTo>
                  <a:lnTo>
                    <a:pt x="29" y="558"/>
                  </a:lnTo>
                  <a:lnTo>
                    <a:pt x="25" y="569"/>
                  </a:lnTo>
                  <a:lnTo>
                    <a:pt x="22" y="581"/>
                  </a:lnTo>
                  <a:lnTo>
                    <a:pt x="17" y="591"/>
                  </a:lnTo>
                  <a:lnTo>
                    <a:pt x="14" y="603"/>
                  </a:lnTo>
                  <a:lnTo>
                    <a:pt x="9" y="615"/>
                  </a:lnTo>
                  <a:lnTo>
                    <a:pt x="4" y="626"/>
                  </a:lnTo>
                  <a:lnTo>
                    <a:pt x="0" y="634"/>
                  </a:lnTo>
                  <a:lnTo>
                    <a:pt x="0" y="6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234"/>
            <p:cNvSpPr>
              <a:spLocks/>
            </p:cNvSpPr>
            <p:nvPr/>
          </p:nvSpPr>
          <p:spPr bwMode="auto">
            <a:xfrm>
              <a:off x="5681663" y="3309939"/>
              <a:ext cx="92075" cy="1087438"/>
            </a:xfrm>
            <a:custGeom>
              <a:avLst/>
              <a:gdLst>
                <a:gd name="T0" fmla="*/ 0 w 58"/>
                <a:gd name="T1" fmla="*/ 0 h 685"/>
                <a:gd name="T2" fmla="*/ 4 w 58"/>
                <a:gd name="T3" fmla="*/ 12 h 685"/>
                <a:gd name="T4" fmla="*/ 7 w 58"/>
                <a:gd name="T5" fmla="*/ 23 h 685"/>
                <a:gd name="T6" fmla="*/ 11 w 58"/>
                <a:gd name="T7" fmla="*/ 35 h 685"/>
                <a:gd name="T8" fmla="*/ 15 w 58"/>
                <a:gd name="T9" fmla="*/ 45 h 685"/>
                <a:gd name="T10" fmla="*/ 17 w 58"/>
                <a:gd name="T11" fmla="*/ 57 h 685"/>
                <a:gd name="T12" fmla="*/ 21 w 58"/>
                <a:gd name="T13" fmla="*/ 68 h 685"/>
                <a:gd name="T14" fmla="*/ 24 w 58"/>
                <a:gd name="T15" fmla="*/ 80 h 685"/>
                <a:gd name="T16" fmla="*/ 27 w 58"/>
                <a:gd name="T17" fmla="*/ 90 h 685"/>
                <a:gd name="T18" fmla="*/ 30 w 58"/>
                <a:gd name="T19" fmla="*/ 101 h 685"/>
                <a:gd name="T20" fmla="*/ 32 w 58"/>
                <a:gd name="T21" fmla="*/ 113 h 685"/>
                <a:gd name="T22" fmla="*/ 34 w 58"/>
                <a:gd name="T23" fmla="*/ 125 h 685"/>
                <a:gd name="T24" fmla="*/ 37 w 58"/>
                <a:gd name="T25" fmla="*/ 135 h 685"/>
                <a:gd name="T26" fmla="*/ 39 w 58"/>
                <a:gd name="T27" fmla="*/ 147 h 685"/>
                <a:gd name="T28" fmla="*/ 41 w 58"/>
                <a:gd name="T29" fmla="*/ 158 h 685"/>
                <a:gd name="T30" fmla="*/ 43 w 58"/>
                <a:gd name="T31" fmla="*/ 170 h 685"/>
                <a:gd name="T32" fmla="*/ 45 w 58"/>
                <a:gd name="T33" fmla="*/ 181 h 685"/>
                <a:gd name="T34" fmla="*/ 46 w 58"/>
                <a:gd name="T35" fmla="*/ 192 h 685"/>
                <a:gd name="T36" fmla="*/ 48 w 58"/>
                <a:gd name="T37" fmla="*/ 203 h 685"/>
                <a:gd name="T38" fmla="*/ 50 w 58"/>
                <a:gd name="T39" fmla="*/ 215 h 685"/>
                <a:gd name="T40" fmla="*/ 51 w 58"/>
                <a:gd name="T41" fmla="*/ 226 h 685"/>
                <a:gd name="T42" fmla="*/ 53 w 58"/>
                <a:gd name="T43" fmla="*/ 237 h 685"/>
                <a:gd name="T44" fmla="*/ 54 w 58"/>
                <a:gd name="T45" fmla="*/ 248 h 685"/>
                <a:gd name="T46" fmla="*/ 54 w 58"/>
                <a:gd name="T47" fmla="*/ 260 h 685"/>
                <a:gd name="T48" fmla="*/ 55 w 58"/>
                <a:gd name="T49" fmla="*/ 271 h 685"/>
                <a:gd name="T50" fmla="*/ 56 w 58"/>
                <a:gd name="T51" fmla="*/ 282 h 685"/>
                <a:gd name="T52" fmla="*/ 56 w 58"/>
                <a:gd name="T53" fmla="*/ 294 h 685"/>
                <a:gd name="T54" fmla="*/ 57 w 58"/>
                <a:gd name="T55" fmla="*/ 305 h 685"/>
                <a:gd name="T56" fmla="*/ 57 w 58"/>
                <a:gd name="T57" fmla="*/ 316 h 685"/>
                <a:gd name="T58" fmla="*/ 58 w 58"/>
                <a:gd name="T59" fmla="*/ 327 h 685"/>
                <a:gd name="T60" fmla="*/ 58 w 58"/>
                <a:gd name="T61" fmla="*/ 338 h 685"/>
                <a:gd name="T62" fmla="*/ 58 w 58"/>
                <a:gd name="T63" fmla="*/ 350 h 685"/>
                <a:gd name="T64" fmla="*/ 58 w 58"/>
                <a:gd name="T65" fmla="*/ 361 h 685"/>
                <a:gd name="T66" fmla="*/ 57 w 58"/>
                <a:gd name="T67" fmla="*/ 372 h 685"/>
                <a:gd name="T68" fmla="*/ 56 w 58"/>
                <a:gd name="T69" fmla="*/ 383 h 685"/>
                <a:gd name="T70" fmla="*/ 56 w 58"/>
                <a:gd name="T71" fmla="*/ 395 h 685"/>
                <a:gd name="T72" fmla="*/ 56 w 58"/>
                <a:gd name="T73" fmla="*/ 406 h 685"/>
                <a:gd name="T74" fmla="*/ 55 w 58"/>
                <a:gd name="T75" fmla="*/ 417 h 685"/>
                <a:gd name="T76" fmla="*/ 54 w 58"/>
                <a:gd name="T77" fmla="*/ 429 h 685"/>
                <a:gd name="T78" fmla="*/ 54 w 58"/>
                <a:gd name="T79" fmla="*/ 440 h 685"/>
                <a:gd name="T80" fmla="*/ 52 w 58"/>
                <a:gd name="T81" fmla="*/ 451 h 685"/>
                <a:gd name="T82" fmla="*/ 51 w 58"/>
                <a:gd name="T83" fmla="*/ 462 h 685"/>
                <a:gd name="T84" fmla="*/ 50 w 58"/>
                <a:gd name="T85" fmla="*/ 474 h 685"/>
                <a:gd name="T86" fmla="*/ 48 w 58"/>
                <a:gd name="T87" fmla="*/ 485 h 685"/>
                <a:gd name="T88" fmla="*/ 46 w 58"/>
                <a:gd name="T89" fmla="*/ 496 h 685"/>
                <a:gd name="T90" fmla="*/ 44 w 58"/>
                <a:gd name="T91" fmla="*/ 507 h 685"/>
                <a:gd name="T92" fmla="*/ 43 w 58"/>
                <a:gd name="T93" fmla="*/ 519 h 685"/>
                <a:gd name="T94" fmla="*/ 41 w 58"/>
                <a:gd name="T95" fmla="*/ 530 h 685"/>
                <a:gd name="T96" fmla="*/ 38 w 58"/>
                <a:gd name="T97" fmla="*/ 541 h 685"/>
                <a:gd name="T98" fmla="*/ 36 w 58"/>
                <a:gd name="T99" fmla="*/ 552 h 685"/>
                <a:gd name="T100" fmla="*/ 34 w 58"/>
                <a:gd name="T101" fmla="*/ 564 h 685"/>
                <a:gd name="T102" fmla="*/ 31 w 58"/>
                <a:gd name="T103" fmla="*/ 575 h 685"/>
                <a:gd name="T104" fmla="*/ 29 w 58"/>
                <a:gd name="T105" fmla="*/ 586 h 685"/>
                <a:gd name="T106" fmla="*/ 26 w 58"/>
                <a:gd name="T107" fmla="*/ 598 h 685"/>
                <a:gd name="T108" fmla="*/ 23 w 58"/>
                <a:gd name="T109" fmla="*/ 609 h 685"/>
                <a:gd name="T110" fmla="*/ 20 w 58"/>
                <a:gd name="T111" fmla="*/ 620 h 685"/>
                <a:gd name="T112" fmla="*/ 17 w 58"/>
                <a:gd name="T113" fmla="*/ 631 h 685"/>
                <a:gd name="T114" fmla="*/ 14 w 58"/>
                <a:gd name="T115" fmla="*/ 642 h 685"/>
                <a:gd name="T116" fmla="*/ 10 w 58"/>
                <a:gd name="T117" fmla="*/ 654 h 685"/>
                <a:gd name="T118" fmla="*/ 7 w 58"/>
                <a:gd name="T119" fmla="*/ 665 h 685"/>
                <a:gd name="T120" fmla="*/ 3 w 58"/>
                <a:gd name="T121" fmla="*/ 676 h 685"/>
                <a:gd name="T122" fmla="*/ 0 w 58"/>
                <a:gd name="T123" fmla="*/ 6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685">
                  <a:moveTo>
                    <a:pt x="0" y="0"/>
                  </a:moveTo>
                  <a:lnTo>
                    <a:pt x="4" y="12"/>
                  </a:lnTo>
                  <a:lnTo>
                    <a:pt x="7" y="23"/>
                  </a:lnTo>
                  <a:lnTo>
                    <a:pt x="11" y="35"/>
                  </a:lnTo>
                  <a:lnTo>
                    <a:pt x="15" y="45"/>
                  </a:lnTo>
                  <a:lnTo>
                    <a:pt x="17" y="57"/>
                  </a:lnTo>
                  <a:lnTo>
                    <a:pt x="21" y="68"/>
                  </a:lnTo>
                  <a:lnTo>
                    <a:pt x="24" y="80"/>
                  </a:lnTo>
                  <a:lnTo>
                    <a:pt x="27" y="90"/>
                  </a:lnTo>
                  <a:lnTo>
                    <a:pt x="30" y="101"/>
                  </a:lnTo>
                  <a:lnTo>
                    <a:pt x="32" y="113"/>
                  </a:lnTo>
                  <a:lnTo>
                    <a:pt x="34" y="125"/>
                  </a:lnTo>
                  <a:lnTo>
                    <a:pt x="37" y="135"/>
                  </a:lnTo>
                  <a:lnTo>
                    <a:pt x="39" y="147"/>
                  </a:lnTo>
                  <a:lnTo>
                    <a:pt x="41" y="158"/>
                  </a:lnTo>
                  <a:lnTo>
                    <a:pt x="43" y="170"/>
                  </a:lnTo>
                  <a:lnTo>
                    <a:pt x="45" y="181"/>
                  </a:lnTo>
                  <a:lnTo>
                    <a:pt x="46" y="192"/>
                  </a:lnTo>
                  <a:lnTo>
                    <a:pt x="48" y="203"/>
                  </a:lnTo>
                  <a:lnTo>
                    <a:pt x="50" y="215"/>
                  </a:lnTo>
                  <a:lnTo>
                    <a:pt x="51" y="226"/>
                  </a:lnTo>
                  <a:lnTo>
                    <a:pt x="53" y="237"/>
                  </a:lnTo>
                  <a:lnTo>
                    <a:pt x="54" y="248"/>
                  </a:lnTo>
                  <a:lnTo>
                    <a:pt x="54" y="260"/>
                  </a:lnTo>
                  <a:lnTo>
                    <a:pt x="55" y="271"/>
                  </a:lnTo>
                  <a:lnTo>
                    <a:pt x="56" y="282"/>
                  </a:lnTo>
                  <a:lnTo>
                    <a:pt x="56" y="294"/>
                  </a:lnTo>
                  <a:lnTo>
                    <a:pt x="57" y="305"/>
                  </a:lnTo>
                  <a:lnTo>
                    <a:pt x="57" y="316"/>
                  </a:lnTo>
                  <a:lnTo>
                    <a:pt x="58" y="327"/>
                  </a:lnTo>
                  <a:lnTo>
                    <a:pt x="58" y="338"/>
                  </a:lnTo>
                  <a:lnTo>
                    <a:pt x="58" y="350"/>
                  </a:lnTo>
                  <a:lnTo>
                    <a:pt x="58" y="361"/>
                  </a:lnTo>
                  <a:lnTo>
                    <a:pt x="57" y="372"/>
                  </a:lnTo>
                  <a:lnTo>
                    <a:pt x="56" y="383"/>
                  </a:lnTo>
                  <a:lnTo>
                    <a:pt x="56" y="395"/>
                  </a:lnTo>
                  <a:lnTo>
                    <a:pt x="56" y="406"/>
                  </a:lnTo>
                  <a:lnTo>
                    <a:pt x="55" y="417"/>
                  </a:lnTo>
                  <a:lnTo>
                    <a:pt x="54" y="429"/>
                  </a:lnTo>
                  <a:lnTo>
                    <a:pt x="54" y="440"/>
                  </a:lnTo>
                  <a:lnTo>
                    <a:pt x="52" y="451"/>
                  </a:lnTo>
                  <a:lnTo>
                    <a:pt x="51" y="462"/>
                  </a:lnTo>
                  <a:lnTo>
                    <a:pt x="50" y="474"/>
                  </a:lnTo>
                  <a:lnTo>
                    <a:pt x="48" y="485"/>
                  </a:lnTo>
                  <a:lnTo>
                    <a:pt x="46" y="496"/>
                  </a:lnTo>
                  <a:lnTo>
                    <a:pt x="44" y="507"/>
                  </a:lnTo>
                  <a:lnTo>
                    <a:pt x="43" y="519"/>
                  </a:lnTo>
                  <a:lnTo>
                    <a:pt x="41" y="530"/>
                  </a:lnTo>
                  <a:lnTo>
                    <a:pt x="38" y="541"/>
                  </a:lnTo>
                  <a:lnTo>
                    <a:pt x="36" y="552"/>
                  </a:lnTo>
                  <a:lnTo>
                    <a:pt x="34" y="564"/>
                  </a:lnTo>
                  <a:lnTo>
                    <a:pt x="31" y="575"/>
                  </a:lnTo>
                  <a:lnTo>
                    <a:pt x="29" y="586"/>
                  </a:lnTo>
                  <a:lnTo>
                    <a:pt x="26" y="598"/>
                  </a:lnTo>
                  <a:lnTo>
                    <a:pt x="23" y="609"/>
                  </a:lnTo>
                  <a:lnTo>
                    <a:pt x="20" y="620"/>
                  </a:lnTo>
                  <a:lnTo>
                    <a:pt x="17" y="631"/>
                  </a:lnTo>
                  <a:lnTo>
                    <a:pt x="14" y="642"/>
                  </a:lnTo>
                  <a:lnTo>
                    <a:pt x="10" y="654"/>
                  </a:lnTo>
                  <a:lnTo>
                    <a:pt x="7" y="665"/>
                  </a:lnTo>
                  <a:lnTo>
                    <a:pt x="3" y="676"/>
                  </a:lnTo>
                  <a:lnTo>
                    <a:pt x="0" y="6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235"/>
            <p:cNvSpPr>
              <a:spLocks noChangeShapeType="1"/>
            </p:cNvSpPr>
            <p:nvPr/>
          </p:nvSpPr>
          <p:spPr bwMode="auto">
            <a:xfrm>
              <a:off x="5202238" y="3309939"/>
              <a:ext cx="4794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236"/>
            <p:cNvSpPr>
              <a:spLocks noChangeShapeType="1"/>
            </p:cNvSpPr>
            <p:nvPr/>
          </p:nvSpPr>
          <p:spPr bwMode="auto">
            <a:xfrm>
              <a:off x="5202238" y="4397376"/>
              <a:ext cx="4794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37"/>
            <p:cNvSpPr>
              <a:spLocks/>
            </p:cNvSpPr>
            <p:nvPr/>
          </p:nvSpPr>
          <p:spPr bwMode="auto">
            <a:xfrm>
              <a:off x="5776913" y="3279776"/>
              <a:ext cx="115888" cy="1147763"/>
            </a:xfrm>
            <a:custGeom>
              <a:avLst/>
              <a:gdLst>
                <a:gd name="T0" fmla="*/ 69 w 73"/>
                <a:gd name="T1" fmla="*/ 11 h 723"/>
                <a:gd name="T2" fmla="*/ 59 w 73"/>
                <a:gd name="T3" fmla="*/ 34 h 723"/>
                <a:gd name="T4" fmla="*/ 51 w 73"/>
                <a:gd name="T5" fmla="*/ 56 h 723"/>
                <a:gd name="T6" fmla="*/ 44 w 73"/>
                <a:gd name="T7" fmla="*/ 79 h 723"/>
                <a:gd name="T8" fmla="*/ 37 w 73"/>
                <a:gd name="T9" fmla="*/ 101 h 723"/>
                <a:gd name="T10" fmla="*/ 31 w 73"/>
                <a:gd name="T11" fmla="*/ 124 h 723"/>
                <a:gd name="T12" fmla="*/ 25 w 73"/>
                <a:gd name="T13" fmla="*/ 147 h 723"/>
                <a:gd name="T14" fmla="*/ 20 w 73"/>
                <a:gd name="T15" fmla="*/ 169 h 723"/>
                <a:gd name="T16" fmla="*/ 16 w 73"/>
                <a:gd name="T17" fmla="*/ 192 h 723"/>
                <a:gd name="T18" fmla="*/ 12 w 73"/>
                <a:gd name="T19" fmla="*/ 214 h 723"/>
                <a:gd name="T20" fmla="*/ 9 w 73"/>
                <a:gd name="T21" fmla="*/ 237 h 723"/>
                <a:gd name="T22" fmla="*/ 6 w 73"/>
                <a:gd name="T23" fmla="*/ 259 h 723"/>
                <a:gd name="T24" fmla="*/ 4 w 73"/>
                <a:gd name="T25" fmla="*/ 282 h 723"/>
                <a:gd name="T26" fmla="*/ 1 w 73"/>
                <a:gd name="T27" fmla="*/ 305 h 723"/>
                <a:gd name="T28" fmla="*/ 1 w 73"/>
                <a:gd name="T29" fmla="*/ 327 h 723"/>
                <a:gd name="T30" fmla="*/ 0 w 73"/>
                <a:gd name="T31" fmla="*/ 349 h 723"/>
                <a:gd name="T32" fmla="*/ 0 w 73"/>
                <a:gd name="T33" fmla="*/ 372 h 723"/>
                <a:gd name="T34" fmla="*/ 1 w 73"/>
                <a:gd name="T35" fmla="*/ 394 h 723"/>
                <a:gd name="T36" fmla="*/ 1 w 73"/>
                <a:gd name="T37" fmla="*/ 417 h 723"/>
                <a:gd name="T38" fmla="*/ 4 w 73"/>
                <a:gd name="T39" fmla="*/ 440 h 723"/>
                <a:gd name="T40" fmla="*/ 6 w 73"/>
                <a:gd name="T41" fmla="*/ 462 h 723"/>
                <a:gd name="T42" fmla="*/ 8 w 73"/>
                <a:gd name="T43" fmla="*/ 484 h 723"/>
                <a:gd name="T44" fmla="*/ 12 w 73"/>
                <a:gd name="T45" fmla="*/ 507 h 723"/>
                <a:gd name="T46" fmla="*/ 15 w 73"/>
                <a:gd name="T47" fmla="*/ 529 h 723"/>
                <a:gd name="T48" fmla="*/ 20 w 73"/>
                <a:gd name="T49" fmla="*/ 552 h 723"/>
                <a:gd name="T50" fmla="*/ 25 w 73"/>
                <a:gd name="T51" fmla="*/ 575 h 723"/>
                <a:gd name="T52" fmla="*/ 30 w 73"/>
                <a:gd name="T53" fmla="*/ 597 h 723"/>
                <a:gd name="T54" fmla="*/ 36 w 73"/>
                <a:gd name="T55" fmla="*/ 620 h 723"/>
                <a:gd name="T56" fmla="*/ 43 w 73"/>
                <a:gd name="T57" fmla="*/ 642 h 723"/>
                <a:gd name="T58" fmla="*/ 51 w 73"/>
                <a:gd name="T59" fmla="*/ 665 h 723"/>
                <a:gd name="T60" fmla="*/ 58 w 73"/>
                <a:gd name="T61" fmla="*/ 687 h 723"/>
                <a:gd name="T62" fmla="*/ 67 w 73"/>
                <a:gd name="T63" fmla="*/ 710 h 723"/>
                <a:gd name="T64" fmla="*/ 73 w 73"/>
                <a:gd name="T65"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723">
                  <a:moveTo>
                    <a:pt x="73" y="0"/>
                  </a:moveTo>
                  <a:lnTo>
                    <a:pt x="69" y="11"/>
                  </a:lnTo>
                  <a:lnTo>
                    <a:pt x="64" y="23"/>
                  </a:lnTo>
                  <a:lnTo>
                    <a:pt x="59" y="34"/>
                  </a:lnTo>
                  <a:lnTo>
                    <a:pt x="56" y="46"/>
                  </a:lnTo>
                  <a:lnTo>
                    <a:pt x="51" y="56"/>
                  </a:lnTo>
                  <a:lnTo>
                    <a:pt x="48" y="68"/>
                  </a:lnTo>
                  <a:lnTo>
                    <a:pt x="44" y="79"/>
                  </a:lnTo>
                  <a:lnTo>
                    <a:pt x="40" y="90"/>
                  </a:lnTo>
                  <a:lnTo>
                    <a:pt x="37" y="101"/>
                  </a:lnTo>
                  <a:lnTo>
                    <a:pt x="34" y="112"/>
                  </a:lnTo>
                  <a:lnTo>
                    <a:pt x="31" y="124"/>
                  </a:lnTo>
                  <a:lnTo>
                    <a:pt x="28" y="136"/>
                  </a:lnTo>
                  <a:lnTo>
                    <a:pt x="25" y="147"/>
                  </a:lnTo>
                  <a:lnTo>
                    <a:pt x="22" y="158"/>
                  </a:lnTo>
                  <a:lnTo>
                    <a:pt x="20" y="169"/>
                  </a:lnTo>
                  <a:lnTo>
                    <a:pt x="18" y="181"/>
                  </a:lnTo>
                  <a:lnTo>
                    <a:pt x="16" y="192"/>
                  </a:lnTo>
                  <a:lnTo>
                    <a:pt x="14" y="203"/>
                  </a:lnTo>
                  <a:lnTo>
                    <a:pt x="12" y="214"/>
                  </a:lnTo>
                  <a:lnTo>
                    <a:pt x="10" y="225"/>
                  </a:lnTo>
                  <a:lnTo>
                    <a:pt x="9" y="237"/>
                  </a:lnTo>
                  <a:lnTo>
                    <a:pt x="7" y="248"/>
                  </a:lnTo>
                  <a:lnTo>
                    <a:pt x="6" y="259"/>
                  </a:lnTo>
                  <a:lnTo>
                    <a:pt x="5" y="271"/>
                  </a:lnTo>
                  <a:lnTo>
                    <a:pt x="4" y="282"/>
                  </a:lnTo>
                  <a:lnTo>
                    <a:pt x="3" y="293"/>
                  </a:lnTo>
                  <a:lnTo>
                    <a:pt x="1" y="305"/>
                  </a:lnTo>
                  <a:lnTo>
                    <a:pt x="1" y="316"/>
                  </a:lnTo>
                  <a:lnTo>
                    <a:pt x="1" y="327"/>
                  </a:lnTo>
                  <a:lnTo>
                    <a:pt x="1" y="338"/>
                  </a:lnTo>
                  <a:lnTo>
                    <a:pt x="0" y="349"/>
                  </a:lnTo>
                  <a:lnTo>
                    <a:pt x="0" y="361"/>
                  </a:lnTo>
                  <a:lnTo>
                    <a:pt x="0" y="372"/>
                  </a:lnTo>
                  <a:lnTo>
                    <a:pt x="1" y="383"/>
                  </a:lnTo>
                  <a:lnTo>
                    <a:pt x="1" y="394"/>
                  </a:lnTo>
                  <a:lnTo>
                    <a:pt x="1" y="406"/>
                  </a:lnTo>
                  <a:lnTo>
                    <a:pt x="1" y="417"/>
                  </a:lnTo>
                  <a:lnTo>
                    <a:pt x="3" y="428"/>
                  </a:lnTo>
                  <a:lnTo>
                    <a:pt x="4" y="440"/>
                  </a:lnTo>
                  <a:lnTo>
                    <a:pt x="4" y="451"/>
                  </a:lnTo>
                  <a:lnTo>
                    <a:pt x="6" y="462"/>
                  </a:lnTo>
                  <a:lnTo>
                    <a:pt x="7" y="473"/>
                  </a:lnTo>
                  <a:lnTo>
                    <a:pt x="8" y="484"/>
                  </a:lnTo>
                  <a:lnTo>
                    <a:pt x="10" y="496"/>
                  </a:lnTo>
                  <a:lnTo>
                    <a:pt x="12" y="507"/>
                  </a:lnTo>
                  <a:lnTo>
                    <a:pt x="13" y="518"/>
                  </a:lnTo>
                  <a:lnTo>
                    <a:pt x="15" y="529"/>
                  </a:lnTo>
                  <a:lnTo>
                    <a:pt x="17" y="541"/>
                  </a:lnTo>
                  <a:lnTo>
                    <a:pt x="20" y="552"/>
                  </a:lnTo>
                  <a:lnTo>
                    <a:pt x="22" y="563"/>
                  </a:lnTo>
                  <a:lnTo>
                    <a:pt x="25" y="575"/>
                  </a:lnTo>
                  <a:lnTo>
                    <a:pt x="27" y="586"/>
                  </a:lnTo>
                  <a:lnTo>
                    <a:pt x="30" y="597"/>
                  </a:lnTo>
                  <a:lnTo>
                    <a:pt x="33" y="608"/>
                  </a:lnTo>
                  <a:lnTo>
                    <a:pt x="36" y="620"/>
                  </a:lnTo>
                  <a:lnTo>
                    <a:pt x="40" y="631"/>
                  </a:lnTo>
                  <a:lnTo>
                    <a:pt x="43" y="642"/>
                  </a:lnTo>
                  <a:lnTo>
                    <a:pt x="47" y="653"/>
                  </a:lnTo>
                  <a:lnTo>
                    <a:pt x="51" y="665"/>
                  </a:lnTo>
                  <a:lnTo>
                    <a:pt x="54" y="676"/>
                  </a:lnTo>
                  <a:lnTo>
                    <a:pt x="58" y="687"/>
                  </a:lnTo>
                  <a:lnTo>
                    <a:pt x="63" y="698"/>
                  </a:lnTo>
                  <a:lnTo>
                    <a:pt x="67" y="710"/>
                  </a:lnTo>
                  <a:lnTo>
                    <a:pt x="71" y="722"/>
                  </a:lnTo>
                  <a:lnTo>
                    <a:pt x="73" y="72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238"/>
            <p:cNvSpPr>
              <a:spLocks/>
            </p:cNvSpPr>
            <p:nvPr/>
          </p:nvSpPr>
          <p:spPr bwMode="auto">
            <a:xfrm>
              <a:off x="5975351" y="3279776"/>
              <a:ext cx="6350" cy="1147763"/>
            </a:xfrm>
            <a:custGeom>
              <a:avLst/>
              <a:gdLst>
                <a:gd name="T0" fmla="*/ 0 w 4"/>
                <a:gd name="T1" fmla="*/ 0 h 723"/>
                <a:gd name="T2" fmla="*/ 1 w 4"/>
                <a:gd name="T3" fmla="*/ 85 h 723"/>
                <a:gd name="T4" fmla="*/ 3 w 4"/>
                <a:gd name="T5" fmla="*/ 170 h 723"/>
                <a:gd name="T6" fmla="*/ 3 w 4"/>
                <a:gd name="T7" fmla="*/ 254 h 723"/>
                <a:gd name="T8" fmla="*/ 4 w 4"/>
                <a:gd name="T9" fmla="*/ 338 h 723"/>
                <a:gd name="T10" fmla="*/ 4 w 4"/>
                <a:gd name="T11" fmla="*/ 422 h 723"/>
                <a:gd name="T12" fmla="*/ 3 w 4"/>
                <a:gd name="T13" fmla="*/ 507 h 723"/>
                <a:gd name="T14" fmla="*/ 2 w 4"/>
                <a:gd name="T15" fmla="*/ 592 h 723"/>
                <a:gd name="T16" fmla="*/ 1 w 4"/>
                <a:gd name="T17" fmla="*/ 677 h 723"/>
                <a:gd name="T18" fmla="*/ 0 w 4"/>
                <a:gd name="T1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723">
                  <a:moveTo>
                    <a:pt x="0" y="0"/>
                  </a:moveTo>
                  <a:lnTo>
                    <a:pt x="1" y="85"/>
                  </a:lnTo>
                  <a:lnTo>
                    <a:pt x="3" y="170"/>
                  </a:lnTo>
                  <a:lnTo>
                    <a:pt x="3" y="254"/>
                  </a:lnTo>
                  <a:lnTo>
                    <a:pt x="4" y="338"/>
                  </a:lnTo>
                  <a:lnTo>
                    <a:pt x="4" y="422"/>
                  </a:lnTo>
                  <a:lnTo>
                    <a:pt x="3" y="507"/>
                  </a:lnTo>
                  <a:lnTo>
                    <a:pt x="2" y="592"/>
                  </a:lnTo>
                  <a:lnTo>
                    <a:pt x="1" y="677"/>
                  </a:lnTo>
                  <a:lnTo>
                    <a:pt x="0" y="723"/>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239"/>
            <p:cNvSpPr>
              <a:spLocks noChangeShapeType="1"/>
            </p:cNvSpPr>
            <p:nvPr/>
          </p:nvSpPr>
          <p:spPr bwMode="auto">
            <a:xfrm>
              <a:off x="5892801" y="3279776"/>
              <a:ext cx="825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240"/>
            <p:cNvSpPr>
              <a:spLocks noChangeShapeType="1"/>
            </p:cNvSpPr>
            <p:nvPr/>
          </p:nvSpPr>
          <p:spPr bwMode="auto">
            <a:xfrm>
              <a:off x="5892801" y="4427539"/>
              <a:ext cx="825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241"/>
            <p:cNvSpPr>
              <a:spLocks noChangeShapeType="1"/>
            </p:cNvSpPr>
            <p:nvPr/>
          </p:nvSpPr>
          <p:spPr bwMode="auto">
            <a:xfrm>
              <a:off x="6910388" y="3598864"/>
              <a:ext cx="0" cy="42863"/>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242"/>
            <p:cNvSpPr>
              <a:spLocks noChangeShapeType="1"/>
            </p:cNvSpPr>
            <p:nvPr/>
          </p:nvSpPr>
          <p:spPr bwMode="auto">
            <a:xfrm>
              <a:off x="6910388" y="4067176"/>
              <a:ext cx="0" cy="42863"/>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43"/>
            <p:cNvSpPr>
              <a:spLocks/>
            </p:cNvSpPr>
            <p:nvPr/>
          </p:nvSpPr>
          <p:spPr bwMode="auto">
            <a:xfrm>
              <a:off x="7091363" y="3578226"/>
              <a:ext cx="26988" cy="552450"/>
            </a:xfrm>
            <a:custGeom>
              <a:avLst/>
              <a:gdLst>
                <a:gd name="T0" fmla="*/ 17 w 17"/>
                <a:gd name="T1" fmla="*/ 0 h 348"/>
                <a:gd name="T2" fmla="*/ 15 w 17"/>
                <a:gd name="T3" fmla="*/ 11 h 348"/>
                <a:gd name="T4" fmla="*/ 13 w 17"/>
                <a:gd name="T5" fmla="*/ 22 h 348"/>
                <a:gd name="T6" fmla="*/ 12 w 17"/>
                <a:gd name="T7" fmla="*/ 33 h 348"/>
                <a:gd name="T8" fmla="*/ 10 w 17"/>
                <a:gd name="T9" fmla="*/ 45 h 348"/>
                <a:gd name="T10" fmla="*/ 8 w 17"/>
                <a:gd name="T11" fmla="*/ 56 h 348"/>
                <a:gd name="T12" fmla="*/ 7 w 17"/>
                <a:gd name="T13" fmla="*/ 67 h 348"/>
                <a:gd name="T14" fmla="*/ 5 w 17"/>
                <a:gd name="T15" fmla="*/ 79 h 348"/>
                <a:gd name="T16" fmla="*/ 4 w 17"/>
                <a:gd name="T17" fmla="*/ 90 h 348"/>
                <a:gd name="T18" fmla="*/ 3 w 17"/>
                <a:gd name="T19" fmla="*/ 102 h 348"/>
                <a:gd name="T20" fmla="*/ 2 w 17"/>
                <a:gd name="T21" fmla="*/ 112 h 348"/>
                <a:gd name="T22" fmla="*/ 2 w 17"/>
                <a:gd name="T23" fmla="*/ 123 h 348"/>
                <a:gd name="T24" fmla="*/ 1 w 17"/>
                <a:gd name="T25" fmla="*/ 135 h 348"/>
                <a:gd name="T26" fmla="*/ 1 w 17"/>
                <a:gd name="T27" fmla="*/ 146 h 348"/>
                <a:gd name="T28" fmla="*/ 0 w 17"/>
                <a:gd name="T29" fmla="*/ 157 h 348"/>
                <a:gd name="T30" fmla="*/ 0 w 17"/>
                <a:gd name="T31" fmla="*/ 168 h 348"/>
                <a:gd name="T32" fmla="*/ 0 w 17"/>
                <a:gd name="T33" fmla="*/ 180 h 348"/>
                <a:gd name="T34" fmla="*/ 0 w 17"/>
                <a:gd name="T35" fmla="*/ 192 h 348"/>
                <a:gd name="T36" fmla="*/ 1 w 17"/>
                <a:gd name="T37" fmla="*/ 202 h 348"/>
                <a:gd name="T38" fmla="*/ 1 w 17"/>
                <a:gd name="T39" fmla="*/ 214 h 348"/>
                <a:gd name="T40" fmla="*/ 2 w 17"/>
                <a:gd name="T41" fmla="*/ 225 h 348"/>
                <a:gd name="T42" fmla="*/ 2 w 17"/>
                <a:gd name="T43" fmla="*/ 237 h 348"/>
                <a:gd name="T44" fmla="*/ 3 w 17"/>
                <a:gd name="T45" fmla="*/ 247 h 348"/>
                <a:gd name="T46" fmla="*/ 4 w 17"/>
                <a:gd name="T47" fmla="*/ 259 h 348"/>
                <a:gd name="T48" fmla="*/ 6 w 17"/>
                <a:gd name="T49" fmla="*/ 270 h 348"/>
                <a:gd name="T50" fmla="*/ 7 w 17"/>
                <a:gd name="T51" fmla="*/ 281 h 348"/>
                <a:gd name="T52" fmla="*/ 8 w 17"/>
                <a:gd name="T53" fmla="*/ 293 h 348"/>
                <a:gd name="T54" fmla="*/ 10 w 17"/>
                <a:gd name="T55" fmla="*/ 304 h 348"/>
                <a:gd name="T56" fmla="*/ 12 w 17"/>
                <a:gd name="T57" fmla="*/ 315 h 348"/>
                <a:gd name="T58" fmla="*/ 14 w 17"/>
                <a:gd name="T59" fmla="*/ 327 h 348"/>
                <a:gd name="T60" fmla="*/ 16 w 17"/>
                <a:gd name="T61" fmla="*/ 338 h 348"/>
                <a:gd name="T62" fmla="*/ 17 w 17"/>
                <a:gd name="T6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348">
                  <a:moveTo>
                    <a:pt x="17" y="0"/>
                  </a:moveTo>
                  <a:lnTo>
                    <a:pt x="15" y="11"/>
                  </a:lnTo>
                  <a:lnTo>
                    <a:pt x="13" y="22"/>
                  </a:lnTo>
                  <a:lnTo>
                    <a:pt x="12" y="33"/>
                  </a:lnTo>
                  <a:lnTo>
                    <a:pt x="10" y="45"/>
                  </a:lnTo>
                  <a:lnTo>
                    <a:pt x="8" y="56"/>
                  </a:lnTo>
                  <a:lnTo>
                    <a:pt x="7" y="67"/>
                  </a:lnTo>
                  <a:lnTo>
                    <a:pt x="5" y="79"/>
                  </a:lnTo>
                  <a:lnTo>
                    <a:pt x="4" y="90"/>
                  </a:lnTo>
                  <a:lnTo>
                    <a:pt x="3" y="102"/>
                  </a:lnTo>
                  <a:lnTo>
                    <a:pt x="2" y="112"/>
                  </a:lnTo>
                  <a:lnTo>
                    <a:pt x="2" y="123"/>
                  </a:lnTo>
                  <a:lnTo>
                    <a:pt x="1" y="135"/>
                  </a:lnTo>
                  <a:lnTo>
                    <a:pt x="1" y="146"/>
                  </a:lnTo>
                  <a:lnTo>
                    <a:pt x="0" y="157"/>
                  </a:lnTo>
                  <a:lnTo>
                    <a:pt x="0" y="168"/>
                  </a:lnTo>
                  <a:lnTo>
                    <a:pt x="0" y="180"/>
                  </a:lnTo>
                  <a:lnTo>
                    <a:pt x="0" y="192"/>
                  </a:lnTo>
                  <a:lnTo>
                    <a:pt x="1" y="202"/>
                  </a:lnTo>
                  <a:lnTo>
                    <a:pt x="1" y="214"/>
                  </a:lnTo>
                  <a:lnTo>
                    <a:pt x="2" y="225"/>
                  </a:lnTo>
                  <a:lnTo>
                    <a:pt x="2" y="237"/>
                  </a:lnTo>
                  <a:lnTo>
                    <a:pt x="3" y="247"/>
                  </a:lnTo>
                  <a:lnTo>
                    <a:pt x="4" y="259"/>
                  </a:lnTo>
                  <a:lnTo>
                    <a:pt x="6" y="270"/>
                  </a:lnTo>
                  <a:lnTo>
                    <a:pt x="7" y="281"/>
                  </a:lnTo>
                  <a:lnTo>
                    <a:pt x="8" y="293"/>
                  </a:lnTo>
                  <a:lnTo>
                    <a:pt x="10" y="304"/>
                  </a:lnTo>
                  <a:lnTo>
                    <a:pt x="12" y="315"/>
                  </a:lnTo>
                  <a:lnTo>
                    <a:pt x="14" y="327"/>
                  </a:lnTo>
                  <a:lnTo>
                    <a:pt x="16" y="338"/>
                  </a:lnTo>
                  <a:lnTo>
                    <a:pt x="17" y="34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4"/>
            <p:cNvSpPr>
              <a:spLocks/>
            </p:cNvSpPr>
            <p:nvPr/>
          </p:nvSpPr>
          <p:spPr bwMode="auto">
            <a:xfrm>
              <a:off x="7138988" y="3578226"/>
              <a:ext cx="73025" cy="552450"/>
            </a:xfrm>
            <a:custGeom>
              <a:avLst/>
              <a:gdLst>
                <a:gd name="T0" fmla="*/ 46 w 46"/>
                <a:gd name="T1" fmla="*/ 0 h 348"/>
                <a:gd name="T2" fmla="*/ 46 w 46"/>
                <a:gd name="T3" fmla="*/ 22 h 348"/>
                <a:gd name="T4" fmla="*/ 42 w 46"/>
                <a:gd name="T5" fmla="*/ 28 h 348"/>
                <a:gd name="T6" fmla="*/ 38 w 46"/>
                <a:gd name="T7" fmla="*/ 34 h 348"/>
                <a:gd name="T8" fmla="*/ 34 w 46"/>
                <a:gd name="T9" fmla="*/ 41 h 348"/>
                <a:gd name="T10" fmla="*/ 31 w 46"/>
                <a:gd name="T11" fmla="*/ 46 h 348"/>
                <a:gd name="T12" fmla="*/ 29 w 46"/>
                <a:gd name="T13" fmla="*/ 53 h 348"/>
                <a:gd name="T14" fmla="*/ 26 w 46"/>
                <a:gd name="T15" fmla="*/ 59 h 348"/>
                <a:gd name="T16" fmla="*/ 22 w 46"/>
                <a:gd name="T17" fmla="*/ 65 h 348"/>
                <a:gd name="T18" fmla="*/ 20 w 46"/>
                <a:gd name="T19" fmla="*/ 71 h 348"/>
                <a:gd name="T20" fmla="*/ 18 w 46"/>
                <a:gd name="T21" fmla="*/ 77 h 348"/>
                <a:gd name="T22" fmla="*/ 16 w 46"/>
                <a:gd name="T23" fmla="*/ 83 h 348"/>
                <a:gd name="T24" fmla="*/ 13 w 46"/>
                <a:gd name="T25" fmla="*/ 89 h 348"/>
                <a:gd name="T26" fmla="*/ 11 w 46"/>
                <a:gd name="T27" fmla="*/ 95 h 348"/>
                <a:gd name="T28" fmla="*/ 10 w 46"/>
                <a:gd name="T29" fmla="*/ 101 h 348"/>
                <a:gd name="T30" fmla="*/ 8 w 46"/>
                <a:gd name="T31" fmla="*/ 107 h 348"/>
                <a:gd name="T32" fmla="*/ 7 w 46"/>
                <a:gd name="T33" fmla="*/ 113 h 348"/>
                <a:gd name="T34" fmla="*/ 5 w 46"/>
                <a:gd name="T35" fmla="*/ 119 h 348"/>
                <a:gd name="T36" fmla="*/ 4 w 46"/>
                <a:gd name="T37" fmla="*/ 125 h 348"/>
                <a:gd name="T38" fmla="*/ 3 w 46"/>
                <a:gd name="T39" fmla="*/ 131 h 348"/>
                <a:gd name="T40" fmla="*/ 2 w 46"/>
                <a:gd name="T41" fmla="*/ 137 h 348"/>
                <a:gd name="T42" fmla="*/ 2 w 46"/>
                <a:gd name="T43" fmla="*/ 143 h 348"/>
                <a:gd name="T44" fmla="*/ 1 w 46"/>
                <a:gd name="T45" fmla="*/ 149 h 348"/>
                <a:gd name="T46" fmla="*/ 0 w 46"/>
                <a:gd name="T47" fmla="*/ 155 h 348"/>
                <a:gd name="T48" fmla="*/ 0 w 46"/>
                <a:gd name="T49" fmla="*/ 161 h 348"/>
                <a:gd name="T50" fmla="*/ 0 w 46"/>
                <a:gd name="T51" fmla="*/ 168 h 348"/>
                <a:gd name="T52" fmla="*/ 0 w 46"/>
                <a:gd name="T53" fmla="*/ 173 h 348"/>
                <a:gd name="T54" fmla="*/ 0 w 46"/>
                <a:gd name="T55" fmla="*/ 179 h 348"/>
                <a:gd name="T56" fmla="*/ 0 w 46"/>
                <a:gd name="T57" fmla="*/ 186 h 348"/>
                <a:gd name="T58" fmla="*/ 0 w 46"/>
                <a:gd name="T59" fmla="*/ 192 h 348"/>
                <a:gd name="T60" fmla="*/ 1 w 46"/>
                <a:gd name="T61" fmla="*/ 197 h 348"/>
                <a:gd name="T62" fmla="*/ 1 w 46"/>
                <a:gd name="T63" fmla="*/ 203 h 348"/>
                <a:gd name="T64" fmla="*/ 2 w 46"/>
                <a:gd name="T65" fmla="*/ 210 h 348"/>
                <a:gd name="T66" fmla="*/ 3 w 46"/>
                <a:gd name="T67" fmla="*/ 216 h 348"/>
                <a:gd name="T68" fmla="*/ 4 w 46"/>
                <a:gd name="T69" fmla="*/ 221 h 348"/>
                <a:gd name="T70" fmla="*/ 5 w 46"/>
                <a:gd name="T71" fmla="*/ 227 h 348"/>
                <a:gd name="T72" fmla="*/ 6 w 46"/>
                <a:gd name="T73" fmla="*/ 234 h 348"/>
                <a:gd name="T74" fmla="*/ 8 w 46"/>
                <a:gd name="T75" fmla="*/ 240 h 348"/>
                <a:gd name="T76" fmla="*/ 9 w 46"/>
                <a:gd name="T77" fmla="*/ 246 h 348"/>
                <a:gd name="T78" fmla="*/ 11 w 46"/>
                <a:gd name="T79" fmla="*/ 252 h 348"/>
                <a:gd name="T80" fmla="*/ 13 w 46"/>
                <a:gd name="T81" fmla="*/ 258 h 348"/>
                <a:gd name="T82" fmla="*/ 16 w 46"/>
                <a:gd name="T83" fmla="*/ 264 h 348"/>
                <a:gd name="T84" fmla="*/ 17 w 46"/>
                <a:gd name="T85" fmla="*/ 270 h 348"/>
                <a:gd name="T86" fmla="*/ 19 w 46"/>
                <a:gd name="T87" fmla="*/ 276 h 348"/>
                <a:gd name="T88" fmla="*/ 22 w 46"/>
                <a:gd name="T89" fmla="*/ 282 h 348"/>
                <a:gd name="T90" fmla="*/ 25 w 46"/>
                <a:gd name="T91" fmla="*/ 288 h 348"/>
                <a:gd name="T92" fmla="*/ 28 w 46"/>
                <a:gd name="T93" fmla="*/ 294 h 348"/>
                <a:gd name="T94" fmla="*/ 31 w 46"/>
                <a:gd name="T95" fmla="*/ 300 h 348"/>
                <a:gd name="T96" fmla="*/ 34 w 46"/>
                <a:gd name="T97" fmla="*/ 306 h 348"/>
                <a:gd name="T98" fmla="*/ 37 w 46"/>
                <a:gd name="T99" fmla="*/ 312 h 348"/>
                <a:gd name="T100" fmla="*/ 41 w 46"/>
                <a:gd name="T101" fmla="*/ 318 h 348"/>
                <a:gd name="T102" fmla="*/ 45 w 46"/>
                <a:gd name="T103" fmla="*/ 324 h 348"/>
                <a:gd name="T104" fmla="*/ 46 w 46"/>
                <a:gd name="T105" fmla="*/ 325 h 348"/>
                <a:gd name="T106" fmla="*/ 46 w 46"/>
                <a:gd name="T107"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348">
                  <a:moveTo>
                    <a:pt x="46" y="0"/>
                  </a:moveTo>
                  <a:lnTo>
                    <a:pt x="46" y="22"/>
                  </a:lnTo>
                  <a:lnTo>
                    <a:pt x="42" y="28"/>
                  </a:lnTo>
                  <a:lnTo>
                    <a:pt x="38" y="34"/>
                  </a:lnTo>
                  <a:lnTo>
                    <a:pt x="34" y="41"/>
                  </a:lnTo>
                  <a:lnTo>
                    <a:pt x="31" y="46"/>
                  </a:lnTo>
                  <a:lnTo>
                    <a:pt x="29" y="53"/>
                  </a:lnTo>
                  <a:lnTo>
                    <a:pt x="26" y="59"/>
                  </a:lnTo>
                  <a:lnTo>
                    <a:pt x="22" y="65"/>
                  </a:lnTo>
                  <a:lnTo>
                    <a:pt x="20" y="71"/>
                  </a:lnTo>
                  <a:lnTo>
                    <a:pt x="18" y="77"/>
                  </a:lnTo>
                  <a:lnTo>
                    <a:pt x="16" y="83"/>
                  </a:lnTo>
                  <a:lnTo>
                    <a:pt x="13" y="89"/>
                  </a:lnTo>
                  <a:lnTo>
                    <a:pt x="11" y="95"/>
                  </a:lnTo>
                  <a:lnTo>
                    <a:pt x="10" y="101"/>
                  </a:lnTo>
                  <a:lnTo>
                    <a:pt x="8" y="107"/>
                  </a:lnTo>
                  <a:lnTo>
                    <a:pt x="7" y="113"/>
                  </a:lnTo>
                  <a:lnTo>
                    <a:pt x="5" y="119"/>
                  </a:lnTo>
                  <a:lnTo>
                    <a:pt x="4" y="125"/>
                  </a:lnTo>
                  <a:lnTo>
                    <a:pt x="3" y="131"/>
                  </a:lnTo>
                  <a:lnTo>
                    <a:pt x="2" y="137"/>
                  </a:lnTo>
                  <a:lnTo>
                    <a:pt x="2" y="143"/>
                  </a:lnTo>
                  <a:lnTo>
                    <a:pt x="1" y="149"/>
                  </a:lnTo>
                  <a:lnTo>
                    <a:pt x="0" y="155"/>
                  </a:lnTo>
                  <a:lnTo>
                    <a:pt x="0" y="161"/>
                  </a:lnTo>
                  <a:lnTo>
                    <a:pt x="0" y="168"/>
                  </a:lnTo>
                  <a:lnTo>
                    <a:pt x="0" y="173"/>
                  </a:lnTo>
                  <a:lnTo>
                    <a:pt x="0" y="179"/>
                  </a:lnTo>
                  <a:lnTo>
                    <a:pt x="0" y="186"/>
                  </a:lnTo>
                  <a:lnTo>
                    <a:pt x="0" y="192"/>
                  </a:lnTo>
                  <a:lnTo>
                    <a:pt x="1" y="197"/>
                  </a:lnTo>
                  <a:lnTo>
                    <a:pt x="1" y="203"/>
                  </a:lnTo>
                  <a:lnTo>
                    <a:pt x="2" y="210"/>
                  </a:lnTo>
                  <a:lnTo>
                    <a:pt x="3" y="216"/>
                  </a:lnTo>
                  <a:lnTo>
                    <a:pt x="4" y="221"/>
                  </a:lnTo>
                  <a:lnTo>
                    <a:pt x="5" y="227"/>
                  </a:lnTo>
                  <a:lnTo>
                    <a:pt x="6" y="234"/>
                  </a:lnTo>
                  <a:lnTo>
                    <a:pt x="8" y="240"/>
                  </a:lnTo>
                  <a:lnTo>
                    <a:pt x="9" y="246"/>
                  </a:lnTo>
                  <a:lnTo>
                    <a:pt x="11" y="252"/>
                  </a:lnTo>
                  <a:lnTo>
                    <a:pt x="13" y="258"/>
                  </a:lnTo>
                  <a:lnTo>
                    <a:pt x="16" y="264"/>
                  </a:lnTo>
                  <a:lnTo>
                    <a:pt x="17" y="270"/>
                  </a:lnTo>
                  <a:lnTo>
                    <a:pt x="19" y="276"/>
                  </a:lnTo>
                  <a:lnTo>
                    <a:pt x="22" y="282"/>
                  </a:lnTo>
                  <a:lnTo>
                    <a:pt x="25" y="288"/>
                  </a:lnTo>
                  <a:lnTo>
                    <a:pt x="28" y="294"/>
                  </a:lnTo>
                  <a:lnTo>
                    <a:pt x="31" y="300"/>
                  </a:lnTo>
                  <a:lnTo>
                    <a:pt x="34" y="306"/>
                  </a:lnTo>
                  <a:lnTo>
                    <a:pt x="37" y="312"/>
                  </a:lnTo>
                  <a:lnTo>
                    <a:pt x="41" y="318"/>
                  </a:lnTo>
                  <a:lnTo>
                    <a:pt x="45" y="324"/>
                  </a:lnTo>
                  <a:lnTo>
                    <a:pt x="46" y="325"/>
                  </a:lnTo>
                  <a:lnTo>
                    <a:pt x="46" y="34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245"/>
            <p:cNvSpPr>
              <a:spLocks noChangeShapeType="1"/>
            </p:cNvSpPr>
            <p:nvPr/>
          </p:nvSpPr>
          <p:spPr bwMode="auto">
            <a:xfrm>
              <a:off x="7118351" y="3578226"/>
              <a:ext cx="9366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246"/>
            <p:cNvSpPr>
              <a:spLocks noChangeShapeType="1"/>
            </p:cNvSpPr>
            <p:nvPr/>
          </p:nvSpPr>
          <p:spPr bwMode="auto">
            <a:xfrm>
              <a:off x="7118351" y="4130676"/>
              <a:ext cx="9366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247"/>
            <p:cNvSpPr>
              <a:spLocks/>
            </p:cNvSpPr>
            <p:nvPr/>
          </p:nvSpPr>
          <p:spPr bwMode="auto">
            <a:xfrm>
              <a:off x="7138988" y="3592514"/>
              <a:ext cx="87313" cy="522288"/>
            </a:xfrm>
            <a:custGeom>
              <a:avLst/>
              <a:gdLst>
                <a:gd name="T0" fmla="*/ 55 w 55"/>
                <a:gd name="T1" fmla="*/ 0 h 329"/>
                <a:gd name="T2" fmla="*/ 50 w 55"/>
                <a:gd name="T3" fmla="*/ 7 h 329"/>
                <a:gd name="T4" fmla="*/ 47 w 55"/>
                <a:gd name="T5" fmla="*/ 13 h 329"/>
                <a:gd name="T6" fmla="*/ 42 w 55"/>
                <a:gd name="T7" fmla="*/ 18 h 329"/>
                <a:gd name="T8" fmla="*/ 39 w 55"/>
                <a:gd name="T9" fmla="*/ 24 h 329"/>
                <a:gd name="T10" fmla="*/ 35 w 55"/>
                <a:gd name="T11" fmla="*/ 31 h 329"/>
                <a:gd name="T12" fmla="*/ 32 w 55"/>
                <a:gd name="T13" fmla="*/ 37 h 329"/>
                <a:gd name="T14" fmla="*/ 29 w 55"/>
                <a:gd name="T15" fmla="*/ 42 h 329"/>
                <a:gd name="T16" fmla="*/ 26 w 55"/>
                <a:gd name="T17" fmla="*/ 49 h 329"/>
                <a:gd name="T18" fmla="*/ 23 w 55"/>
                <a:gd name="T19" fmla="*/ 55 h 329"/>
                <a:gd name="T20" fmla="*/ 21 w 55"/>
                <a:gd name="T21" fmla="*/ 61 h 329"/>
                <a:gd name="T22" fmla="*/ 18 w 55"/>
                <a:gd name="T23" fmla="*/ 67 h 329"/>
                <a:gd name="T24" fmla="*/ 16 w 55"/>
                <a:gd name="T25" fmla="*/ 73 h 329"/>
                <a:gd name="T26" fmla="*/ 14 w 55"/>
                <a:gd name="T27" fmla="*/ 79 h 329"/>
                <a:gd name="T28" fmla="*/ 12 w 55"/>
                <a:gd name="T29" fmla="*/ 85 h 329"/>
                <a:gd name="T30" fmla="*/ 11 w 55"/>
                <a:gd name="T31" fmla="*/ 91 h 329"/>
                <a:gd name="T32" fmla="*/ 8 w 55"/>
                <a:gd name="T33" fmla="*/ 97 h 329"/>
                <a:gd name="T34" fmla="*/ 7 w 55"/>
                <a:gd name="T35" fmla="*/ 103 h 329"/>
                <a:gd name="T36" fmla="*/ 5 w 55"/>
                <a:gd name="T37" fmla="*/ 109 h 329"/>
                <a:gd name="T38" fmla="*/ 4 w 55"/>
                <a:gd name="T39" fmla="*/ 115 h 329"/>
                <a:gd name="T40" fmla="*/ 3 w 55"/>
                <a:gd name="T41" fmla="*/ 121 h 329"/>
                <a:gd name="T42" fmla="*/ 3 w 55"/>
                <a:gd name="T43" fmla="*/ 127 h 329"/>
                <a:gd name="T44" fmla="*/ 2 w 55"/>
                <a:gd name="T45" fmla="*/ 133 h 329"/>
                <a:gd name="T46" fmla="*/ 1 w 55"/>
                <a:gd name="T47" fmla="*/ 139 h 329"/>
                <a:gd name="T48" fmla="*/ 0 w 55"/>
                <a:gd name="T49" fmla="*/ 146 h 329"/>
                <a:gd name="T50" fmla="*/ 0 w 55"/>
                <a:gd name="T51" fmla="*/ 151 h 329"/>
                <a:gd name="T52" fmla="*/ 0 w 55"/>
                <a:gd name="T53" fmla="*/ 157 h 329"/>
                <a:gd name="T54" fmla="*/ 0 w 55"/>
                <a:gd name="T55" fmla="*/ 164 h 329"/>
                <a:gd name="T56" fmla="*/ 0 w 55"/>
                <a:gd name="T57" fmla="*/ 170 h 329"/>
                <a:gd name="T58" fmla="*/ 0 w 55"/>
                <a:gd name="T59" fmla="*/ 176 h 329"/>
                <a:gd name="T60" fmla="*/ 0 w 55"/>
                <a:gd name="T61" fmla="*/ 182 h 329"/>
                <a:gd name="T62" fmla="*/ 1 w 55"/>
                <a:gd name="T63" fmla="*/ 188 h 329"/>
                <a:gd name="T64" fmla="*/ 1 w 55"/>
                <a:gd name="T65" fmla="*/ 193 h 329"/>
                <a:gd name="T66" fmla="*/ 2 w 55"/>
                <a:gd name="T67" fmla="*/ 200 h 329"/>
                <a:gd name="T68" fmla="*/ 3 w 55"/>
                <a:gd name="T69" fmla="*/ 206 h 329"/>
                <a:gd name="T70" fmla="*/ 4 w 55"/>
                <a:gd name="T71" fmla="*/ 212 h 329"/>
                <a:gd name="T72" fmla="*/ 5 w 55"/>
                <a:gd name="T73" fmla="*/ 217 h 329"/>
                <a:gd name="T74" fmla="*/ 6 w 55"/>
                <a:gd name="T75" fmla="*/ 224 h 329"/>
                <a:gd name="T76" fmla="*/ 8 w 55"/>
                <a:gd name="T77" fmla="*/ 230 h 329"/>
                <a:gd name="T78" fmla="*/ 9 w 55"/>
                <a:gd name="T79" fmla="*/ 236 h 329"/>
                <a:gd name="T80" fmla="*/ 11 w 55"/>
                <a:gd name="T81" fmla="*/ 242 h 329"/>
                <a:gd name="T82" fmla="*/ 13 w 55"/>
                <a:gd name="T83" fmla="*/ 248 h 329"/>
                <a:gd name="T84" fmla="*/ 15 w 55"/>
                <a:gd name="T85" fmla="*/ 254 h 329"/>
                <a:gd name="T86" fmla="*/ 17 w 55"/>
                <a:gd name="T87" fmla="*/ 260 h 329"/>
                <a:gd name="T88" fmla="*/ 19 w 55"/>
                <a:gd name="T89" fmla="*/ 266 h 329"/>
                <a:gd name="T90" fmla="*/ 22 w 55"/>
                <a:gd name="T91" fmla="*/ 272 h 329"/>
                <a:gd name="T92" fmla="*/ 24 w 55"/>
                <a:gd name="T93" fmla="*/ 278 h 329"/>
                <a:gd name="T94" fmla="*/ 27 w 55"/>
                <a:gd name="T95" fmla="*/ 284 h 329"/>
                <a:gd name="T96" fmla="*/ 31 w 55"/>
                <a:gd name="T97" fmla="*/ 290 h 329"/>
                <a:gd name="T98" fmla="*/ 34 w 55"/>
                <a:gd name="T99" fmla="*/ 297 h 329"/>
                <a:gd name="T100" fmla="*/ 37 w 55"/>
                <a:gd name="T101" fmla="*/ 302 h 329"/>
                <a:gd name="T102" fmla="*/ 41 w 55"/>
                <a:gd name="T103" fmla="*/ 308 h 329"/>
                <a:gd name="T104" fmla="*/ 44 w 55"/>
                <a:gd name="T105" fmla="*/ 314 h 329"/>
                <a:gd name="T106" fmla="*/ 49 w 55"/>
                <a:gd name="T107" fmla="*/ 321 h 329"/>
                <a:gd name="T108" fmla="*/ 52 w 55"/>
                <a:gd name="T109" fmla="*/ 326 h 329"/>
                <a:gd name="T110" fmla="*/ 55 w 55"/>
                <a:gd name="T11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329">
                  <a:moveTo>
                    <a:pt x="55" y="0"/>
                  </a:moveTo>
                  <a:lnTo>
                    <a:pt x="50" y="7"/>
                  </a:lnTo>
                  <a:lnTo>
                    <a:pt x="47" y="13"/>
                  </a:lnTo>
                  <a:lnTo>
                    <a:pt x="42" y="18"/>
                  </a:lnTo>
                  <a:lnTo>
                    <a:pt x="39" y="24"/>
                  </a:lnTo>
                  <a:lnTo>
                    <a:pt x="35" y="31"/>
                  </a:lnTo>
                  <a:lnTo>
                    <a:pt x="32" y="37"/>
                  </a:lnTo>
                  <a:lnTo>
                    <a:pt x="29" y="42"/>
                  </a:lnTo>
                  <a:lnTo>
                    <a:pt x="26" y="49"/>
                  </a:lnTo>
                  <a:lnTo>
                    <a:pt x="23" y="55"/>
                  </a:lnTo>
                  <a:lnTo>
                    <a:pt x="21" y="61"/>
                  </a:lnTo>
                  <a:lnTo>
                    <a:pt x="18" y="67"/>
                  </a:lnTo>
                  <a:lnTo>
                    <a:pt x="16" y="73"/>
                  </a:lnTo>
                  <a:lnTo>
                    <a:pt x="14" y="79"/>
                  </a:lnTo>
                  <a:lnTo>
                    <a:pt x="12" y="85"/>
                  </a:lnTo>
                  <a:lnTo>
                    <a:pt x="11" y="91"/>
                  </a:lnTo>
                  <a:lnTo>
                    <a:pt x="8" y="97"/>
                  </a:lnTo>
                  <a:lnTo>
                    <a:pt x="7" y="103"/>
                  </a:lnTo>
                  <a:lnTo>
                    <a:pt x="5" y="109"/>
                  </a:lnTo>
                  <a:lnTo>
                    <a:pt x="4" y="115"/>
                  </a:lnTo>
                  <a:lnTo>
                    <a:pt x="3" y="121"/>
                  </a:lnTo>
                  <a:lnTo>
                    <a:pt x="3" y="127"/>
                  </a:lnTo>
                  <a:lnTo>
                    <a:pt x="2" y="133"/>
                  </a:lnTo>
                  <a:lnTo>
                    <a:pt x="1" y="139"/>
                  </a:lnTo>
                  <a:lnTo>
                    <a:pt x="0" y="146"/>
                  </a:lnTo>
                  <a:lnTo>
                    <a:pt x="0" y="151"/>
                  </a:lnTo>
                  <a:lnTo>
                    <a:pt x="0" y="157"/>
                  </a:lnTo>
                  <a:lnTo>
                    <a:pt x="0" y="164"/>
                  </a:lnTo>
                  <a:lnTo>
                    <a:pt x="0" y="170"/>
                  </a:lnTo>
                  <a:lnTo>
                    <a:pt x="0" y="176"/>
                  </a:lnTo>
                  <a:lnTo>
                    <a:pt x="0" y="182"/>
                  </a:lnTo>
                  <a:lnTo>
                    <a:pt x="1" y="188"/>
                  </a:lnTo>
                  <a:lnTo>
                    <a:pt x="1" y="193"/>
                  </a:lnTo>
                  <a:lnTo>
                    <a:pt x="2" y="200"/>
                  </a:lnTo>
                  <a:lnTo>
                    <a:pt x="3" y="206"/>
                  </a:lnTo>
                  <a:lnTo>
                    <a:pt x="4" y="212"/>
                  </a:lnTo>
                  <a:lnTo>
                    <a:pt x="5" y="217"/>
                  </a:lnTo>
                  <a:lnTo>
                    <a:pt x="6" y="224"/>
                  </a:lnTo>
                  <a:lnTo>
                    <a:pt x="8" y="230"/>
                  </a:lnTo>
                  <a:lnTo>
                    <a:pt x="9" y="236"/>
                  </a:lnTo>
                  <a:lnTo>
                    <a:pt x="11" y="242"/>
                  </a:lnTo>
                  <a:lnTo>
                    <a:pt x="13" y="248"/>
                  </a:lnTo>
                  <a:lnTo>
                    <a:pt x="15" y="254"/>
                  </a:lnTo>
                  <a:lnTo>
                    <a:pt x="17" y="260"/>
                  </a:lnTo>
                  <a:lnTo>
                    <a:pt x="19" y="266"/>
                  </a:lnTo>
                  <a:lnTo>
                    <a:pt x="22" y="272"/>
                  </a:lnTo>
                  <a:lnTo>
                    <a:pt x="24" y="278"/>
                  </a:lnTo>
                  <a:lnTo>
                    <a:pt x="27" y="284"/>
                  </a:lnTo>
                  <a:lnTo>
                    <a:pt x="31" y="290"/>
                  </a:lnTo>
                  <a:lnTo>
                    <a:pt x="34" y="297"/>
                  </a:lnTo>
                  <a:lnTo>
                    <a:pt x="37" y="302"/>
                  </a:lnTo>
                  <a:lnTo>
                    <a:pt x="41" y="308"/>
                  </a:lnTo>
                  <a:lnTo>
                    <a:pt x="44" y="314"/>
                  </a:lnTo>
                  <a:lnTo>
                    <a:pt x="49" y="321"/>
                  </a:lnTo>
                  <a:lnTo>
                    <a:pt x="52" y="326"/>
                  </a:lnTo>
                  <a:lnTo>
                    <a:pt x="55" y="32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248"/>
            <p:cNvSpPr>
              <a:spLocks/>
            </p:cNvSpPr>
            <p:nvPr/>
          </p:nvSpPr>
          <p:spPr bwMode="auto">
            <a:xfrm>
              <a:off x="7227888" y="3592514"/>
              <a:ext cx="33338" cy="522288"/>
            </a:xfrm>
            <a:custGeom>
              <a:avLst/>
              <a:gdLst>
                <a:gd name="T0" fmla="*/ 21 w 21"/>
                <a:gd name="T1" fmla="*/ 0 h 329"/>
                <a:gd name="T2" fmla="*/ 21 w 21"/>
                <a:gd name="T3" fmla="*/ 12 h 329"/>
                <a:gd name="T4" fmla="*/ 18 w 21"/>
                <a:gd name="T5" fmla="*/ 23 h 329"/>
                <a:gd name="T6" fmla="*/ 15 w 21"/>
                <a:gd name="T7" fmla="*/ 34 h 329"/>
                <a:gd name="T8" fmla="*/ 13 w 21"/>
                <a:gd name="T9" fmla="*/ 45 h 329"/>
                <a:gd name="T10" fmla="*/ 10 w 21"/>
                <a:gd name="T11" fmla="*/ 57 h 329"/>
                <a:gd name="T12" fmla="*/ 8 w 21"/>
                <a:gd name="T13" fmla="*/ 68 h 329"/>
                <a:gd name="T14" fmla="*/ 6 w 21"/>
                <a:gd name="T15" fmla="*/ 79 h 329"/>
                <a:gd name="T16" fmla="*/ 5 w 21"/>
                <a:gd name="T17" fmla="*/ 90 h 329"/>
                <a:gd name="T18" fmla="*/ 3 w 21"/>
                <a:gd name="T19" fmla="*/ 101 h 329"/>
                <a:gd name="T20" fmla="*/ 2 w 21"/>
                <a:gd name="T21" fmla="*/ 113 h 329"/>
                <a:gd name="T22" fmla="*/ 1 w 21"/>
                <a:gd name="T23" fmla="*/ 124 h 329"/>
                <a:gd name="T24" fmla="*/ 1 w 21"/>
                <a:gd name="T25" fmla="*/ 135 h 329"/>
                <a:gd name="T26" fmla="*/ 0 w 21"/>
                <a:gd name="T27" fmla="*/ 147 h 329"/>
                <a:gd name="T28" fmla="*/ 0 w 21"/>
                <a:gd name="T29" fmla="*/ 158 h 329"/>
                <a:gd name="T30" fmla="*/ 0 w 21"/>
                <a:gd name="T31" fmla="*/ 170 h 329"/>
                <a:gd name="T32" fmla="*/ 0 w 21"/>
                <a:gd name="T33" fmla="*/ 180 h 329"/>
                <a:gd name="T34" fmla="*/ 0 w 21"/>
                <a:gd name="T35" fmla="*/ 192 h 329"/>
                <a:gd name="T36" fmla="*/ 1 w 21"/>
                <a:gd name="T37" fmla="*/ 203 h 329"/>
                <a:gd name="T38" fmla="*/ 1 w 21"/>
                <a:gd name="T39" fmla="*/ 215 h 329"/>
                <a:gd name="T40" fmla="*/ 3 w 21"/>
                <a:gd name="T41" fmla="*/ 225 h 329"/>
                <a:gd name="T42" fmla="*/ 4 w 21"/>
                <a:gd name="T43" fmla="*/ 237 h 329"/>
                <a:gd name="T44" fmla="*/ 6 w 21"/>
                <a:gd name="T45" fmla="*/ 248 h 329"/>
                <a:gd name="T46" fmla="*/ 8 w 21"/>
                <a:gd name="T47" fmla="*/ 260 h 329"/>
                <a:gd name="T48" fmla="*/ 10 w 21"/>
                <a:gd name="T49" fmla="*/ 270 h 329"/>
                <a:gd name="T50" fmla="*/ 12 w 21"/>
                <a:gd name="T51" fmla="*/ 282 h 329"/>
                <a:gd name="T52" fmla="*/ 14 w 21"/>
                <a:gd name="T53" fmla="*/ 293 h 329"/>
                <a:gd name="T54" fmla="*/ 17 w 21"/>
                <a:gd name="T55" fmla="*/ 305 h 329"/>
                <a:gd name="T56" fmla="*/ 21 w 21"/>
                <a:gd name="T57" fmla="*/ 316 h 329"/>
                <a:gd name="T58" fmla="*/ 21 w 21"/>
                <a:gd name="T59" fmla="*/ 318 h 329"/>
                <a:gd name="T60" fmla="*/ 21 w 21"/>
                <a:gd name="T6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29">
                  <a:moveTo>
                    <a:pt x="21" y="0"/>
                  </a:moveTo>
                  <a:lnTo>
                    <a:pt x="21" y="12"/>
                  </a:lnTo>
                  <a:lnTo>
                    <a:pt x="18" y="23"/>
                  </a:lnTo>
                  <a:lnTo>
                    <a:pt x="15" y="34"/>
                  </a:lnTo>
                  <a:lnTo>
                    <a:pt x="13" y="45"/>
                  </a:lnTo>
                  <a:lnTo>
                    <a:pt x="10" y="57"/>
                  </a:lnTo>
                  <a:lnTo>
                    <a:pt x="8" y="68"/>
                  </a:lnTo>
                  <a:lnTo>
                    <a:pt x="6" y="79"/>
                  </a:lnTo>
                  <a:lnTo>
                    <a:pt x="5" y="90"/>
                  </a:lnTo>
                  <a:lnTo>
                    <a:pt x="3" y="101"/>
                  </a:lnTo>
                  <a:lnTo>
                    <a:pt x="2" y="113"/>
                  </a:lnTo>
                  <a:lnTo>
                    <a:pt x="1" y="124"/>
                  </a:lnTo>
                  <a:lnTo>
                    <a:pt x="1" y="135"/>
                  </a:lnTo>
                  <a:lnTo>
                    <a:pt x="0" y="147"/>
                  </a:lnTo>
                  <a:lnTo>
                    <a:pt x="0" y="158"/>
                  </a:lnTo>
                  <a:lnTo>
                    <a:pt x="0" y="170"/>
                  </a:lnTo>
                  <a:lnTo>
                    <a:pt x="0" y="180"/>
                  </a:lnTo>
                  <a:lnTo>
                    <a:pt x="0" y="192"/>
                  </a:lnTo>
                  <a:lnTo>
                    <a:pt x="1" y="203"/>
                  </a:lnTo>
                  <a:lnTo>
                    <a:pt x="1" y="215"/>
                  </a:lnTo>
                  <a:lnTo>
                    <a:pt x="3" y="225"/>
                  </a:lnTo>
                  <a:lnTo>
                    <a:pt x="4" y="237"/>
                  </a:lnTo>
                  <a:lnTo>
                    <a:pt x="6" y="248"/>
                  </a:lnTo>
                  <a:lnTo>
                    <a:pt x="8" y="260"/>
                  </a:lnTo>
                  <a:lnTo>
                    <a:pt x="10" y="270"/>
                  </a:lnTo>
                  <a:lnTo>
                    <a:pt x="12" y="282"/>
                  </a:lnTo>
                  <a:lnTo>
                    <a:pt x="14" y="293"/>
                  </a:lnTo>
                  <a:lnTo>
                    <a:pt x="17" y="305"/>
                  </a:lnTo>
                  <a:lnTo>
                    <a:pt x="21" y="316"/>
                  </a:lnTo>
                  <a:lnTo>
                    <a:pt x="21" y="318"/>
                  </a:lnTo>
                  <a:lnTo>
                    <a:pt x="21" y="32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249"/>
            <p:cNvSpPr>
              <a:spLocks noChangeShapeType="1"/>
            </p:cNvSpPr>
            <p:nvPr/>
          </p:nvSpPr>
          <p:spPr bwMode="auto">
            <a:xfrm>
              <a:off x="7226301" y="3592514"/>
              <a:ext cx="349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250"/>
            <p:cNvSpPr>
              <a:spLocks noChangeShapeType="1"/>
            </p:cNvSpPr>
            <p:nvPr/>
          </p:nvSpPr>
          <p:spPr bwMode="auto">
            <a:xfrm>
              <a:off x="7226301" y="4114801"/>
              <a:ext cx="349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1"/>
            <p:cNvSpPr>
              <a:spLocks/>
            </p:cNvSpPr>
            <p:nvPr/>
          </p:nvSpPr>
          <p:spPr bwMode="auto">
            <a:xfrm>
              <a:off x="7251701" y="3586164"/>
              <a:ext cx="20638" cy="536575"/>
            </a:xfrm>
            <a:custGeom>
              <a:avLst/>
              <a:gdLst>
                <a:gd name="T0" fmla="*/ 13 w 13"/>
                <a:gd name="T1" fmla="*/ 0 h 338"/>
                <a:gd name="T2" fmla="*/ 11 w 13"/>
                <a:gd name="T3" fmla="*/ 11 h 338"/>
                <a:gd name="T4" fmla="*/ 9 w 13"/>
                <a:gd name="T5" fmla="*/ 22 h 338"/>
                <a:gd name="T6" fmla="*/ 8 w 13"/>
                <a:gd name="T7" fmla="*/ 33 h 338"/>
                <a:gd name="T8" fmla="*/ 7 w 13"/>
                <a:gd name="T9" fmla="*/ 44 h 338"/>
                <a:gd name="T10" fmla="*/ 6 w 13"/>
                <a:gd name="T11" fmla="*/ 56 h 338"/>
                <a:gd name="T12" fmla="*/ 5 w 13"/>
                <a:gd name="T13" fmla="*/ 67 h 338"/>
                <a:gd name="T14" fmla="*/ 4 w 13"/>
                <a:gd name="T15" fmla="*/ 78 h 338"/>
                <a:gd name="T16" fmla="*/ 3 w 13"/>
                <a:gd name="T17" fmla="*/ 90 h 338"/>
                <a:gd name="T18" fmla="*/ 2 w 13"/>
                <a:gd name="T19" fmla="*/ 101 h 338"/>
                <a:gd name="T20" fmla="*/ 2 w 13"/>
                <a:gd name="T21" fmla="*/ 113 h 338"/>
                <a:gd name="T22" fmla="*/ 1 w 13"/>
                <a:gd name="T23" fmla="*/ 123 h 338"/>
                <a:gd name="T24" fmla="*/ 1 w 13"/>
                <a:gd name="T25" fmla="*/ 135 h 338"/>
                <a:gd name="T26" fmla="*/ 1 w 13"/>
                <a:gd name="T27" fmla="*/ 146 h 338"/>
                <a:gd name="T28" fmla="*/ 0 w 13"/>
                <a:gd name="T29" fmla="*/ 158 h 338"/>
                <a:gd name="T30" fmla="*/ 0 w 13"/>
                <a:gd name="T31" fmla="*/ 168 h 338"/>
                <a:gd name="T32" fmla="*/ 0 w 13"/>
                <a:gd name="T33" fmla="*/ 180 h 338"/>
                <a:gd name="T34" fmla="*/ 1 w 13"/>
                <a:gd name="T35" fmla="*/ 191 h 338"/>
                <a:gd name="T36" fmla="*/ 1 w 13"/>
                <a:gd name="T37" fmla="*/ 203 h 338"/>
                <a:gd name="T38" fmla="*/ 1 w 13"/>
                <a:gd name="T39" fmla="*/ 213 h 338"/>
                <a:gd name="T40" fmla="*/ 2 w 13"/>
                <a:gd name="T41" fmla="*/ 225 h 338"/>
                <a:gd name="T42" fmla="*/ 2 w 13"/>
                <a:gd name="T43" fmla="*/ 236 h 338"/>
                <a:gd name="T44" fmla="*/ 3 w 13"/>
                <a:gd name="T45" fmla="*/ 248 h 338"/>
                <a:gd name="T46" fmla="*/ 4 w 13"/>
                <a:gd name="T47" fmla="*/ 259 h 338"/>
                <a:gd name="T48" fmla="*/ 5 w 13"/>
                <a:gd name="T49" fmla="*/ 270 h 338"/>
                <a:gd name="T50" fmla="*/ 6 w 13"/>
                <a:gd name="T51" fmla="*/ 282 h 338"/>
                <a:gd name="T52" fmla="*/ 7 w 13"/>
                <a:gd name="T53" fmla="*/ 293 h 338"/>
                <a:gd name="T54" fmla="*/ 8 w 13"/>
                <a:gd name="T55" fmla="*/ 303 h 338"/>
                <a:gd name="T56" fmla="*/ 9 w 13"/>
                <a:gd name="T57" fmla="*/ 315 h 338"/>
                <a:gd name="T58" fmla="*/ 11 w 13"/>
                <a:gd name="T59" fmla="*/ 326 h 338"/>
                <a:gd name="T60" fmla="*/ 13 w 13"/>
                <a:gd name="T61" fmla="*/ 338 h 338"/>
                <a:gd name="T62" fmla="*/ 13 w 13"/>
                <a:gd name="T6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338">
                  <a:moveTo>
                    <a:pt x="13" y="0"/>
                  </a:moveTo>
                  <a:lnTo>
                    <a:pt x="11" y="11"/>
                  </a:lnTo>
                  <a:lnTo>
                    <a:pt x="9" y="22"/>
                  </a:lnTo>
                  <a:lnTo>
                    <a:pt x="8" y="33"/>
                  </a:lnTo>
                  <a:lnTo>
                    <a:pt x="7" y="44"/>
                  </a:lnTo>
                  <a:lnTo>
                    <a:pt x="6" y="56"/>
                  </a:lnTo>
                  <a:lnTo>
                    <a:pt x="5" y="67"/>
                  </a:lnTo>
                  <a:lnTo>
                    <a:pt x="4" y="78"/>
                  </a:lnTo>
                  <a:lnTo>
                    <a:pt x="3" y="90"/>
                  </a:lnTo>
                  <a:lnTo>
                    <a:pt x="2" y="101"/>
                  </a:lnTo>
                  <a:lnTo>
                    <a:pt x="2" y="113"/>
                  </a:lnTo>
                  <a:lnTo>
                    <a:pt x="1" y="123"/>
                  </a:lnTo>
                  <a:lnTo>
                    <a:pt x="1" y="135"/>
                  </a:lnTo>
                  <a:lnTo>
                    <a:pt x="1" y="146"/>
                  </a:lnTo>
                  <a:lnTo>
                    <a:pt x="0" y="158"/>
                  </a:lnTo>
                  <a:lnTo>
                    <a:pt x="0" y="168"/>
                  </a:lnTo>
                  <a:lnTo>
                    <a:pt x="0" y="180"/>
                  </a:lnTo>
                  <a:lnTo>
                    <a:pt x="1" y="191"/>
                  </a:lnTo>
                  <a:lnTo>
                    <a:pt x="1" y="203"/>
                  </a:lnTo>
                  <a:lnTo>
                    <a:pt x="1" y="213"/>
                  </a:lnTo>
                  <a:lnTo>
                    <a:pt x="2" y="225"/>
                  </a:lnTo>
                  <a:lnTo>
                    <a:pt x="2" y="236"/>
                  </a:lnTo>
                  <a:lnTo>
                    <a:pt x="3" y="248"/>
                  </a:lnTo>
                  <a:lnTo>
                    <a:pt x="4" y="259"/>
                  </a:lnTo>
                  <a:lnTo>
                    <a:pt x="5" y="270"/>
                  </a:lnTo>
                  <a:lnTo>
                    <a:pt x="6" y="282"/>
                  </a:lnTo>
                  <a:lnTo>
                    <a:pt x="7" y="293"/>
                  </a:lnTo>
                  <a:lnTo>
                    <a:pt x="8" y="303"/>
                  </a:lnTo>
                  <a:lnTo>
                    <a:pt x="9" y="315"/>
                  </a:lnTo>
                  <a:lnTo>
                    <a:pt x="11" y="326"/>
                  </a:lnTo>
                  <a:lnTo>
                    <a:pt x="13" y="338"/>
                  </a:lnTo>
                  <a:lnTo>
                    <a:pt x="13" y="33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2"/>
            <p:cNvSpPr>
              <a:spLocks/>
            </p:cNvSpPr>
            <p:nvPr/>
          </p:nvSpPr>
          <p:spPr bwMode="auto">
            <a:xfrm>
              <a:off x="7308851" y="3586164"/>
              <a:ext cx="80963" cy="536575"/>
            </a:xfrm>
            <a:custGeom>
              <a:avLst/>
              <a:gdLst>
                <a:gd name="T0" fmla="*/ 0 w 51"/>
                <a:gd name="T1" fmla="*/ 0 h 338"/>
                <a:gd name="T2" fmla="*/ 5 w 51"/>
                <a:gd name="T3" fmla="*/ 7 h 338"/>
                <a:gd name="T4" fmla="*/ 9 w 51"/>
                <a:gd name="T5" fmla="*/ 13 h 338"/>
                <a:gd name="T6" fmla="*/ 12 w 51"/>
                <a:gd name="T7" fmla="*/ 20 h 338"/>
                <a:gd name="T8" fmla="*/ 16 w 51"/>
                <a:gd name="T9" fmla="*/ 27 h 338"/>
                <a:gd name="T10" fmla="*/ 20 w 51"/>
                <a:gd name="T11" fmla="*/ 34 h 338"/>
                <a:gd name="T12" fmla="*/ 23 w 51"/>
                <a:gd name="T13" fmla="*/ 41 h 338"/>
                <a:gd name="T14" fmla="*/ 26 w 51"/>
                <a:gd name="T15" fmla="*/ 48 h 338"/>
                <a:gd name="T16" fmla="*/ 28 w 51"/>
                <a:gd name="T17" fmla="*/ 54 h 338"/>
                <a:gd name="T18" fmla="*/ 31 w 51"/>
                <a:gd name="T19" fmla="*/ 62 h 338"/>
                <a:gd name="T20" fmla="*/ 33 w 51"/>
                <a:gd name="T21" fmla="*/ 68 h 338"/>
                <a:gd name="T22" fmla="*/ 36 w 51"/>
                <a:gd name="T23" fmla="*/ 75 h 338"/>
                <a:gd name="T24" fmla="*/ 38 w 51"/>
                <a:gd name="T25" fmla="*/ 82 h 338"/>
                <a:gd name="T26" fmla="*/ 40 w 51"/>
                <a:gd name="T27" fmla="*/ 89 h 338"/>
                <a:gd name="T28" fmla="*/ 41 w 51"/>
                <a:gd name="T29" fmla="*/ 96 h 338"/>
                <a:gd name="T30" fmla="*/ 43 w 51"/>
                <a:gd name="T31" fmla="*/ 103 h 338"/>
                <a:gd name="T32" fmla="*/ 45 w 51"/>
                <a:gd name="T33" fmla="*/ 110 h 338"/>
                <a:gd name="T34" fmla="*/ 46 w 51"/>
                <a:gd name="T35" fmla="*/ 117 h 338"/>
                <a:gd name="T36" fmla="*/ 47 w 51"/>
                <a:gd name="T37" fmla="*/ 124 h 338"/>
                <a:gd name="T38" fmla="*/ 48 w 51"/>
                <a:gd name="T39" fmla="*/ 131 h 338"/>
                <a:gd name="T40" fmla="*/ 49 w 51"/>
                <a:gd name="T41" fmla="*/ 137 h 338"/>
                <a:gd name="T42" fmla="*/ 49 w 51"/>
                <a:gd name="T43" fmla="*/ 144 h 338"/>
                <a:gd name="T44" fmla="*/ 50 w 51"/>
                <a:gd name="T45" fmla="*/ 151 h 338"/>
                <a:gd name="T46" fmla="*/ 50 w 51"/>
                <a:gd name="T47" fmla="*/ 158 h 338"/>
                <a:gd name="T48" fmla="*/ 51 w 51"/>
                <a:gd name="T49" fmla="*/ 165 h 338"/>
                <a:gd name="T50" fmla="*/ 51 w 51"/>
                <a:gd name="T51" fmla="*/ 171 h 338"/>
                <a:gd name="T52" fmla="*/ 50 w 51"/>
                <a:gd name="T53" fmla="*/ 179 h 338"/>
                <a:gd name="T54" fmla="*/ 50 w 51"/>
                <a:gd name="T55" fmla="*/ 186 h 338"/>
                <a:gd name="T56" fmla="*/ 50 w 51"/>
                <a:gd name="T57" fmla="*/ 192 h 338"/>
                <a:gd name="T58" fmla="*/ 49 w 51"/>
                <a:gd name="T59" fmla="*/ 199 h 338"/>
                <a:gd name="T60" fmla="*/ 48 w 51"/>
                <a:gd name="T61" fmla="*/ 206 h 338"/>
                <a:gd name="T62" fmla="*/ 47 w 51"/>
                <a:gd name="T63" fmla="*/ 213 h 338"/>
                <a:gd name="T64" fmla="*/ 46 w 51"/>
                <a:gd name="T65" fmla="*/ 220 h 338"/>
                <a:gd name="T66" fmla="*/ 45 w 51"/>
                <a:gd name="T67" fmla="*/ 227 h 338"/>
                <a:gd name="T68" fmla="*/ 43 w 51"/>
                <a:gd name="T69" fmla="*/ 234 h 338"/>
                <a:gd name="T70" fmla="*/ 42 w 51"/>
                <a:gd name="T71" fmla="*/ 241 h 338"/>
                <a:gd name="T72" fmla="*/ 41 w 51"/>
                <a:gd name="T73" fmla="*/ 248 h 338"/>
                <a:gd name="T74" fmla="*/ 38 w 51"/>
                <a:gd name="T75" fmla="*/ 254 h 338"/>
                <a:gd name="T76" fmla="*/ 36 w 51"/>
                <a:gd name="T77" fmla="*/ 261 h 338"/>
                <a:gd name="T78" fmla="*/ 34 w 51"/>
                <a:gd name="T79" fmla="*/ 268 h 338"/>
                <a:gd name="T80" fmla="*/ 31 w 51"/>
                <a:gd name="T81" fmla="*/ 275 h 338"/>
                <a:gd name="T82" fmla="*/ 29 w 51"/>
                <a:gd name="T83" fmla="*/ 282 h 338"/>
                <a:gd name="T84" fmla="*/ 26 w 51"/>
                <a:gd name="T85" fmla="*/ 289 h 338"/>
                <a:gd name="T86" fmla="*/ 23 w 51"/>
                <a:gd name="T87" fmla="*/ 295 h 338"/>
                <a:gd name="T88" fmla="*/ 20 w 51"/>
                <a:gd name="T89" fmla="*/ 303 h 338"/>
                <a:gd name="T90" fmla="*/ 17 w 51"/>
                <a:gd name="T91" fmla="*/ 310 h 338"/>
                <a:gd name="T92" fmla="*/ 13 w 51"/>
                <a:gd name="T93" fmla="*/ 317 h 338"/>
                <a:gd name="T94" fmla="*/ 10 w 51"/>
                <a:gd name="T95" fmla="*/ 323 h 338"/>
                <a:gd name="T96" fmla="*/ 5 w 51"/>
                <a:gd name="T97" fmla="*/ 330 h 338"/>
                <a:gd name="T98" fmla="*/ 1 w 51"/>
                <a:gd name="T99" fmla="*/ 338 h 338"/>
                <a:gd name="T100" fmla="*/ 0 w 51"/>
                <a:gd name="T10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 h="338">
                  <a:moveTo>
                    <a:pt x="0" y="0"/>
                  </a:moveTo>
                  <a:lnTo>
                    <a:pt x="5" y="7"/>
                  </a:lnTo>
                  <a:lnTo>
                    <a:pt x="9" y="13"/>
                  </a:lnTo>
                  <a:lnTo>
                    <a:pt x="12" y="20"/>
                  </a:lnTo>
                  <a:lnTo>
                    <a:pt x="16" y="27"/>
                  </a:lnTo>
                  <a:lnTo>
                    <a:pt x="20" y="34"/>
                  </a:lnTo>
                  <a:lnTo>
                    <a:pt x="23" y="41"/>
                  </a:lnTo>
                  <a:lnTo>
                    <a:pt x="26" y="48"/>
                  </a:lnTo>
                  <a:lnTo>
                    <a:pt x="28" y="54"/>
                  </a:lnTo>
                  <a:lnTo>
                    <a:pt x="31" y="62"/>
                  </a:lnTo>
                  <a:lnTo>
                    <a:pt x="33" y="68"/>
                  </a:lnTo>
                  <a:lnTo>
                    <a:pt x="36" y="75"/>
                  </a:lnTo>
                  <a:lnTo>
                    <a:pt x="38" y="82"/>
                  </a:lnTo>
                  <a:lnTo>
                    <a:pt x="40" y="89"/>
                  </a:lnTo>
                  <a:lnTo>
                    <a:pt x="41" y="96"/>
                  </a:lnTo>
                  <a:lnTo>
                    <a:pt x="43" y="103"/>
                  </a:lnTo>
                  <a:lnTo>
                    <a:pt x="45" y="110"/>
                  </a:lnTo>
                  <a:lnTo>
                    <a:pt x="46" y="117"/>
                  </a:lnTo>
                  <a:lnTo>
                    <a:pt x="47" y="124"/>
                  </a:lnTo>
                  <a:lnTo>
                    <a:pt x="48" y="131"/>
                  </a:lnTo>
                  <a:lnTo>
                    <a:pt x="49" y="137"/>
                  </a:lnTo>
                  <a:lnTo>
                    <a:pt x="49" y="144"/>
                  </a:lnTo>
                  <a:lnTo>
                    <a:pt x="50" y="151"/>
                  </a:lnTo>
                  <a:lnTo>
                    <a:pt x="50" y="158"/>
                  </a:lnTo>
                  <a:lnTo>
                    <a:pt x="51" y="165"/>
                  </a:lnTo>
                  <a:lnTo>
                    <a:pt x="51" y="171"/>
                  </a:lnTo>
                  <a:lnTo>
                    <a:pt x="50" y="179"/>
                  </a:lnTo>
                  <a:lnTo>
                    <a:pt x="50" y="186"/>
                  </a:lnTo>
                  <a:lnTo>
                    <a:pt x="50" y="192"/>
                  </a:lnTo>
                  <a:lnTo>
                    <a:pt x="49" y="199"/>
                  </a:lnTo>
                  <a:lnTo>
                    <a:pt x="48" y="206"/>
                  </a:lnTo>
                  <a:lnTo>
                    <a:pt x="47" y="213"/>
                  </a:lnTo>
                  <a:lnTo>
                    <a:pt x="46" y="220"/>
                  </a:lnTo>
                  <a:lnTo>
                    <a:pt x="45" y="227"/>
                  </a:lnTo>
                  <a:lnTo>
                    <a:pt x="43" y="234"/>
                  </a:lnTo>
                  <a:lnTo>
                    <a:pt x="42" y="241"/>
                  </a:lnTo>
                  <a:lnTo>
                    <a:pt x="41" y="248"/>
                  </a:lnTo>
                  <a:lnTo>
                    <a:pt x="38" y="254"/>
                  </a:lnTo>
                  <a:lnTo>
                    <a:pt x="36" y="261"/>
                  </a:lnTo>
                  <a:lnTo>
                    <a:pt x="34" y="268"/>
                  </a:lnTo>
                  <a:lnTo>
                    <a:pt x="31" y="275"/>
                  </a:lnTo>
                  <a:lnTo>
                    <a:pt x="29" y="282"/>
                  </a:lnTo>
                  <a:lnTo>
                    <a:pt x="26" y="289"/>
                  </a:lnTo>
                  <a:lnTo>
                    <a:pt x="23" y="295"/>
                  </a:lnTo>
                  <a:lnTo>
                    <a:pt x="20" y="303"/>
                  </a:lnTo>
                  <a:lnTo>
                    <a:pt x="17" y="310"/>
                  </a:lnTo>
                  <a:lnTo>
                    <a:pt x="13" y="317"/>
                  </a:lnTo>
                  <a:lnTo>
                    <a:pt x="10" y="323"/>
                  </a:lnTo>
                  <a:lnTo>
                    <a:pt x="5" y="330"/>
                  </a:lnTo>
                  <a:lnTo>
                    <a:pt x="1" y="338"/>
                  </a:lnTo>
                  <a:lnTo>
                    <a:pt x="0" y="338"/>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253"/>
            <p:cNvSpPr>
              <a:spLocks noChangeShapeType="1"/>
            </p:cNvSpPr>
            <p:nvPr/>
          </p:nvSpPr>
          <p:spPr bwMode="auto">
            <a:xfrm>
              <a:off x="7272338" y="3586164"/>
              <a:ext cx="365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254"/>
            <p:cNvSpPr>
              <a:spLocks noChangeShapeType="1"/>
            </p:cNvSpPr>
            <p:nvPr/>
          </p:nvSpPr>
          <p:spPr bwMode="auto">
            <a:xfrm>
              <a:off x="7272338" y="4122739"/>
              <a:ext cx="365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5"/>
            <p:cNvSpPr>
              <a:spLocks/>
            </p:cNvSpPr>
            <p:nvPr/>
          </p:nvSpPr>
          <p:spPr bwMode="auto">
            <a:xfrm>
              <a:off x="7318376" y="3546476"/>
              <a:ext cx="71438" cy="614363"/>
            </a:xfrm>
            <a:custGeom>
              <a:avLst/>
              <a:gdLst>
                <a:gd name="T0" fmla="*/ 0 w 45"/>
                <a:gd name="T1" fmla="*/ 0 h 387"/>
                <a:gd name="T2" fmla="*/ 0 w 45"/>
                <a:gd name="T3" fmla="*/ 33 h 387"/>
                <a:gd name="T4" fmla="*/ 4 w 45"/>
                <a:gd name="T5" fmla="*/ 40 h 387"/>
                <a:gd name="T6" fmla="*/ 8 w 45"/>
                <a:gd name="T7" fmla="*/ 47 h 387"/>
                <a:gd name="T8" fmla="*/ 11 w 45"/>
                <a:gd name="T9" fmla="*/ 54 h 387"/>
                <a:gd name="T10" fmla="*/ 14 w 45"/>
                <a:gd name="T11" fmla="*/ 61 h 387"/>
                <a:gd name="T12" fmla="*/ 18 w 45"/>
                <a:gd name="T13" fmla="*/ 68 h 387"/>
                <a:gd name="T14" fmla="*/ 21 w 45"/>
                <a:gd name="T15" fmla="*/ 74 h 387"/>
                <a:gd name="T16" fmla="*/ 24 w 45"/>
                <a:gd name="T17" fmla="*/ 82 h 387"/>
                <a:gd name="T18" fmla="*/ 26 w 45"/>
                <a:gd name="T19" fmla="*/ 89 h 387"/>
                <a:gd name="T20" fmla="*/ 29 w 45"/>
                <a:gd name="T21" fmla="*/ 95 h 387"/>
                <a:gd name="T22" fmla="*/ 30 w 45"/>
                <a:gd name="T23" fmla="*/ 102 h 387"/>
                <a:gd name="T24" fmla="*/ 32 w 45"/>
                <a:gd name="T25" fmla="*/ 109 h 387"/>
                <a:gd name="T26" fmla="*/ 35 w 45"/>
                <a:gd name="T27" fmla="*/ 116 h 387"/>
                <a:gd name="T28" fmla="*/ 37 w 45"/>
                <a:gd name="T29" fmla="*/ 123 h 387"/>
                <a:gd name="T30" fmla="*/ 37 w 45"/>
                <a:gd name="T31" fmla="*/ 130 h 387"/>
                <a:gd name="T32" fmla="*/ 39 w 45"/>
                <a:gd name="T33" fmla="*/ 137 h 387"/>
                <a:gd name="T34" fmla="*/ 40 w 45"/>
                <a:gd name="T35" fmla="*/ 143 h 387"/>
                <a:gd name="T36" fmla="*/ 42 w 45"/>
                <a:gd name="T37" fmla="*/ 151 h 387"/>
                <a:gd name="T38" fmla="*/ 43 w 45"/>
                <a:gd name="T39" fmla="*/ 157 h 387"/>
                <a:gd name="T40" fmla="*/ 43 w 45"/>
                <a:gd name="T41" fmla="*/ 164 h 387"/>
                <a:gd name="T42" fmla="*/ 44 w 45"/>
                <a:gd name="T43" fmla="*/ 171 h 387"/>
                <a:gd name="T44" fmla="*/ 44 w 45"/>
                <a:gd name="T45" fmla="*/ 178 h 387"/>
                <a:gd name="T46" fmla="*/ 45 w 45"/>
                <a:gd name="T47" fmla="*/ 185 h 387"/>
                <a:gd name="T48" fmla="*/ 45 w 45"/>
                <a:gd name="T49" fmla="*/ 191 h 387"/>
                <a:gd name="T50" fmla="*/ 45 w 45"/>
                <a:gd name="T51" fmla="*/ 199 h 387"/>
                <a:gd name="T52" fmla="*/ 44 w 45"/>
                <a:gd name="T53" fmla="*/ 206 h 387"/>
                <a:gd name="T54" fmla="*/ 44 w 45"/>
                <a:gd name="T55" fmla="*/ 212 h 387"/>
                <a:gd name="T56" fmla="*/ 44 w 45"/>
                <a:gd name="T57" fmla="*/ 219 h 387"/>
                <a:gd name="T58" fmla="*/ 43 w 45"/>
                <a:gd name="T59" fmla="*/ 226 h 387"/>
                <a:gd name="T60" fmla="*/ 42 w 45"/>
                <a:gd name="T61" fmla="*/ 233 h 387"/>
                <a:gd name="T62" fmla="*/ 41 w 45"/>
                <a:gd name="T63" fmla="*/ 240 h 387"/>
                <a:gd name="T64" fmla="*/ 40 w 45"/>
                <a:gd name="T65" fmla="*/ 246 h 387"/>
                <a:gd name="T66" fmla="*/ 39 w 45"/>
                <a:gd name="T67" fmla="*/ 254 h 387"/>
                <a:gd name="T68" fmla="*/ 37 w 45"/>
                <a:gd name="T69" fmla="*/ 261 h 387"/>
                <a:gd name="T70" fmla="*/ 35 w 45"/>
                <a:gd name="T71" fmla="*/ 267 h 387"/>
                <a:gd name="T72" fmla="*/ 34 w 45"/>
                <a:gd name="T73" fmla="*/ 275 h 387"/>
                <a:gd name="T74" fmla="*/ 32 w 45"/>
                <a:gd name="T75" fmla="*/ 281 h 387"/>
                <a:gd name="T76" fmla="*/ 30 w 45"/>
                <a:gd name="T77" fmla="*/ 288 h 387"/>
                <a:gd name="T78" fmla="*/ 27 w 45"/>
                <a:gd name="T79" fmla="*/ 295 h 387"/>
                <a:gd name="T80" fmla="*/ 25 w 45"/>
                <a:gd name="T81" fmla="*/ 302 h 387"/>
                <a:gd name="T82" fmla="*/ 22 w 45"/>
                <a:gd name="T83" fmla="*/ 309 h 387"/>
                <a:gd name="T84" fmla="*/ 19 w 45"/>
                <a:gd name="T85" fmla="*/ 315 h 387"/>
                <a:gd name="T86" fmla="*/ 17 w 45"/>
                <a:gd name="T87" fmla="*/ 323 h 387"/>
                <a:gd name="T88" fmla="*/ 14 w 45"/>
                <a:gd name="T89" fmla="*/ 330 h 387"/>
                <a:gd name="T90" fmla="*/ 10 w 45"/>
                <a:gd name="T91" fmla="*/ 336 h 387"/>
                <a:gd name="T92" fmla="*/ 6 w 45"/>
                <a:gd name="T93" fmla="*/ 343 h 387"/>
                <a:gd name="T94" fmla="*/ 2 w 45"/>
                <a:gd name="T95" fmla="*/ 350 h 387"/>
                <a:gd name="T96" fmla="*/ 0 w 45"/>
                <a:gd name="T97" fmla="*/ 354 h 387"/>
                <a:gd name="T98" fmla="*/ 0 w 45"/>
                <a:gd name="T99"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387">
                  <a:moveTo>
                    <a:pt x="0" y="0"/>
                  </a:moveTo>
                  <a:lnTo>
                    <a:pt x="0" y="33"/>
                  </a:lnTo>
                  <a:lnTo>
                    <a:pt x="4" y="40"/>
                  </a:lnTo>
                  <a:lnTo>
                    <a:pt x="8" y="47"/>
                  </a:lnTo>
                  <a:lnTo>
                    <a:pt x="11" y="54"/>
                  </a:lnTo>
                  <a:lnTo>
                    <a:pt x="14" y="61"/>
                  </a:lnTo>
                  <a:lnTo>
                    <a:pt x="18" y="68"/>
                  </a:lnTo>
                  <a:lnTo>
                    <a:pt x="21" y="74"/>
                  </a:lnTo>
                  <a:lnTo>
                    <a:pt x="24" y="82"/>
                  </a:lnTo>
                  <a:lnTo>
                    <a:pt x="26" y="89"/>
                  </a:lnTo>
                  <a:lnTo>
                    <a:pt x="29" y="95"/>
                  </a:lnTo>
                  <a:lnTo>
                    <a:pt x="30" y="102"/>
                  </a:lnTo>
                  <a:lnTo>
                    <a:pt x="32" y="109"/>
                  </a:lnTo>
                  <a:lnTo>
                    <a:pt x="35" y="116"/>
                  </a:lnTo>
                  <a:lnTo>
                    <a:pt x="37" y="123"/>
                  </a:lnTo>
                  <a:lnTo>
                    <a:pt x="37" y="130"/>
                  </a:lnTo>
                  <a:lnTo>
                    <a:pt x="39" y="137"/>
                  </a:lnTo>
                  <a:lnTo>
                    <a:pt x="40" y="143"/>
                  </a:lnTo>
                  <a:lnTo>
                    <a:pt x="42" y="151"/>
                  </a:lnTo>
                  <a:lnTo>
                    <a:pt x="43" y="157"/>
                  </a:lnTo>
                  <a:lnTo>
                    <a:pt x="43" y="164"/>
                  </a:lnTo>
                  <a:lnTo>
                    <a:pt x="44" y="171"/>
                  </a:lnTo>
                  <a:lnTo>
                    <a:pt x="44" y="178"/>
                  </a:lnTo>
                  <a:lnTo>
                    <a:pt x="45" y="185"/>
                  </a:lnTo>
                  <a:lnTo>
                    <a:pt x="45" y="191"/>
                  </a:lnTo>
                  <a:lnTo>
                    <a:pt x="45" y="199"/>
                  </a:lnTo>
                  <a:lnTo>
                    <a:pt x="44" y="206"/>
                  </a:lnTo>
                  <a:lnTo>
                    <a:pt x="44" y="212"/>
                  </a:lnTo>
                  <a:lnTo>
                    <a:pt x="44" y="219"/>
                  </a:lnTo>
                  <a:lnTo>
                    <a:pt x="43" y="226"/>
                  </a:lnTo>
                  <a:lnTo>
                    <a:pt x="42" y="233"/>
                  </a:lnTo>
                  <a:lnTo>
                    <a:pt x="41" y="240"/>
                  </a:lnTo>
                  <a:lnTo>
                    <a:pt x="40" y="246"/>
                  </a:lnTo>
                  <a:lnTo>
                    <a:pt x="39" y="254"/>
                  </a:lnTo>
                  <a:lnTo>
                    <a:pt x="37" y="261"/>
                  </a:lnTo>
                  <a:lnTo>
                    <a:pt x="35" y="267"/>
                  </a:lnTo>
                  <a:lnTo>
                    <a:pt x="34" y="275"/>
                  </a:lnTo>
                  <a:lnTo>
                    <a:pt x="32" y="281"/>
                  </a:lnTo>
                  <a:lnTo>
                    <a:pt x="30" y="288"/>
                  </a:lnTo>
                  <a:lnTo>
                    <a:pt x="27" y="295"/>
                  </a:lnTo>
                  <a:lnTo>
                    <a:pt x="25" y="302"/>
                  </a:lnTo>
                  <a:lnTo>
                    <a:pt x="22" y="309"/>
                  </a:lnTo>
                  <a:lnTo>
                    <a:pt x="19" y="315"/>
                  </a:lnTo>
                  <a:lnTo>
                    <a:pt x="17" y="323"/>
                  </a:lnTo>
                  <a:lnTo>
                    <a:pt x="14" y="330"/>
                  </a:lnTo>
                  <a:lnTo>
                    <a:pt x="10" y="336"/>
                  </a:lnTo>
                  <a:lnTo>
                    <a:pt x="6" y="343"/>
                  </a:lnTo>
                  <a:lnTo>
                    <a:pt x="2" y="350"/>
                  </a:lnTo>
                  <a:lnTo>
                    <a:pt x="0" y="354"/>
                  </a:lnTo>
                  <a:lnTo>
                    <a:pt x="0" y="38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256"/>
            <p:cNvSpPr>
              <a:spLocks/>
            </p:cNvSpPr>
            <p:nvPr/>
          </p:nvSpPr>
          <p:spPr bwMode="auto">
            <a:xfrm>
              <a:off x="7413626" y="3546476"/>
              <a:ext cx="33338" cy="614363"/>
            </a:xfrm>
            <a:custGeom>
              <a:avLst/>
              <a:gdLst>
                <a:gd name="T0" fmla="*/ 0 w 21"/>
                <a:gd name="T1" fmla="*/ 0 h 387"/>
                <a:gd name="T2" fmla="*/ 2 w 21"/>
                <a:gd name="T3" fmla="*/ 12 h 387"/>
                <a:gd name="T4" fmla="*/ 5 w 21"/>
                <a:gd name="T5" fmla="*/ 23 h 387"/>
                <a:gd name="T6" fmla="*/ 7 w 21"/>
                <a:gd name="T7" fmla="*/ 34 h 387"/>
                <a:gd name="T8" fmla="*/ 8 w 21"/>
                <a:gd name="T9" fmla="*/ 45 h 387"/>
                <a:gd name="T10" fmla="*/ 10 w 21"/>
                <a:gd name="T11" fmla="*/ 57 h 387"/>
                <a:gd name="T12" fmla="*/ 12 w 21"/>
                <a:gd name="T13" fmla="*/ 68 h 387"/>
                <a:gd name="T14" fmla="*/ 14 w 21"/>
                <a:gd name="T15" fmla="*/ 79 h 387"/>
                <a:gd name="T16" fmla="*/ 15 w 21"/>
                <a:gd name="T17" fmla="*/ 91 h 387"/>
                <a:gd name="T18" fmla="*/ 16 w 21"/>
                <a:gd name="T19" fmla="*/ 102 h 387"/>
                <a:gd name="T20" fmla="*/ 17 w 21"/>
                <a:gd name="T21" fmla="*/ 114 h 387"/>
                <a:gd name="T22" fmla="*/ 18 w 21"/>
                <a:gd name="T23" fmla="*/ 124 h 387"/>
                <a:gd name="T24" fmla="*/ 19 w 21"/>
                <a:gd name="T25" fmla="*/ 135 h 387"/>
                <a:gd name="T26" fmla="*/ 19 w 21"/>
                <a:gd name="T27" fmla="*/ 147 h 387"/>
                <a:gd name="T28" fmla="*/ 20 w 21"/>
                <a:gd name="T29" fmla="*/ 158 h 387"/>
                <a:gd name="T30" fmla="*/ 21 w 21"/>
                <a:gd name="T31" fmla="*/ 169 h 387"/>
                <a:gd name="T32" fmla="*/ 21 w 21"/>
                <a:gd name="T33" fmla="*/ 180 h 387"/>
                <a:gd name="T34" fmla="*/ 21 w 21"/>
                <a:gd name="T35" fmla="*/ 192 h 387"/>
                <a:gd name="T36" fmla="*/ 21 w 21"/>
                <a:gd name="T37" fmla="*/ 203 h 387"/>
                <a:gd name="T38" fmla="*/ 21 w 21"/>
                <a:gd name="T39" fmla="*/ 214 h 387"/>
                <a:gd name="T40" fmla="*/ 20 w 21"/>
                <a:gd name="T41" fmla="*/ 226 h 387"/>
                <a:gd name="T42" fmla="*/ 20 w 21"/>
                <a:gd name="T43" fmla="*/ 237 h 387"/>
                <a:gd name="T44" fmla="*/ 19 w 21"/>
                <a:gd name="T45" fmla="*/ 249 h 387"/>
                <a:gd name="T46" fmla="*/ 19 w 21"/>
                <a:gd name="T47" fmla="*/ 260 h 387"/>
                <a:gd name="T48" fmla="*/ 18 w 21"/>
                <a:gd name="T49" fmla="*/ 271 h 387"/>
                <a:gd name="T50" fmla="*/ 16 w 21"/>
                <a:gd name="T51" fmla="*/ 282 h 387"/>
                <a:gd name="T52" fmla="*/ 15 w 21"/>
                <a:gd name="T53" fmla="*/ 293 h 387"/>
                <a:gd name="T54" fmla="*/ 14 w 21"/>
                <a:gd name="T55" fmla="*/ 305 h 387"/>
                <a:gd name="T56" fmla="*/ 13 w 21"/>
                <a:gd name="T57" fmla="*/ 315 h 387"/>
                <a:gd name="T58" fmla="*/ 11 w 21"/>
                <a:gd name="T59" fmla="*/ 327 h 387"/>
                <a:gd name="T60" fmla="*/ 9 w 21"/>
                <a:gd name="T61" fmla="*/ 339 h 387"/>
                <a:gd name="T62" fmla="*/ 7 w 21"/>
                <a:gd name="T63" fmla="*/ 350 h 387"/>
                <a:gd name="T64" fmla="*/ 5 w 21"/>
                <a:gd name="T65" fmla="*/ 361 h 387"/>
                <a:gd name="T66" fmla="*/ 3 w 21"/>
                <a:gd name="T67" fmla="*/ 372 h 387"/>
                <a:gd name="T68" fmla="*/ 1 w 21"/>
                <a:gd name="T69" fmla="*/ 384 h 387"/>
                <a:gd name="T70" fmla="*/ 0 w 21"/>
                <a:gd name="T7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 h="387">
                  <a:moveTo>
                    <a:pt x="0" y="0"/>
                  </a:moveTo>
                  <a:lnTo>
                    <a:pt x="2" y="12"/>
                  </a:lnTo>
                  <a:lnTo>
                    <a:pt x="5" y="23"/>
                  </a:lnTo>
                  <a:lnTo>
                    <a:pt x="7" y="34"/>
                  </a:lnTo>
                  <a:lnTo>
                    <a:pt x="8" y="45"/>
                  </a:lnTo>
                  <a:lnTo>
                    <a:pt x="10" y="57"/>
                  </a:lnTo>
                  <a:lnTo>
                    <a:pt x="12" y="68"/>
                  </a:lnTo>
                  <a:lnTo>
                    <a:pt x="14" y="79"/>
                  </a:lnTo>
                  <a:lnTo>
                    <a:pt x="15" y="91"/>
                  </a:lnTo>
                  <a:lnTo>
                    <a:pt x="16" y="102"/>
                  </a:lnTo>
                  <a:lnTo>
                    <a:pt x="17" y="114"/>
                  </a:lnTo>
                  <a:lnTo>
                    <a:pt x="18" y="124"/>
                  </a:lnTo>
                  <a:lnTo>
                    <a:pt x="19" y="135"/>
                  </a:lnTo>
                  <a:lnTo>
                    <a:pt x="19" y="147"/>
                  </a:lnTo>
                  <a:lnTo>
                    <a:pt x="20" y="158"/>
                  </a:lnTo>
                  <a:lnTo>
                    <a:pt x="21" y="169"/>
                  </a:lnTo>
                  <a:lnTo>
                    <a:pt x="21" y="180"/>
                  </a:lnTo>
                  <a:lnTo>
                    <a:pt x="21" y="192"/>
                  </a:lnTo>
                  <a:lnTo>
                    <a:pt x="21" y="203"/>
                  </a:lnTo>
                  <a:lnTo>
                    <a:pt x="21" y="214"/>
                  </a:lnTo>
                  <a:lnTo>
                    <a:pt x="20" y="226"/>
                  </a:lnTo>
                  <a:lnTo>
                    <a:pt x="20" y="237"/>
                  </a:lnTo>
                  <a:lnTo>
                    <a:pt x="19" y="249"/>
                  </a:lnTo>
                  <a:lnTo>
                    <a:pt x="19" y="260"/>
                  </a:lnTo>
                  <a:lnTo>
                    <a:pt x="18" y="271"/>
                  </a:lnTo>
                  <a:lnTo>
                    <a:pt x="16" y="282"/>
                  </a:lnTo>
                  <a:lnTo>
                    <a:pt x="15" y="293"/>
                  </a:lnTo>
                  <a:lnTo>
                    <a:pt x="14" y="305"/>
                  </a:lnTo>
                  <a:lnTo>
                    <a:pt x="13" y="315"/>
                  </a:lnTo>
                  <a:lnTo>
                    <a:pt x="11" y="327"/>
                  </a:lnTo>
                  <a:lnTo>
                    <a:pt x="9" y="339"/>
                  </a:lnTo>
                  <a:lnTo>
                    <a:pt x="7" y="350"/>
                  </a:lnTo>
                  <a:lnTo>
                    <a:pt x="5" y="361"/>
                  </a:lnTo>
                  <a:lnTo>
                    <a:pt x="3" y="372"/>
                  </a:lnTo>
                  <a:lnTo>
                    <a:pt x="1" y="384"/>
                  </a:lnTo>
                  <a:lnTo>
                    <a:pt x="0" y="38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257"/>
            <p:cNvSpPr>
              <a:spLocks noChangeShapeType="1"/>
            </p:cNvSpPr>
            <p:nvPr/>
          </p:nvSpPr>
          <p:spPr bwMode="auto">
            <a:xfrm>
              <a:off x="7318376" y="3546476"/>
              <a:ext cx="952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258"/>
            <p:cNvSpPr>
              <a:spLocks noChangeShapeType="1"/>
            </p:cNvSpPr>
            <p:nvPr/>
          </p:nvSpPr>
          <p:spPr bwMode="auto">
            <a:xfrm>
              <a:off x="7318376" y="4160839"/>
              <a:ext cx="952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259"/>
            <p:cNvSpPr>
              <a:spLocks/>
            </p:cNvSpPr>
            <p:nvPr/>
          </p:nvSpPr>
          <p:spPr bwMode="auto">
            <a:xfrm>
              <a:off x="7756526" y="3429001"/>
              <a:ext cx="23813" cy="849313"/>
            </a:xfrm>
            <a:custGeom>
              <a:avLst/>
              <a:gdLst>
                <a:gd name="T0" fmla="*/ 15 w 15"/>
                <a:gd name="T1" fmla="*/ 0 h 535"/>
                <a:gd name="T2" fmla="*/ 13 w 15"/>
                <a:gd name="T3" fmla="*/ 14 h 535"/>
                <a:gd name="T4" fmla="*/ 12 w 15"/>
                <a:gd name="T5" fmla="*/ 27 h 535"/>
                <a:gd name="T6" fmla="*/ 11 w 15"/>
                <a:gd name="T7" fmla="*/ 40 h 535"/>
                <a:gd name="T8" fmla="*/ 10 w 15"/>
                <a:gd name="T9" fmla="*/ 53 h 535"/>
                <a:gd name="T10" fmla="*/ 8 w 15"/>
                <a:gd name="T11" fmla="*/ 67 h 535"/>
                <a:gd name="T12" fmla="*/ 7 w 15"/>
                <a:gd name="T13" fmla="*/ 80 h 535"/>
                <a:gd name="T14" fmla="*/ 6 w 15"/>
                <a:gd name="T15" fmla="*/ 93 h 535"/>
                <a:gd name="T16" fmla="*/ 5 w 15"/>
                <a:gd name="T17" fmla="*/ 106 h 535"/>
                <a:gd name="T18" fmla="*/ 5 w 15"/>
                <a:gd name="T19" fmla="*/ 120 h 535"/>
                <a:gd name="T20" fmla="*/ 4 w 15"/>
                <a:gd name="T21" fmla="*/ 133 h 535"/>
                <a:gd name="T22" fmla="*/ 3 w 15"/>
                <a:gd name="T23" fmla="*/ 146 h 535"/>
                <a:gd name="T24" fmla="*/ 2 w 15"/>
                <a:gd name="T25" fmla="*/ 159 h 535"/>
                <a:gd name="T26" fmla="*/ 2 w 15"/>
                <a:gd name="T27" fmla="*/ 173 h 535"/>
                <a:gd name="T28" fmla="*/ 1 w 15"/>
                <a:gd name="T29" fmla="*/ 186 h 535"/>
                <a:gd name="T30" fmla="*/ 1 w 15"/>
                <a:gd name="T31" fmla="*/ 199 h 535"/>
                <a:gd name="T32" fmla="*/ 0 w 15"/>
                <a:gd name="T33" fmla="*/ 212 h 535"/>
                <a:gd name="T34" fmla="*/ 0 w 15"/>
                <a:gd name="T35" fmla="*/ 226 h 535"/>
                <a:gd name="T36" fmla="*/ 0 w 15"/>
                <a:gd name="T37" fmla="*/ 239 h 535"/>
                <a:gd name="T38" fmla="*/ 0 w 15"/>
                <a:gd name="T39" fmla="*/ 252 h 535"/>
                <a:gd name="T40" fmla="*/ 0 w 15"/>
                <a:gd name="T41" fmla="*/ 265 h 535"/>
                <a:gd name="T42" fmla="*/ 0 w 15"/>
                <a:gd name="T43" fmla="*/ 279 h 535"/>
                <a:gd name="T44" fmla="*/ 0 w 15"/>
                <a:gd name="T45" fmla="*/ 292 h 535"/>
                <a:gd name="T46" fmla="*/ 0 w 15"/>
                <a:gd name="T47" fmla="*/ 305 h 535"/>
                <a:gd name="T48" fmla="*/ 0 w 15"/>
                <a:gd name="T49" fmla="*/ 318 h 535"/>
                <a:gd name="T50" fmla="*/ 1 w 15"/>
                <a:gd name="T51" fmla="*/ 331 h 535"/>
                <a:gd name="T52" fmla="*/ 1 w 15"/>
                <a:gd name="T53" fmla="*/ 345 h 535"/>
                <a:gd name="T54" fmla="*/ 2 w 15"/>
                <a:gd name="T55" fmla="*/ 358 h 535"/>
                <a:gd name="T56" fmla="*/ 2 w 15"/>
                <a:gd name="T57" fmla="*/ 371 h 535"/>
                <a:gd name="T58" fmla="*/ 3 w 15"/>
                <a:gd name="T59" fmla="*/ 384 h 535"/>
                <a:gd name="T60" fmla="*/ 3 w 15"/>
                <a:gd name="T61" fmla="*/ 397 h 535"/>
                <a:gd name="T62" fmla="*/ 4 w 15"/>
                <a:gd name="T63" fmla="*/ 411 h 535"/>
                <a:gd name="T64" fmla="*/ 5 w 15"/>
                <a:gd name="T65" fmla="*/ 424 h 535"/>
                <a:gd name="T66" fmla="*/ 6 w 15"/>
                <a:gd name="T67" fmla="*/ 437 h 535"/>
                <a:gd name="T68" fmla="*/ 7 w 15"/>
                <a:gd name="T69" fmla="*/ 450 h 535"/>
                <a:gd name="T70" fmla="*/ 8 w 15"/>
                <a:gd name="T71" fmla="*/ 463 h 535"/>
                <a:gd name="T72" fmla="*/ 9 w 15"/>
                <a:gd name="T73" fmla="*/ 477 h 535"/>
                <a:gd name="T74" fmla="*/ 10 w 15"/>
                <a:gd name="T75" fmla="*/ 490 h 535"/>
                <a:gd name="T76" fmla="*/ 12 w 15"/>
                <a:gd name="T77" fmla="*/ 503 h 535"/>
                <a:gd name="T78" fmla="*/ 13 w 15"/>
                <a:gd name="T79" fmla="*/ 516 h 535"/>
                <a:gd name="T80" fmla="*/ 14 w 15"/>
                <a:gd name="T81" fmla="*/ 530 h 535"/>
                <a:gd name="T82" fmla="*/ 15 w 15"/>
                <a:gd name="T83"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535">
                  <a:moveTo>
                    <a:pt x="15" y="0"/>
                  </a:moveTo>
                  <a:lnTo>
                    <a:pt x="13" y="14"/>
                  </a:lnTo>
                  <a:lnTo>
                    <a:pt x="12" y="27"/>
                  </a:lnTo>
                  <a:lnTo>
                    <a:pt x="11" y="40"/>
                  </a:lnTo>
                  <a:lnTo>
                    <a:pt x="10" y="53"/>
                  </a:lnTo>
                  <a:lnTo>
                    <a:pt x="8" y="67"/>
                  </a:lnTo>
                  <a:lnTo>
                    <a:pt x="7" y="80"/>
                  </a:lnTo>
                  <a:lnTo>
                    <a:pt x="6" y="93"/>
                  </a:lnTo>
                  <a:lnTo>
                    <a:pt x="5" y="106"/>
                  </a:lnTo>
                  <a:lnTo>
                    <a:pt x="5" y="120"/>
                  </a:lnTo>
                  <a:lnTo>
                    <a:pt x="4" y="133"/>
                  </a:lnTo>
                  <a:lnTo>
                    <a:pt x="3" y="146"/>
                  </a:lnTo>
                  <a:lnTo>
                    <a:pt x="2" y="159"/>
                  </a:lnTo>
                  <a:lnTo>
                    <a:pt x="2" y="173"/>
                  </a:lnTo>
                  <a:lnTo>
                    <a:pt x="1" y="186"/>
                  </a:lnTo>
                  <a:lnTo>
                    <a:pt x="1" y="199"/>
                  </a:lnTo>
                  <a:lnTo>
                    <a:pt x="0" y="212"/>
                  </a:lnTo>
                  <a:lnTo>
                    <a:pt x="0" y="226"/>
                  </a:lnTo>
                  <a:lnTo>
                    <a:pt x="0" y="239"/>
                  </a:lnTo>
                  <a:lnTo>
                    <a:pt x="0" y="252"/>
                  </a:lnTo>
                  <a:lnTo>
                    <a:pt x="0" y="265"/>
                  </a:lnTo>
                  <a:lnTo>
                    <a:pt x="0" y="279"/>
                  </a:lnTo>
                  <a:lnTo>
                    <a:pt x="0" y="292"/>
                  </a:lnTo>
                  <a:lnTo>
                    <a:pt x="0" y="305"/>
                  </a:lnTo>
                  <a:lnTo>
                    <a:pt x="0" y="318"/>
                  </a:lnTo>
                  <a:lnTo>
                    <a:pt x="1" y="331"/>
                  </a:lnTo>
                  <a:lnTo>
                    <a:pt x="1" y="345"/>
                  </a:lnTo>
                  <a:lnTo>
                    <a:pt x="2" y="358"/>
                  </a:lnTo>
                  <a:lnTo>
                    <a:pt x="2" y="371"/>
                  </a:lnTo>
                  <a:lnTo>
                    <a:pt x="3" y="384"/>
                  </a:lnTo>
                  <a:lnTo>
                    <a:pt x="3" y="397"/>
                  </a:lnTo>
                  <a:lnTo>
                    <a:pt x="4" y="411"/>
                  </a:lnTo>
                  <a:lnTo>
                    <a:pt x="5" y="424"/>
                  </a:lnTo>
                  <a:lnTo>
                    <a:pt x="6" y="437"/>
                  </a:lnTo>
                  <a:lnTo>
                    <a:pt x="7" y="450"/>
                  </a:lnTo>
                  <a:lnTo>
                    <a:pt x="8" y="463"/>
                  </a:lnTo>
                  <a:lnTo>
                    <a:pt x="9" y="477"/>
                  </a:lnTo>
                  <a:lnTo>
                    <a:pt x="10" y="490"/>
                  </a:lnTo>
                  <a:lnTo>
                    <a:pt x="12" y="503"/>
                  </a:lnTo>
                  <a:lnTo>
                    <a:pt x="13" y="516"/>
                  </a:lnTo>
                  <a:lnTo>
                    <a:pt x="14" y="530"/>
                  </a:lnTo>
                  <a:lnTo>
                    <a:pt x="15" y="5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0"/>
            <p:cNvSpPr>
              <a:spLocks/>
            </p:cNvSpPr>
            <p:nvPr/>
          </p:nvSpPr>
          <p:spPr bwMode="auto">
            <a:xfrm>
              <a:off x="7850188" y="3429001"/>
              <a:ext cx="57150" cy="849313"/>
            </a:xfrm>
            <a:custGeom>
              <a:avLst/>
              <a:gdLst>
                <a:gd name="T0" fmla="*/ 0 w 36"/>
                <a:gd name="T1" fmla="*/ 0 h 535"/>
                <a:gd name="T2" fmla="*/ 3 w 36"/>
                <a:gd name="T3" fmla="*/ 12 h 535"/>
                <a:gd name="T4" fmla="*/ 5 w 36"/>
                <a:gd name="T5" fmla="*/ 23 h 535"/>
                <a:gd name="T6" fmla="*/ 8 w 36"/>
                <a:gd name="T7" fmla="*/ 34 h 535"/>
                <a:gd name="T8" fmla="*/ 10 w 36"/>
                <a:gd name="T9" fmla="*/ 46 h 535"/>
                <a:gd name="T10" fmla="*/ 13 w 36"/>
                <a:gd name="T11" fmla="*/ 57 h 535"/>
                <a:gd name="T12" fmla="*/ 16 w 36"/>
                <a:gd name="T13" fmla="*/ 68 h 535"/>
                <a:gd name="T14" fmla="*/ 18 w 36"/>
                <a:gd name="T15" fmla="*/ 79 h 535"/>
                <a:gd name="T16" fmla="*/ 20 w 36"/>
                <a:gd name="T17" fmla="*/ 91 h 535"/>
                <a:gd name="T18" fmla="*/ 22 w 36"/>
                <a:gd name="T19" fmla="*/ 102 h 535"/>
                <a:gd name="T20" fmla="*/ 23 w 36"/>
                <a:gd name="T21" fmla="*/ 113 h 535"/>
                <a:gd name="T22" fmla="*/ 26 w 36"/>
                <a:gd name="T23" fmla="*/ 124 h 535"/>
                <a:gd name="T24" fmla="*/ 27 w 36"/>
                <a:gd name="T25" fmla="*/ 136 h 535"/>
                <a:gd name="T26" fmla="*/ 28 w 36"/>
                <a:gd name="T27" fmla="*/ 147 h 535"/>
                <a:gd name="T28" fmla="*/ 30 w 36"/>
                <a:gd name="T29" fmla="*/ 159 h 535"/>
                <a:gd name="T30" fmla="*/ 31 w 36"/>
                <a:gd name="T31" fmla="*/ 169 h 535"/>
                <a:gd name="T32" fmla="*/ 32 w 36"/>
                <a:gd name="T33" fmla="*/ 181 h 535"/>
                <a:gd name="T34" fmla="*/ 33 w 36"/>
                <a:gd name="T35" fmla="*/ 192 h 535"/>
                <a:gd name="T36" fmla="*/ 34 w 36"/>
                <a:gd name="T37" fmla="*/ 204 h 535"/>
                <a:gd name="T38" fmla="*/ 34 w 36"/>
                <a:gd name="T39" fmla="*/ 214 h 535"/>
                <a:gd name="T40" fmla="*/ 35 w 36"/>
                <a:gd name="T41" fmla="*/ 226 h 535"/>
                <a:gd name="T42" fmla="*/ 36 w 36"/>
                <a:gd name="T43" fmla="*/ 237 h 535"/>
                <a:gd name="T44" fmla="*/ 36 w 36"/>
                <a:gd name="T45" fmla="*/ 249 h 535"/>
                <a:gd name="T46" fmla="*/ 36 w 36"/>
                <a:gd name="T47" fmla="*/ 259 h 535"/>
                <a:gd name="T48" fmla="*/ 36 w 36"/>
                <a:gd name="T49" fmla="*/ 271 h 535"/>
                <a:gd name="T50" fmla="*/ 36 w 36"/>
                <a:gd name="T51" fmla="*/ 282 h 535"/>
                <a:gd name="T52" fmla="*/ 36 w 36"/>
                <a:gd name="T53" fmla="*/ 294 h 535"/>
                <a:gd name="T54" fmla="*/ 35 w 36"/>
                <a:gd name="T55" fmla="*/ 305 h 535"/>
                <a:gd name="T56" fmla="*/ 35 w 36"/>
                <a:gd name="T57" fmla="*/ 316 h 535"/>
                <a:gd name="T58" fmla="*/ 34 w 36"/>
                <a:gd name="T59" fmla="*/ 328 h 535"/>
                <a:gd name="T60" fmla="*/ 34 w 36"/>
                <a:gd name="T61" fmla="*/ 339 h 535"/>
                <a:gd name="T62" fmla="*/ 33 w 36"/>
                <a:gd name="T63" fmla="*/ 349 h 535"/>
                <a:gd name="T64" fmla="*/ 31 w 36"/>
                <a:gd name="T65" fmla="*/ 361 h 535"/>
                <a:gd name="T66" fmla="*/ 31 w 36"/>
                <a:gd name="T67" fmla="*/ 372 h 535"/>
                <a:gd name="T68" fmla="*/ 29 w 36"/>
                <a:gd name="T69" fmla="*/ 384 h 535"/>
                <a:gd name="T70" fmla="*/ 28 w 36"/>
                <a:gd name="T71" fmla="*/ 394 h 535"/>
                <a:gd name="T72" fmla="*/ 26 w 36"/>
                <a:gd name="T73" fmla="*/ 406 h 535"/>
                <a:gd name="T74" fmla="*/ 25 w 36"/>
                <a:gd name="T75" fmla="*/ 417 h 535"/>
                <a:gd name="T76" fmla="*/ 23 w 36"/>
                <a:gd name="T77" fmla="*/ 429 h 535"/>
                <a:gd name="T78" fmla="*/ 21 w 36"/>
                <a:gd name="T79" fmla="*/ 440 h 535"/>
                <a:gd name="T80" fmla="*/ 18 w 36"/>
                <a:gd name="T81" fmla="*/ 451 h 535"/>
                <a:gd name="T82" fmla="*/ 17 w 36"/>
                <a:gd name="T83" fmla="*/ 463 h 535"/>
                <a:gd name="T84" fmla="*/ 15 w 36"/>
                <a:gd name="T85" fmla="*/ 474 h 535"/>
                <a:gd name="T86" fmla="*/ 12 w 36"/>
                <a:gd name="T87" fmla="*/ 485 h 535"/>
                <a:gd name="T88" fmla="*/ 10 w 36"/>
                <a:gd name="T89" fmla="*/ 496 h 535"/>
                <a:gd name="T90" fmla="*/ 7 w 36"/>
                <a:gd name="T91" fmla="*/ 508 h 535"/>
                <a:gd name="T92" fmla="*/ 4 w 36"/>
                <a:gd name="T93" fmla="*/ 519 h 535"/>
                <a:gd name="T94" fmla="*/ 0 w 36"/>
                <a:gd name="T95" fmla="*/ 530 h 535"/>
                <a:gd name="T96" fmla="*/ 0 w 36"/>
                <a:gd name="T97"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535">
                  <a:moveTo>
                    <a:pt x="0" y="0"/>
                  </a:moveTo>
                  <a:lnTo>
                    <a:pt x="3" y="12"/>
                  </a:lnTo>
                  <a:lnTo>
                    <a:pt x="5" y="23"/>
                  </a:lnTo>
                  <a:lnTo>
                    <a:pt x="8" y="34"/>
                  </a:lnTo>
                  <a:lnTo>
                    <a:pt x="10" y="46"/>
                  </a:lnTo>
                  <a:lnTo>
                    <a:pt x="13" y="57"/>
                  </a:lnTo>
                  <a:lnTo>
                    <a:pt x="16" y="68"/>
                  </a:lnTo>
                  <a:lnTo>
                    <a:pt x="18" y="79"/>
                  </a:lnTo>
                  <a:lnTo>
                    <a:pt x="20" y="91"/>
                  </a:lnTo>
                  <a:lnTo>
                    <a:pt x="22" y="102"/>
                  </a:lnTo>
                  <a:lnTo>
                    <a:pt x="23" y="113"/>
                  </a:lnTo>
                  <a:lnTo>
                    <a:pt x="26" y="124"/>
                  </a:lnTo>
                  <a:lnTo>
                    <a:pt x="27" y="136"/>
                  </a:lnTo>
                  <a:lnTo>
                    <a:pt x="28" y="147"/>
                  </a:lnTo>
                  <a:lnTo>
                    <a:pt x="30" y="159"/>
                  </a:lnTo>
                  <a:lnTo>
                    <a:pt x="31" y="169"/>
                  </a:lnTo>
                  <a:lnTo>
                    <a:pt x="32" y="181"/>
                  </a:lnTo>
                  <a:lnTo>
                    <a:pt x="33" y="192"/>
                  </a:lnTo>
                  <a:lnTo>
                    <a:pt x="34" y="204"/>
                  </a:lnTo>
                  <a:lnTo>
                    <a:pt x="34" y="214"/>
                  </a:lnTo>
                  <a:lnTo>
                    <a:pt x="35" y="226"/>
                  </a:lnTo>
                  <a:lnTo>
                    <a:pt x="36" y="237"/>
                  </a:lnTo>
                  <a:lnTo>
                    <a:pt x="36" y="249"/>
                  </a:lnTo>
                  <a:lnTo>
                    <a:pt x="36" y="259"/>
                  </a:lnTo>
                  <a:lnTo>
                    <a:pt x="36" y="271"/>
                  </a:lnTo>
                  <a:lnTo>
                    <a:pt x="36" y="282"/>
                  </a:lnTo>
                  <a:lnTo>
                    <a:pt x="36" y="294"/>
                  </a:lnTo>
                  <a:lnTo>
                    <a:pt x="35" y="305"/>
                  </a:lnTo>
                  <a:lnTo>
                    <a:pt x="35" y="316"/>
                  </a:lnTo>
                  <a:lnTo>
                    <a:pt x="34" y="328"/>
                  </a:lnTo>
                  <a:lnTo>
                    <a:pt x="34" y="339"/>
                  </a:lnTo>
                  <a:lnTo>
                    <a:pt x="33" y="349"/>
                  </a:lnTo>
                  <a:lnTo>
                    <a:pt x="31" y="361"/>
                  </a:lnTo>
                  <a:lnTo>
                    <a:pt x="31" y="372"/>
                  </a:lnTo>
                  <a:lnTo>
                    <a:pt x="29" y="384"/>
                  </a:lnTo>
                  <a:lnTo>
                    <a:pt x="28" y="394"/>
                  </a:lnTo>
                  <a:lnTo>
                    <a:pt x="26" y="406"/>
                  </a:lnTo>
                  <a:lnTo>
                    <a:pt x="25" y="417"/>
                  </a:lnTo>
                  <a:lnTo>
                    <a:pt x="23" y="429"/>
                  </a:lnTo>
                  <a:lnTo>
                    <a:pt x="21" y="440"/>
                  </a:lnTo>
                  <a:lnTo>
                    <a:pt x="18" y="451"/>
                  </a:lnTo>
                  <a:lnTo>
                    <a:pt x="17" y="463"/>
                  </a:lnTo>
                  <a:lnTo>
                    <a:pt x="15" y="474"/>
                  </a:lnTo>
                  <a:lnTo>
                    <a:pt x="12" y="485"/>
                  </a:lnTo>
                  <a:lnTo>
                    <a:pt x="10" y="496"/>
                  </a:lnTo>
                  <a:lnTo>
                    <a:pt x="7" y="508"/>
                  </a:lnTo>
                  <a:lnTo>
                    <a:pt x="4" y="519"/>
                  </a:lnTo>
                  <a:lnTo>
                    <a:pt x="0" y="530"/>
                  </a:lnTo>
                  <a:lnTo>
                    <a:pt x="0" y="5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261"/>
            <p:cNvSpPr>
              <a:spLocks noChangeShapeType="1"/>
            </p:cNvSpPr>
            <p:nvPr/>
          </p:nvSpPr>
          <p:spPr bwMode="auto">
            <a:xfrm>
              <a:off x="7780338" y="3429001"/>
              <a:ext cx="698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262"/>
            <p:cNvSpPr>
              <a:spLocks noChangeShapeType="1"/>
            </p:cNvSpPr>
            <p:nvPr/>
          </p:nvSpPr>
          <p:spPr bwMode="auto">
            <a:xfrm>
              <a:off x="7780338" y="4278314"/>
              <a:ext cx="698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3"/>
            <p:cNvSpPr>
              <a:spLocks/>
            </p:cNvSpPr>
            <p:nvPr/>
          </p:nvSpPr>
          <p:spPr bwMode="auto">
            <a:xfrm>
              <a:off x="7850188" y="3429001"/>
              <a:ext cx="57150" cy="849313"/>
            </a:xfrm>
            <a:custGeom>
              <a:avLst/>
              <a:gdLst>
                <a:gd name="T0" fmla="*/ 0 w 36"/>
                <a:gd name="T1" fmla="*/ 0 h 535"/>
                <a:gd name="T2" fmla="*/ 3 w 36"/>
                <a:gd name="T3" fmla="*/ 12 h 535"/>
                <a:gd name="T4" fmla="*/ 5 w 36"/>
                <a:gd name="T5" fmla="*/ 23 h 535"/>
                <a:gd name="T6" fmla="*/ 8 w 36"/>
                <a:gd name="T7" fmla="*/ 34 h 535"/>
                <a:gd name="T8" fmla="*/ 10 w 36"/>
                <a:gd name="T9" fmla="*/ 46 h 535"/>
                <a:gd name="T10" fmla="*/ 13 w 36"/>
                <a:gd name="T11" fmla="*/ 57 h 535"/>
                <a:gd name="T12" fmla="*/ 16 w 36"/>
                <a:gd name="T13" fmla="*/ 68 h 535"/>
                <a:gd name="T14" fmla="*/ 18 w 36"/>
                <a:gd name="T15" fmla="*/ 79 h 535"/>
                <a:gd name="T16" fmla="*/ 20 w 36"/>
                <a:gd name="T17" fmla="*/ 91 h 535"/>
                <a:gd name="T18" fmla="*/ 22 w 36"/>
                <a:gd name="T19" fmla="*/ 102 h 535"/>
                <a:gd name="T20" fmla="*/ 23 w 36"/>
                <a:gd name="T21" fmla="*/ 113 h 535"/>
                <a:gd name="T22" fmla="*/ 26 w 36"/>
                <a:gd name="T23" fmla="*/ 124 h 535"/>
                <a:gd name="T24" fmla="*/ 27 w 36"/>
                <a:gd name="T25" fmla="*/ 136 h 535"/>
                <a:gd name="T26" fmla="*/ 28 w 36"/>
                <a:gd name="T27" fmla="*/ 147 h 535"/>
                <a:gd name="T28" fmla="*/ 30 w 36"/>
                <a:gd name="T29" fmla="*/ 159 h 535"/>
                <a:gd name="T30" fmla="*/ 31 w 36"/>
                <a:gd name="T31" fmla="*/ 169 h 535"/>
                <a:gd name="T32" fmla="*/ 32 w 36"/>
                <a:gd name="T33" fmla="*/ 181 h 535"/>
                <a:gd name="T34" fmla="*/ 33 w 36"/>
                <a:gd name="T35" fmla="*/ 192 h 535"/>
                <a:gd name="T36" fmla="*/ 34 w 36"/>
                <a:gd name="T37" fmla="*/ 204 h 535"/>
                <a:gd name="T38" fmla="*/ 34 w 36"/>
                <a:gd name="T39" fmla="*/ 214 h 535"/>
                <a:gd name="T40" fmla="*/ 35 w 36"/>
                <a:gd name="T41" fmla="*/ 226 h 535"/>
                <a:gd name="T42" fmla="*/ 36 w 36"/>
                <a:gd name="T43" fmla="*/ 237 h 535"/>
                <a:gd name="T44" fmla="*/ 36 w 36"/>
                <a:gd name="T45" fmla="*/ 249 h 535"/>
                <a:gd name="T46" fmla="*/ 36 w 36"/>
                <a:gd name="T47" fmla="*/ 259 h 535"/>
                <a:gd name="T48" fmla="*/ 36 w 36"/>
                <a:gd name="T49" fmla="*/ 271 h 535"/>
                <a:gd name="T50" fmla="*/ 36 w 36"/>
                <a:gd name="T51" fmla="*/ 282 h 535"/>
                <a:gd name="T52" fmla="*/ 36 w 36"/>
                <a:gd name="T53" fmla="*/ 294 h 535"/>
                <a:gd name="T54" fmla="*/ 35 w 36"/>
                <a:gd name="T55" fmla="*/ 305 h 535"/>
                <a:gd name="T56" fmla="*/ 35 w 36"/>
                <a:gd name="T57" fmla="*/ 316 h 535"/>
                <a:gd name="T58" fmla="*/ 34 w 36"/>
                <a:gd name="T59" fmla="*/ 328 h 535"/>
                <a:gd name="T60" fmla="*/ 34 w 36"/>
                <a:gd name="T61" fmla="*/ 339 h 535"/>
                <a:gd name="T62" fmla="*/ 33 w 36"/>
                <a:gd name="T63" fmla="*/ 349 h 535"/>
                <a:gd name="T64" fmla="*/ 31 w 36"/>
                <a:gd name="T65" fmla="*/ 361 h 535"/>
                <a:gd name="T66" fmla="*/ 31 w 36"/>
                <a:gd name="T67" fmla="*/ 372 h 535"/>
                <a:gd name="T68" fmla="*/ 29 w 36"/>
                <a:gd name="T69" fmla="*/ 384 h 535"/>
                <a:gd name="T70" fmla="*/ 28 w 36"/>
                <a:gd name="T71" fmla="*/ 394 h 535"/>
                <a:gd name="T72" fmla="*/ 26 w 36"/>
                <a:gd name="T73" fmla="*/ 406 h 535"/>
                <a:gd name="T74" fmla="*/ 25 w 36"/>
                <a:gd name="T75" fmla="*/ 417 h 535"/>
                <a:gd name="T76" fmla="*/ 23 w 36"/>
                <a:gd name="T77" fmla="*/ 429 h 535"/>
                <a:gd name="T78" fmla="*/ 21 w 36"/>
                <a:gd name="T79" fmla="*/ 440 h 535"/>
                <a:gd name="T80" fmla="*/ 18 w 36"/>
                <a:gd name="T81" fmla="*/ 451 h 535"/>
                <a:gd name="T82" fmla="*/ 17 w 36"/>
                <a:gd name="T83" fmla="*/ 463 h 535"/>
                <a:gd name="T84" fmla="*/ 15 w 36"/>
                <a:gd name="T85" fmla="*/ 474 h 535"/>
                <a:gd name="T86" fmla="*/ 12 w 36"/>
                <a:gd name="T87" fmla="*/ 485 h 535"/>
                <a:gd name="T88" fmla="*/ 10 w 36"/>
                <a:gd name="T89" fmla="*/ 496 h 535"/>
                <a:gd name="T90" fmla="*/ 7 w 36"/>
                <a:gd name="T91" fmla="*/ 508 h 535"/>
                <a:gd name="T92" fmla="*/ 4 w 36"/>
                <a:gd name="T93" fmla="*/ 519 h 535"/>
                <a:gd name="T94" fmla="*/ 0 w 36"/>
                <a:gd name="T95" fmla="*/ 530 h 535"/>
                <a:gd name="T96" fmla="*/ 0 w 36"/>
                <a:gd name="T97"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535">
                  <a:moveTo>
                    <a:pt x="0" y="0"/>
                  </a:moveTo>
                  <a:lnTo>
                    <a:pt x="3" y="12"/>
                  </a:lnTo>
                  <a:lnTo>
                    <a:pt x="5" y="23"/>
                  </a:lnTo>
                  <a:lnTo>
                    <a:pt x="8" y="34"/>
                  </a:lnTo>
                  <a:lnTo>
                    <a:pt x="10" y="46"/>
                  </a:lnTo>
                  <a:lnTo>
                    <a:pt x="13" y="57"/>
                  </a:lnTo>
                  <a:lnTo>
                    <a:pt x="16" y="68"/>
                  </a:lnTo>
                  <a:lnTo>
                    <a:pt x="18" y="79"/>
                  </a:lnTo>
                  <a:lnTo>
                    <a:pt x="20" y="91"/>
                  </a:lnTo>
                  <a:lnTo>
                    <a:pt x="22" y="102"/>
                  </a:lnTo>
                  <a:lnTo>
                    <a:pt x="23" y="113"/>
                  </a:lnTo>
                  <a:lnTo>
                    <a:pt x="26" y="124"/>
                  </a:lnTo>
                  <a:lnTo>
                    <a:pt x="27" y="136"/>
                  </a:lnTo>
                  <a:lnTo>
                    <a:pt x="28" y="147"/>
                  </a:lnTo>
                  <a:lnTo>
                    <a:pt x="30" y="159"/>
                  </a:lnTo>
                  <a:lnTo>
                    <a:pt x="31" y="169"/>
                  </a:lnTo>
                  <a:lnTo>
                    <a:pt x="32" y="181"/>
                  </a:lnTo>
                  <a:lnTo>
                    <a:pt x="33" y="192"/>
                  </a:lnTo>
                  <a:lnTo>
                    <a:pt x="34" y="204"/>
                  </a:lnTo>
                  <a:lnTo>
                    <a:pt x="34" y="214"/>
                  </a:lnTo>
                  <a:lnTo>
                    <a:pt x="35" y="226"/>
                  </a:lnTo>
                  <a:lnTo>
                    <a:pt x="36" y="237"/>
                  </a:lnTo>
                  <a:lnTo>
                    <a:pt x="36" y="249"/>
                  </a:lnTo>
                  <a:lnTo>
                    <a:pt x="36" y="259"/>
                  </a:lnTo>
                  <a:lnTo>
                    <a:pt x="36" y="271"/>
                  </a:lnTo>
                  <a:lnTo>
                    <a:pt x="36" y="282"/>
                  </a:lnTo>
                  <a:lnTo>
                    <a:pt x="36" y="294"/>
                  </a:lnTo>
                  <a:lnTo>
                    <a:pt x="35" y="305"/>
                  </a:lnTo>
                  <a:lnTo>
                    <a:pt x="35" y="316"/>
                  </a:lnTo>
                  <a:lnTo>
                    <a:pt x="34" y="328"/>
                  </a:lnTo>
                  <a:lnTo>
                    <a:pt x="34" y="339"/>
                  </a:lnTo>
                  <a:lnTo>
                    <a:pt x="33" y="349"/>
                  </a:lnTo>
                  <a:lnTo>
                    <a:pt x="31" y="361"/>
                  </a:lnTo>
                  <a:lnTo>
                    <a:pt x="31" y="372"/>
                  </a:lnTo>
                  <a:lnTo>
                    <a:pt x="29" y="384"/>
                  </a:lnTo>
                  <a:lnTo>
                    <a:pt x="28" y="394"/>
                  </a:lnTo>
                  <a:lnTo>
                    <a:pt x="26" y="406"/>
                  </a:lnTo>
                  <a:lnTo>
                    <a:pt x="25" y="417"/>
                  </a:lnTo>
                  <a:lnTo>
                    <a:pt x="23" y="429"/>
                  </a:lnTo>
                  <a:lnTo>
                    <a:pt x="21" y="440"/>
                  </a:lnTo>
                  <a:lnTo>
                    <a:pt x="18" y="451"/>
                  </a:lnTo>
                  <a:lnTo>
                    <a:pt x="17" y="463"/>
                  </a:lnTo>
                  <a:lnTo>
                    <a:pt x="15" y="474"/>
                  </a:lnTo>
                  <a:lnTo>
                    <a:pt x="12" y="485"/>
                  </a:lnTo>
                  <a:lnTo>
                    <a:pt x="10" y="496"/>
                  </a:lnTo>
                  <a:lnTo>
                    <a:pt x="7" y="508"/>
                  </a:lnTo>
                  <a:lnTo>
                    <a:pt x="4" y="519"/>
                  </a:lnTo>
                  <a:lnTo>
                    <a:pt x="0" y="530"/>
                  </a:lnTo>
                  <a:lnTo>
                    <a:pt x="0" y="5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264"/>
            <p:cNvSpPr>
              <a:spLocks/>
            </p:cNvSpPr>
            <p:nvPr/>
          </p:nvSpPr>
          <p:spPr bwMode="auto">
            <a:xfrm>
              <a:off x="7850188" y="3429001"/>
              <a:ext cx="57150" cy="849313"/>
            </a:xfrm>
            <a:custGeom>
              <a:avLst/>
              <a:gdLst>
                <a:gd name="T0" fmla="*/ 0 w 36"/>
                <a:gd name="T1" fmla="*/ 0 h 535"/>
                <a:gd name="T2" fmla="*/ 3 w 36"/>
                <a:gd name="T3" fmla="*/ 12 h 535"/>
                <a:gd name="T4" fmla="*/ 5 w 36"/>
                <a:gd name="T5" fmla="*/ 23 h 535"/>
                <a:gd name="T6" fmla="*/ 8 w 36"/>
                <a:gd name="T7" fmla="*/ 34 h 535"/>
                <a:gd name="T8" fmla="*/ 10 w 36"/>
                <a:gd name="T9" fmla="*/ 46 h 535"/>
                <a:gd name="T10" fmla="*/ 13 w 36"/>
                <a:gd name="T11" fmla="*/ 57 h 535"/>
                <a:gd name="T12" fmla="*/ 16 w 36"/>
                <a:gd name="T13" fmla="*/ 68 h 535"/>
                <a:gd name="T14" fmla="*/ 18 w 36"/>
                <a:gd name="T15" fmla="*/ 79 h 535"/>
                <a:gd name="T16" fmla="*/ 20 w 36"/>
                <a:gd name="T17" fmla="*/ 91 h 535"/>
                <a:gd name="T18" fmla="*/ 22 w 36"/>
                <a:gd name="T19" fmla="*/ 102 h 535"/>
                <a:gd name="T20" fmla="*/ 23 w 36"/>
                <a:gd name="T21" fmla="*/ 113 h 535"/>
                <a:gd name="T22" fmla="*/ 26 w 36"/>
                <a:gd name="T23" fmla="*/ 124 h 535"/>
                <a:gd name="T24" fmla="*/ 27 w 36"/>
                <a:gd name="T25" fmla="*/ 136 h 535"/>
                <a:gd name="T26" fmla="*/ 28 w 36"/>
                <a:gd name="T27" fmla="*/ 147 h 535"/>
                <a:gd name="T28" fmla="*/ 30 w 36"/>
                <a:gd name="T29" fmla="*/ 159 h 535"/>
                <a:gd name="T30" fmla="*/ 31 w 36"/>
                <a:gd name="T31" fmla="*/ 169 h 535"/>
                <a:gd name="T32" fmla="*/ 32 w 36"/>
                <a:gd name="T33" fmla="*/ 181 h 535"/>
                <a:gd name="T34" fmla="*/ 33 w 36"/>
                <a:gd name="T35" fmla="*/ 192 h 535"/>
                <a:gd name="T36" fmla="*/ 34 w 36"/>
                <a:gd name="T37" fmla="*/ 204 h 535"/>
                <a:gd name="T38" fmla="*/ 35 w 36"/>
                <a:gd name="T39" fmla="*/ 214 h 535"/>
                <a:gd name="T40" fmla="*/ 35 w 36"/>
                <a:gd name="T41" fmla="*/ 226 h 535"/>
                <a:gd name="T42" fmla="*/ 36 w 36"/>
                <a:gd name="T43" fmla="*/ 237 h 535"/>
                <a:gd name="T44" fmla="*/ 36 w 36"/>
                <a:gd name="T45" fmla="*/ 249 h 535"/>
                <a:gd name="T46" fmla="*/ 36 w 36"/>
                <a:gd name="T47" fmla="*/ 259 h 535"/>
                <a:gd name="T48" fmla="*/ 36 w 36"/>
                <a:gd name="T49" fmla="*/ 271 h 535"/>
                <a:gd name="T50" fmla="*/ 36 w 36"/>
                <a:gd name="T51" fmla="*/ 282 h 535"/>
                <a:gd name="T52" fmla="*/ 36 w 36"/>
                <a:gd name="T53" fmla="*/ 294 h 535"/>
                <a:gd name="T54" fmla="*/ 35 w 36"/>
                <a:gd name="T55" fmla="*/ 304 h 535"/>
                <a:gd name="T56" fmla="*/ 35 w 36"/>
                <a:gd name="T57" fmla="*/ 316 h 535"/>
                <a:gd name="T58" fmla="*/ 34 w 36"/>
                <a:gd name="T59" fmla="*/ 328 h 535"/>
                <a:gd name="T60" fmla="*/ 34 w 36"/>
                <a:gd name="T61" fmla="*/ 339 h 535"/>
                <a:gd name="T62" fmla="*/ 33 w 36"/>
                <a:gd name="T63" fmla="*/ 349 h 535"/>
                <a:gd name="T64" fmla="*/ 32 w 36"/>
                <a:gd name="T65" fmla="*/ 361 h 535"/>
                <a:gd name="T66" fmla="*/ 31 w 36"/>
                <a:gd name="T67" fmla="*/ 372 h 535"/>
                <a:gd name="T68" fmla="*/ 29 w 36"/>
                <a:gd name="T69" fmla="*/ 384 h 535"/>
                <a:gd name="T70" fmla="*/ 28 w 36"/>
                <a:gd name="T71" fmla="*/ 394 h 535"/>
                <a:gd name="T72" fmla="*/ 26 w 36"/>
                <a:gd name="T73" fmla="*/ 406 h 535"/>
                <a:gd name="T74" fmla="*/ 25 w 36"/>
                <a:gd name="T75" fmla="*/ 417 h 535"/>
                <a:gd name="T76" fmla="*/ 23 w 36"/>
                <a:gd name="T77" fmla="*/ 429 h 535"/>
                <a:gd name="T78" fmla="*/ 21 w 36"/>
                <a:gd name="T79" fmla="*/ 440 h 535"/>
                <a:gd name="T80" fmla="*/ 19 w 36"/>
                <a:gd name="T81" fmla="*/ 451 h 535"/>
                <a:gd name="T82" fmla="*/ 17 w 36"/>
                <a:gd name="T83" fmla="*/ 463 h 535"/>
                <a:gd name="T84" fmla="*/ 15 w 36"/>
                <a:gd name="T85" fmla="*/ 474 h 535"/>
                <a:gd name="T86" fmla="*/ 12 w 36"/>
                <a:gd name="T87" fmla="*/ 485 h 535"/>
                <a:gd name="T88" fmla="*/ 10 w 36"/>
                <a:gd name="T89" fmla="*/ 496 h 535"/>
                <a:gd name="T90" fmla="*/ 7 w 36"/>
                <a:gd name="T91" fmla="*/ 508 h 535"/>
                <a:gd name="T92" fmla="*/ 4 w 36"/>
                <a:gd name="T93" fmla="*/ 519 h 535"/>
                <a:gd name="T94" fmla="*/ 1 w 36"/>
                <a:gd name="T95" fmla="*/ 530 h 535"/>
                <a:gd name="T96" fmla="*/ 0 w 36"/>
                <a:gd name="T97"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535">
                  <a:moveTo>
                    <a:pt x="0" y="0"/>
                  </a:moveTo>
                  <a:lnTo>
                    <a:pt x="3" y="12"/>
                  </a:lnTo>
                  <a:lnTo>
                    <a:pt x="5" y="23"/>
                  </a:lnTo>
                  <a:lnTo>
                    <a:pt x="8" y="34"/>
                  </a:lnTo>
                  <a:lnTo>
                    <a:pt x="10" y="46"/>
                  </a:lnTo>
                  <a:lnTo>
                    <a:pt x="13" y="57"/>
                  </a:lnTo>
                  <a:lnTo>
                    <a:pt x="16" y="68"/>
                  </a:lnTo>
                  <a:lnTo>
                    <a:pt x="18" y="79"/>
                  </a:lnTo>
                  <a:lnTo>
                    <a:pt x="20" y="91"/>
                  </a:lnTo>
                  <a:lnTo>
                    <a:pt x="22" y="102"/>
                  </a:lnTo>
                  <a:lnTo>
                    <a:pt x="23" y="113"/>
                  </a:lnTo>
                  <a:lnTo>
                    <a:pt x="26" y="124"/>
                  </a:lnTo>
                  <a:lnTo>
                    <a:pt x="27" y="136"/>
                  </a:lnTo>
                  <a:lnTo>
                    <a:pt x="28" y="147"/>
                  </a:lnTo>
                  <a:lnTo>
                    <a:pt x="30" y="159"/>
                  </a:lnTo>
                  <a:lnTo>
                    <a:pt x="31" y="169"/>
                  </a:lnTo>
                  <a:lnTo>
                    <a:pt x="32" y="181"/>
                  </a:lnTo>
                  <a:lnTo>
                    <a:pt x="33" y="192"/>
                  </a:lnTo>
                  <a:lnTo>
                    <a:pt x="34" y="204"/>
                  </a:lnTo>
                  <a:lnTo>
                    <a:pt x="35" y="214"/>
                  </a:lnTo>
                  <a:lnTo>
                    <a:pt x="35" y="226"/>
                  </a:lnTo>
                  <a:lnTo>
                    <a:pt x="36" y="237"/>
                  </a:lnTo>
                  <a:lnTo>
                    <a:pt x="36" y="249"/>
                  </a:lnTo>
                  <a:lnTo>
                    <a:pt x="36" y="259"/>
                  </a:lnTo>
                  <a:lnTo>
                    <a:pt x="36" y="271"/>
                  </a:lnTo>
                  <a:lnTo>
                    <a:pt x="36" y="282"/>
                  </a:lnTo>
                  <a:lnTo>
                    <a:pt x="36" y="294"/>
                  </a:lnTo>
                  <a:lnTo>
                    <a:pt x="35" y="304"/>
                  </a:lnTo>
                  <a:lnTo>
                    <a:pt x="35" y="316"/>
                  </a:lnTo>
                  <a:lnTo>
                    <a:pt x="34" y="328"/>
                  </a:lnTo>
                  <a:lnTo>
                    <a:pt x="34" y="339"/>
                  </a:lnTo>
                  <a:lnTo>
                    <a:pt x="33" y="349"/>
                  </a:lnTo>
                  <a:lnTo>
                    <a:pt x="32" y="361"/>
                  </a:lnTo>
                  <a:lnTo>
                    <a:pt x="31" y="372"/>
                  </a:lnTo>
                  <a:lnTo>
                    <a:pt x="29" y="384"/>
                  </a:lnTo>
                  <a:lnTo>
                    <a:pt x="28" y="394"/>
                  </a:lnTo>
                  <a:lnTo>
                    <a:pt x="26" y="406"/>
                  </a:lnTo>
                  <a:lnTo>
                    <a:pt x="25" y="417"/>
                  </a:lnTo>
                  <a:lnTo>
                    <a:pt x="23" y="429"/>
                  </a:lnTo>
                  <a:lnTo>
                    <a:pt x="21" y="440"/>
                  </a:lnTo>
                  <a:lnTo>
                    <a:pt x="19" y="451"/>
                  </a:lnTo>
                  <a:lnTo>
                    <a:pt x="17" y="463"/>
                  </a:lnTo>
                  <a:lnTo>
                    <a:pt x="15" y="474"/>
                  </a:lnTo>
                  <a:lnTo>
                    <a:pt x="12" y="485"/>
                  </a:lnTo>
                  <a:lnTo>
                    <a:pt x="10" y="496"/>
                  </a:lnTo>
                  <a:lnTo>
                    <a:pt x="7" y="508"/>
                  </a:lnTo>
                  <a:lnTo>
                    <a:pt x="4" y="519"/>
                  </a:lnTo>
                  <a:lnTo>
                    <a:pt x="1" y="530"/>
                  </a:lnTo>
                  <a:lnTo>
                    <a:pt x="0" y="53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65"/>
            <p:cNvSpPr>
              <a:spLocks/>
            </p:cNvSpPr>
            <p:nvPr/>
          </p:nvSpPr>
          <p:spPr bwMode="auto">
            <a:xfrm>
              <a:off x="7850188" y="3421064"/>
              <a:ext cx="57150" cy="865188"/>
            </a:xfrm>
            <a:custGeom>
              <a:avLst/>
              <a:gdLst>
                <a:gd name="T0" fmla="*/ 0 w 36"/>
                <a:gd name="T1" fmla="*/ 0 h 545"/>
                <a:gd name="T2" fmla="*/ 0 w 36"/>
                <a:gd name="T3" fmla="*/ 5 h 545"/>
                <a:gd name="T4" fmla="*/ 3 w 36"/>
                <a:gd name="T5" fmla="*/ 17 h 545"/>
                <a:gd name="T6" fmla="*/ 5 w 36"/>
                <a:gd name="T7" fmla="*/ 28 h 545"/>
                <a:gd name="T8" fmla="*/ 8 w 36"/>
                <a:gd name="T9" fmla="*/ 39 h 545"/>
                <a:gd name="T10" fmla="*/ 10 w 36"/>
                <a:gd name="T11" fmla="*/ 51 h 545"/>
                <a:gd name="T12" fmla="*/ 13 w 36"/>
                <a:gd name="T13" fmla="*/ 62 h 545"/>
                <a:gd name="T14" fmla="*/ 16 w 36"/>
                <a:gd name="T15" fmla="*/ 73 h 545"/>
                <a:gd name="T16" fmla="*/ 18 w 36"/>
                <a:gd name="T17" fmla="*/ 84 h 545"/>
                <a:gd name="T18" fmla="*/ 20 w 36"/>
                <a:gd name="T19" fmla="*/ 96 h 545"/>
                <a:gd name="T20" fmla="*/ 22 w 36"/>
                <a:gd name="T21" fmla="*/ 107 h 545"/>
                <a:gd name="T22" fmla="*/ 23 w 36"/>
                <a:gd name="T23" fmla="*/ 118 h 545"/>
                <a:gd name="T24" fmla="*/ 26 w 36"/>
                <a:gd name="T25" fmla="*/ 129 h 545"/>
                <a:gd name="T26" fmla="*/ 27 w 36"/>
                <a:gd name="T27" fmla="*/ 141 h 545"/>
                <a:gd name="T28" fmla="*/ 28 w 36"/>
                <a:gd name="T29" fmla="*/ 152 h 545"/>
                <a:gd name="T30" fmla="*/ 30 w 36"/>
                <a:gd name="T31" fmla="*/ 164 h 545"/>
                <a:gd name="T32" fmla="*/ 31 w 36"/>
                <a:gd name="T33" fmla="*/ 174 h 545"/>
                <a:gd name="T34" fmla="*/ 32 w 36"/>
                <a:gd name="T35" fmla="*/ 186 h 545"/>
                <a:gd name="T36" fmla="*/ 33 w 36"/>
                <a:gd name="T37" fmla="*/ 197 h 545"/>
                <a:gd name="T38" fmla="*/ 34 w 36"/>
                <a:gd name="T39" fmla="*/ 209 h 545"/>
                <a:gd name="T40" fmla="*/ 35 w 36"/>
                <a:gd name="T41" fmla="*/ 219 h 545"/>
                <a:gd name="T42" fmla="*/ 35 w 36"/>
                <a:gd name="T43" fmla="*/ 231 h 545"/>
                <a:gd name="T44" fmla="*/ 36 w 36"/>
                <a:gd name="T45" fmla="*/ 242 h 545"/>
                <a:gd name="T46" fmla="*/ 36 w 36"/>
                <a:gd name="T47" fmla="*/ 254 h 545"/>
                <a:gd name="T48" fmla="*/ 36 w 36"/>
                <a:gd name="T49" fmla="*/ 264 h 545"/>
                <a:gd name="T50" fmla="*/ 36 w 36"/>
                <a:gd name="T51" fmla="*/ 276 h 545"/>
                <a:gd name="T52" fmla="*/ 36 w 36"/>
                <a:gd name="T53" fmla="*/ 287 h 545"/>
                <a:gd name="T54" fmla="*/ 36 w 36"/>
                <a:gd name="T55" fmla="*/ 299 h 545"/>
                <a:gd name="T56" fmla="*/ 35 w 36"/>
                <a:gd name="T57" fmla="*/ 309 h 545"/>
                <a:gd name="T58" fmla="*/ 35 w 36"/>
                <a:gd name="T59" fmla="*/ 321 h 545"/>
                <a:gd name="T60" fmla="*/ 34 w 36"/>
                <a:gd name="T61" fmla="*/ 333 h 545"/>
                <a:gd name="T62" fmla="*/ 34 w 36"/>
                <a:gd name="T63" fmla="*/ 344 h 545"/>
                <a:gd name="T64" fmla="*/ 33 w 36"/>
                <a:gd name="T65" fmla="*/ 354 h 545"/>
                <a:gd name="T66" fmla="*/ 32 w 36"/>
                <a:gd name="T67" fmla="*/ 366 h 545"/>
                <a:gd name="T68" fmla="*/ 31 w 36"/>
                <a:gd name="T69" fmla="*/ 377 h 545"/>
                <a:gd name="T70" fmla="*/ 29 w 36"/>
                <a:gd name="T71" fmla="*/ 389 h 545"/>
                <a:gd name="T72" fmla="*/ 28 w 36"/>
                <a:gd name="T73" fmla="*/ 399 h 545"/>
                <a:gd name="T74" fmla="*/ 26 w 36"/>
                <a:gd name="T75" fmla="*/ 411 h 545"/>
                <a:gd name="T76" fmla="*/ 25 w 36"/>
                <a:gd name="T77" fmla="*/ 422 h 545"/>
                <a:gd name="T78" fmla="*/ 23 w 36"/>
                <a:gd name="T79" fmla="*/ 434 h 545"/>
                <a:gd name="T80" fmla="*/ 21 w 36"/>
                <a:gd name="T81" fmla="*/ 445 h 545"/>
                <a:gd name="T82" fmla="*/ 19 w 36"/>
                <a:gd name="T83" fmla="*/ 456 h 545"/>
                <a:gd name="T84" fmla="*/ 17 w 36"/>
                <a:gd name="T85" fmla="*/ 468 h 545"/>
                <a:gd name="T86" fmla="*/ 15 w 36"/>
                <a:gd name="T87" fmla="*/ 479 h 545"/>
                <a:gd name="T88" fmla="*/ 12 w 36"/>
                <a:gd name="T89" fmla="*/ 490 h 545"/>
                <a:gd name="T90" fmla="*/ 10 w 36"/>
                <a:gd name="T91" fmla="*/ 501 h 545"/>
                <a:gd name="T92" fmla="*/ 7 w 36"/>
                <a:gd name="T93" fmla="*/ 513 h 545"/>
                <a:gd name="T94" fmla="*/ 4 w 36"/>
                <a:gd name="T95" fmla="*/ 524 h 545"/>
                <a:gd name="T96" fmla="*/ 1 w 36"/>
                <a:gd name="T97" fmla="*/ 535 h 545"/>
                <a:gd name="T98" fmla="*/ 0 w 36"/>
                <a:gd name="T99" fmla="*/ 540 h 545"/>
                <a:gd name="T100" fmla="*/ 0 w 36"/>
                <a:gd name="T101"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545">
                  <a:moveTo>
                    <a:pt x="0" y="0"/>
                  </a:moveTo>
                  <a:lnTo>
                    <a:pt x="0" y="5"/>
                  </a:lnTo>
                  <a:lnTo>
                    <a:pt x="3" y="17"/>
                  </a:lnTo>
                  <a:lnTo>
                    <a:pt x="5" y="28"/>
                  </a:lnTo>
                  <a:lnTo>
                    <a:pt x="8" y="39"/>
                  </a:lnTo>
                  <a:lnTo>
                    <a:pt x="10" y="51"/>
                  </a:lnTo>
                  <a:lnTo>
                    <a:pt x="13" y="62"/>
                  </a:lnTo>
                  <a:lnTo>
                    <a:pt x="16" y="73"/>
                  </a:lnTo>
                  <a:lnTo>
                    <a:pt x="18" y="84"/>
                  </a:lnTo>
                  <a:lnTo>
                    <a:pt x="20" y="96"/>
                  </a:lnTo>
                  <a:lnTo>
                    <a:pt x="22" y="107"/>
                  </a:lnTo>
                  <a:lnTo>
                    <a:pt x="23" y="118"/>
                  </a:lnTo>
                  <a:lnTo>
                    <a:pt x="26" y="129"/>
                  </a:lnTo>
                  <a:lnTo>
                    <a:pt x="27" y="141"/>
                  </a:lnTo>
                  <a:lnTo>
                    <a:pt x="28" y="152"/>
                  </a:lnTo>
                  <a:lnTo>
                    <a:pt x="30" y="164"/>
                  </a:lnTo>
                  <a:lnTo>
                    <a:pt x="31" y="174"/>
                  </a:lnTo>
                  <a:lnTo>
                    <a:pt x="32" y="186"/>
                  </a:lnTo>
                  <a:lnTo>
                    <a:pt x="33" y="197"/>
                  </a:lnTo>
                  <a:lnTo>
                    <a:pt x="34" y="209"/>
                  </a:lnTo>
                  <a:lnTo>
                    <a:pt x="35" y="219"/>
                  </a:lnTo>
                  <a:lnTo>
                    <a:pt x="35" y="231"/>
                  </a:lnTo>
                  <a:lnTo>
                    <a:pt x="36" y="242"/>
                  </a:lnTo>
                  <a:lnTo>
                    <a:pt x="36" y="254"/>
                  </a:lnTo>
                  <a:lnTo>
                    <a:pt x="36" y="264"/>
                  </a:lnTo>
                  <a:lnTo>
                    <a:pt x="36" y="276"/>
                  </a:lnTo>
                  <a:lnTo>
                    <a:pt x="36" y="287"/>
                  </a:lnTo>
                  <a:lnTo>
                    <a:pt x="36" y="299"/>
                  </a:lnTo>
                  <a:lnTo>
                    <a:pt x="35" y="309"/>
                  </a:lnTo>
                  <a:lnTo>
                    <a:pt x="35" y="321"/>
                  </a:lnTo>
                  <a:lnTo>
                    <a:pt x="34" y="333"/>
                  </a:lnTo>
                  <a:lnTo>
                    <a:pt x="34" y="344"/>
                  </a:lnTo>
                  <a:lnTo>
                    <a:pt x="33" y="354"/>
                  </a:lnTo>
                  <a:lnTo>
                    <a:pt x="32" y="366"/>
                  </a:lnTo>
                  <a:lnTo>
                    <a:pt x="31" y="377"/>
                  </a:lnTo>
                  <a:lnTo>
                    <a:pt x="29" y="389"/>
                  </a:lnTo>
                  <a:lnTo>
                    <a:pt x="28" y="399"/>
                  </a:lnTo>
                  <a:lnTo>
                    <a:pt x="26" y="411"/>
                  </a:lnTo>
                  <a:lnTo>
                    <a:pt x="25" y="422"/>
                  </a:lnTo>
                  <a:lnTo>
                    <a:pt x="23" y="434"/>
                  </a:lnTo>
                  <a:lnTo>
                    <a:pt x="21" y="445"/>
                  </a:lnTo>
                  <a:lnTo>
                    <a:pt x="19" y="456"/>
                  </a:lnTo>
                  <a:lnTo>
                    <a:pt x="17" y="468"/>
                  </a:lnTo>
                  <a:lnTo>
                    <a:pt x="15" y="479"/>
                  </a:lnTo>
                  <a:lnTo>
                    <a:pt x="12" y="490"/>
                  </a:lnTo>
                  <a:lnTo>
                    <a:pt x="10" y="501"/>
                  </a:lnTo>
                  <a:lnTo>
                    <a:pt x="7" y="513"/>
                  </a:lnTo>
                  <a:lnTo>
                    <a:pt x="4" y="524"/>
                  </a:lnTo>
                  <a:lnTo>
                    <a:pt x="1" y="535"/>
                  </a:lnTo>
                  <a:lnTo>
                    <a:pt x="0" y="540"/>
                  </a:lnTo>
                  <a:lnTo>
                    <a:pt x="0" y="54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6"/>
            <p:cNvSpPr>
              <a:spLocks/>
            </p:cNvSpPr>
            <p:nvPr/>
          </p:nvSpPr>
          <p:spPr bwMode="auto">
            <a:xfrm>
              <a:off x="7935913" y="3421064"/>
              <a:ext cx="61913" cy="865188"/>
            </a:xfrm>
            <a:custGeom>
              <a:avLst/>
              <a:gdLst>
                <a:gd name="T0" fmla="*/ 0 w 39"/>
                <a:gd name="T1" fmla="*/ 0 h 545"/>
                <a:gd name="T2" fmla="*/ 3 w 39"/>
                <a:gd name="T3" fmla="*/ 12 h 545"/>
                <a:gd name="T4" fmla="*/ 6 w 39"/>
                <a:gd name="T5" fmla="*/ 23 h 545"/>
                <a:gd name="T6" fmla="*/ 9 w 39"/>
                <a:gd name="T7" fmla="*/ 34 h 545"/>
                <a:gd name="T8" fmla="*/ 12 w 39"/>
                <a:gd name="T9" fmla="*/ 45 h 545"/>
                <a:gd name="T10" fmla="*/ 15 w 39"/>
                <a:gd name="T11" fmla="*/ 57 h 545"/>
                <a:gd name="T12" fmla="*/ 17 w 39"/>
                <a:gd name="T13" fmla="*/ 68 h 545"/>
                <a:gd name="T14" fmla="*/ 20 w 39"/>
                <a:gd name="T15" fmla="*/ 79 h 545"/>
                <a:gd name="T16" fmla="*/ 22 w 39"/>
                <a:gd name="T17" fmla="*/ 91 h 545"/>
                <a:gd name="T18" fmla="*/ 24 w 39"/>
                <a:gd name="T19" fmla="*/ 102 h 545"/>
                <a:gd name="T20" fmla="*/ 26 w 39"/>
                <a:gd name="T21" fmla="*/ 113 h 545"/>
                <a:gd name="T22" fmla="*/ 28 w 39"/>
                <a:gd name="T23" fmla="*/ 124 h 545"/>
                <a:gd name="T24" fmla="*/ 29 w 39"/>
                <a:gd name="T25" fmla="*/ 135 h 545"/>
                <a:gd name="T26" fmla="*/ 31 w 39"/>
                <a:gd name="T27" fmla="*/ 147 h 545"/>
                <a:gd name="T28" fmla="*/ 32 w 39"/>
                <a:gd name="T29" fmla="*/ 158 h 545"/>
                <a:gd name="T30" fmla="*/ 34 w 39"/>
                <a:gd name="T31" fmla="*/ 169 h 545"/>
                <a:gd name="T32" fmla="*/ 35 w 39"/>
                <a:gd name="T33" fmla="*/ 181 h 545"/>
                <a:gd name="T34" fmla="*/ 36 w 39"/>
                <a:gd name="T35" fmla="*/ 192 h 545"/>
                <a:gd name="T36" fmla="*/ 37 w 39"/>
                <a:gd name="T37" fmla="*/ 203 h 545"/>
                <a:gd name="T38" fmla="*/ 37 w 39"/>
                <a:gd name="T39" fmla="*/ 214 h 545"/>
                <a:gd name="T40" fmla="*/ 39 w 39"/>
                <a:gd name="T41" fmla="*/ 226 h 545"/>
                <a:gd name="T42" fmla="*/ 39 w 39"/>
                <a:gd name="T43" fmla="*/ 237 h 545"/>
                <a:gd name="T44" fmla="*/ 39 w 39"/>
                <a:gd name="T45" fmla="*/ 248 h 545"/>
                <a:gd name="T46" fmla="*/ 39 w 39"/>
                <a:gd name="T47" fmla="*/ 259 h 545"/>
                <a:gd name="T48" fmla="*/ 39 w 39"/>
                <a:gd name="T49" fmla="*/ 270 h 545"/>
                <a:gd name="T50" fmla="*/ 39 w 39"/>
                <a:gd name="T51" fmla="*/ 282 h 545"/>
                <a:gd name="T52" fmla="*/ 39 w 39"/>
                <a:gd name="T53" fmla="*/ 293 h 545"/>
                <a:gd name="T54" fmla="*/ 39 w 39"/>
                <a:gd name="T55" fmla="*/ 304 h 545"/>
                <a:gd name="T56" fmla="*/ 39 w 39"/>
                <a:gd name="T57" fmla="*/ 316 h 545"/>
                <a:gd name="T58" fmla="*/ 38 w 39"/>
                <a:gd name="T59" fmla="*/ 327 h 545"/>
                <a:gd name="T60" fmla="*/ 37 w 39"/>
                <a:gd name="T61" fmla="*/ 339 h 545"/>
                <a:gd name="T62" fmla="*/ 37 w 39"/>
                <a:gd name="T63" fmla="*/ 349 h 545"/>
                <a:gd name="T64" fmla="*/ 35 w 39"/>
                <a:gd name="T65" fmla="*/ 361 h 545"/>
                <a:gd name="T66" fmla="*/ 34 w 39"/>
                <a:gd name="T67" fmla="*/ 372 h 545"/>
                <a:gd name="T68" fmla="*/ 34 w 39"/>
                <a:gd name="T69" fmla="*/ 384 h 545"/>
                <a:gd name="T70" fmla="*/ 31 w 39"/>
                <a:gd name="T71" fmla="*/ 394 h 545"/>
                <a:gd name="T72" fmla="*/ 30 w 39"/>
                <a:gd name="T73" fmla="*/ 405 h 545"/>
                <a:gd name="T74" fmla="*/ 29 w 39"/>
                <a:gd name="T75" fmla="*/ 417 h 545"/>
                <a:gd name="T76" fmla="*/ 27 w 39"/>
                <a:gd name="T77" fmla="*/ 429 h 545"/>
                <a:gd name="T78" fmla="*/ 25 w 39"/>
                <a:gd name="T79" fmla="*/ 439 h 545"/>
                <a:gd name="T80" fmla="*/ 23 w 39"/>
                <a:gd name="T81" fmla="*/ 451 h 545"/>
                <a:gd name="T82" fmla="*/ 21 w 39"/>
                <a:gd name="T83" fmla="*/ 462 h 545"/>
                <a:gd name="T84" fmla="*/ 18 w 39"/>
                <a:gd name="T85" fmla="*/ 474 h 545"/>
                <a:gd name="T86" fmla="*/ 16 w 39"/>
                <a:gd name="T87" fmla="*/ 485 h 545"/>
                <a:gd name="T88" fmla="*/ 13 w 39"/>
                <a:gd name="T89" fmla="*/ 496 h 545"/>
                <a:gd name="T90" fmla="*/ 11 w 39"/>
                <a:gd name="T91" fmla="*/ 508 h 545"/>
                <a:gd name="T92" fmla="*/ 8 w 39"/>
                <a:gd name="T93" fmla="*/ 519 h 545"/>
                <a:gd name="T94" fmla="*/ 5 w 39"/>
                <a:gd name="T95" fmla="*/ 529 h 545"/>
                <a:gd name="T96" fmla="*/ 1 w 39"/>
                <a:gd name="T97" fmla="*/ 541 h 545"/>
                <a:gd name="T98" fmla="*/ 0 w 39"/>
                <a:gd name="T99"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 h="545">
                  <a:moveTo>
                    <a:pt x="0" y="0"/>
                  </a:moveTo>
                  <a:lnTo>
                    <a:pt x="3" y="12"/>
                  </a:lnTo>
                  <a:lnTo>
                    <a:pt x="6" y="23"/>
                  </a:lnTo>
                  <a:lnTo>
                    <a:pt x="9" y="34"/>
                  </a:lnTo>
                  <a:lnTo>
                    <a:pt x="12" y="45"/>
                  </a:lnTo>
                  <a:lnTo>
                    <a:pt x="15" y="57"/>
                  </a:lnTo>
                  <a:lnTo>
                    <a:pt x="17" y="68"/>
                  </a:lnTo>
                  <a:lnTo>
                    <a:pt x="20" y="79"/>
                  </a:lnTo>
                  <a:lnTo>
                    <a:pt x="22" y="91"/>
                  </a:lnTo>
                  <a:lnTo>
                    <a:pt x="24" y="102"/>
                  </a:lnTo>
                  <a:lnTo>
                    <a:pt x="26" y="113"/>
                  </a:lnTo>
                  <a:lnTo>
                    <a:pt x="28" y="124"/>
                  </a:lnTo>
                  <a:lnTo>
                    <a:pt x="29" y="135"/>
                  </a:lnTo>
                  <a:lnTo>
                    <a:pt x="31" y="147"/>
                  </a:lnTo>
                  <a:lnTo>
                    <a:pt x="32" y="158"/>
                  </a:lnTo>
                  <a:lnTo>
                    <a:pt x="34" y="169"/>
                  </a:lnTo>
                  <a:lnTo>
                    <a:pt x="35" y="181"/>
                  </a:lnTo>
                  <a:lnTo>
                    <a:pt x="36" y="192"/>
                  </a:lnTo>
                  <a:lnTo>
                    <a:pt x="37" y="203"/>
                  </a:lnTo>
                  <a:lnTo>
                    <a:pt x="37" y="214"/>
                  </a:lnTo>
                  <a:lnTo>
                    <a:pt x="39" y="226"/>
                  </a:lnTo>
                  <a:lnTo>
                    <a:pt x="39" y="237"/>
                  </a:lnTo>
                  <a:lnTo>
                    <a:pt x="39" y="248"/>
                  </a:lnTo>
                  <a:lnTo>
                    <a:pt x="39" y="259"/>
                  </a:lnTo>
                  <a:lnTo>
                    <a:pt x="39" y="270"/>
                  </a:lnTo>
                  <a:lnTo>
                    <a:pt x="39" y="282"/>
                  </a:lnTo>
                  <a:lnTo>
                    <a:pt x="39" y="293"/>
                  </a:lnTo>
                  <a:lnTo>
                    <a:pt x="39" y="304"/>
                  </a:lnTo>
                  <a:lnTo>
                    <a:pt x="39" y="316"/>
                  </a:lnTo>
                  <a:lnTo>
                    <a:pt x="38" y="327"/>
                  </a:lnTo>
                  <a:lnTo>
                    <a:pt x="37" y="339"/>
                  </a:lnTo>
                  <a:lnTo>
                    <a:pt x="37" y="349"/>
                  </a:lnTo>
                  <a:lnTo>
                    <a:pt x="35" y="361"/>
                  </a:lnTo>
                  <a:lnTo>
                    <a:pt x="34" y="372"/>
                  </a:lnTo>
                  <a:lnTo>
                    <a:pt x="34" y="384"/>
                  </a:lnTo>
                  <a:lnTo>
                    <a:pt x="31" y="394"/>
                  </a:lnTo>
                  <a:lnTo>
                    <a:pt x="30" y="405"/>
                  </a:lnTo>
                  <a:lnTo>
                    <a:pt x="29" y="417"/>
                  </a:lnTo>
                  <a:lnTo>
                    <a:pt x="27" y="429"/>
                  </a:lnTo>
                  <a:lnTo>
                    <a:pt x="25" y="439"/>
                  </a:lnTo>
                  <a:lnTo>
                    <a:pt x="23" y="451"/>
                  </a:lnTo>
                  <a:lnTo>
                    <a:pt x="21" y="462"/>
                  </a:lnTo>
                  <a:lnTo>
                    <a:pt x="18" y="474"/>
                  </a:lnTo>
                  <a:lnTo>
                    <a:pt x="16" y="485"/>
                  </a:lnTo>
                  <a:lnTo>
                    <a:pt x="13" y="496"/>
                  </a:lnTo>
                  <a:lnTo>
                    <a:pt x="11" y="508"/>
                  </a:lnTo>
                  <a:lnTo>
                    <a:pt x="8" y="519"/>
                  </a:lnTo>
                  <a:lnTo>
                    <a:pt x="5" y="529"/>
                  </a:lnTo>
                  <a:lnTo>
                    <a:pt x="1" y="541"/>
                  </a:lnTo>
                  <a:lnTo>
                    <a:pt x="0" y="54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267"/>
            <p:cNvSpPr>
              <a:spLocks noChangeShapeType="1"/>
            </p:cNvSpPr>
            <p:nvPr/>
          </p:nvSpPr>
          <p:spPr bwMode="auto">
            <a:xfrm>
              <a:off x="7850188" y="3421064"/>
              <a:ext cx="857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268"/>
            <p:cNvSpPr>
              <a:spLocks noChangeShapeType="1"/>
            </p:cNvSpPr>
            <p:nvPr/>
          </p:nvSpPr>
          <p:spPr bwMode="auto">
            <a:xfrm>
              <a:off x="7850188" y="4286251"/>
              <a:ext cx="857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269"/>
            <p:cNvSpPr>
              <a:spLocks noChangeShapeType="1"/>
            </p:cNvSpPr>
            <p:nvPr/>
          </p:nvSpPr>
          <p:spPr bwMode="auto">
            <a:xfrm>
              <a:off x="8836026" y="3500439"/>
              <a:ext cx="0" cy="708025"/>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270"/>
            <p:cNvSpPr>
              <a:spLocks noChangeShapeType="1"/>
            </p:cNvSpPr>
            <p:nvPr/>
          </p:nvSpPr>
          <p:spPr bwMode="auto">
            <a:xfrm>
              <a:off x="3317876" y="3302001"/>
              <a:ext cx="517525" cy="13811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271"/>
            <p:cNvSpPr>
              <a:spLocks noChangeShapeType="1"/>
            </p:cNvSpPr>
            <p:nvPr/>
          </p:nvSpPr>
          <p:spPr bwMode="auto">
            <a:xfrm>
              <a:off x="4122738" y="3503614"/>
              <a:ext cx="38100" cy="1270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272"/>
            <p:cNvSpPr>
              <a:spLocks noChangeShapeType="1"/>
            </p:cNvSpPr>
            <p:nvPr/>
          </p:nvSpPr>
          <p:spPr bwMode="auto">
            <a:xfrm>
              <a:off x="4518026" y="3629026"/>
              <a:ext cx="230188" cy="5556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273"/>
            <p:cNvSpPr>
              <a:spLocks noChangeShapeType="1"/>
            </p:cNvSpPr>
            <p:nvPr/>
          </p:nvSpPr>
          <p:spPr bwMode="auto">
            <a:xfrm>
              <a:off x="4849813" y="3694114"/>
              <a:ext cx="150813" cy="635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274"/>
            <p:cNvSpPr>
              <a:spLocks noChangeShapeType="1"/>
            </p:cNvSpPr>
            <p:nvPr/>
          </p:nvSpPr>
          <p:spPr bwMode="auto">
            <a:xfrm>
              <a:off x="5765801" y="3689351"/>
              <a:ext cx="20638" cy="158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5"/>
            <p:cNvSpPr>
              <a:spLocks/>
            </p:cNvSpPr>
            <p:nvPr/>
          </p:nvSpPr>
          <p:spPr bwMode="auto">
            <a:xfrm>
              <a:off x="5980113" y="3706814"/>
              <a:ext cx="1111250" cy="176213"/>
            </a:xfrm>
            <a:custGeom>
              <a:avLst/>
              <a:gdLst>
                <a:gd name="T0" fmla="*/ 0 w 700"/>
                <a:gd name="T1" fmla="*/ 0 h 111"/>
                <a:gd name="T2" fmla="*/ 586 w 700"/>
                <a:gd name="T3" fmla="*/ 92 h 111"/>
                <a:gd name="T4" fmla="*/ 700 w 700"/>
                <a:gd name="T5" fmla="*/ 111 h 111"/>
              </a:gdLst>
              <a:ahLst/>
              <a:cxnLst>
                <a:cxn ang="0">
                  <a:pos x="T0" y="T1"/>
                </a:cxn>
                <a:cxn ang="0">
                  <a:pos x="T2" y="T3"/>
                </a:cxn>
                <a:cxn ang="0">
                  <a:pos x="T4" y="T5"/>
                </a:cxn>
              </a:cxnLst>
              <a:rect l="0" t="0" r="r" b="b"/>
              <a:pathLst>
                <a:path w="700" h="111">
                  <a:moveTo>
                    <a:pt x="0" y="0"/>
                  </a:moveTo>
                  <a:lnTo>
                    <a:pt x="586" y="92"/>
                  </a:lnTo>
                  <a:lnTo>
                    <a:pt x="700" y="111"/>
                  </a:lnTo>
                </a:path>
              </a:pathLst>
            </a:custGeom>
            <a:noFill/>
            <a:ln w="6350">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276"/>
            <p:cNvSpPr>
              <a:spLocks noChangeShapeType="1"/>
            </p:cNvSpPr>
            <p:nvPr/>
          </p:nvSpPr>
          <p:spPr bwMode="auto">
            <a:xfrm>
              <a:off x="7227888" y="3894139"/>
              <a:ext cx="25400" cy="3175"/>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277"/>
            <p:cNvSpPr>
              <a:spLocks noChangeShapeType="1"/>
            </p:cNvSpPr>
            <p:nvPr/>
          </p:nvSpPr>
          <p:spPr bwMode="auto">
            <a:xfrm>
              <a:off x="7445376" y="3916364"/>
              <a:ext cx="312738" cy="5080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278"/>
            <p:cNvSpPr>
              <a:spLocks noChangeShapeType="1"/>
            </p:cNvSpPr>
            <p:nvPr/>
          </p:nvSpPr>
          <p:spPr bwMode="auto">
            <a:xfrm>
              <a:off x="7994651" y="3981451"/>
              <a:ext cx="841375" cy="3651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279"/>
            <p:cNvSpPr>
              <a:spLocks noChangeShapeType="1"/>
            </p:cNvSpPr>
            <p:nvPr/>
          </p:nvSpPr>
          <p:spPr bwMode="auto">
            <a:xfrm>
              <a:off x="3333751" y="3051176"/>
              <a:ext cx="534988" cy="20637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280"/>
            <p:cNvSpPr>
              <a:spLocks noChangeShapeType="1"/>
            </p:cNvSpPr>
            <p:nvPr/>
          </p:nvSpPr>
          <p:spPr bwMode="auto">
            <a:xfrm>
              <a:off x="4130676" y="3338514"/>
              <a:ext cx="69850" cy="3968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281"/>
            <p:cNvSpPr>
              <a:spLocks noChangeShapeType="1"/>
            </p:cNvSpPr>
            <p:nvPr/>
          </p:nvSpPr>
          <p:spPr bwMode="auto">
            <a:xfrm>
              <a:off x="4559301" y="3543301"/>
              <a:ext cx="184150" cy="6508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282"/>
            <p:cNvSpPr>
              <a:spLocks noChangeShapeType="1"/>
            </p:cNvSpPr>
            <p:nvPr/>
          </p:nvSpPr>
          <p:spPr bwMode="auto">
            <a:xfrm>
              <a:off x="4862513" y="3625851"/>
              <a:ext cx="131763" cy="6350"/>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283"/>
            <p:cNvSpPr>
              <a:spLocks noChangeShapeType="1"/>
            </p:cNvSpPr>
            <p:nvPr/>
          </p:nvSpPr>
          <p:spPr bwMode="auto">
            <a:xfrm>
              <a:off x="5756276" y="3616326"/>
              <a:ext cx="39688" cy="317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284"/>
            <p:cNvSpPr>
              <a:spLocks/>
            </p:cNvSpPr>
            <p:nvPr/>
          </p:nvSpPr>
          <p:spPr bwMode="auto">
            <a:xfrm>
              <a:off x="5980113" y="3640139"/>
              <a:ext cx="1112838" cy="255588"/>
            </a:xfrm>
            <a:custGeom>
              <a:avLst/>
              <a:gdLst>
                <a:gd name="T0" fmla="*/ 0 w 701"/>
                <a:gd name="T1" fmla="*/ 0 h 161"/>
                <a:gd name="T2" fmla="*/ 586 w 701"/>
                <a:gd name="T3" fmla="*/ 134 h 161"/>
                <a:gd name="T4" fmla="*/ 701 w 701"/>
                <a:gd name="T5" fmla="*/ 161 h 161"/>
              </a:gdLst>
              <a:ahLst/>
              <a:cxnLst>
                <a:cxn ang="0">
                  <a:pos x="T0" y="T1"/>
                </a:cxn>
                <a:cxn ang="0">
                  <a:pos x="T2" y="T3"/>
                </a:cxn>
                <a:cxn ang="0">
                  <a:pos x="T4" y="T5"/>
                </a:cxn>
              </a:cxnLst>
              <a:rect l="0" t="0" r="r" b="b"/>
              <a:pathLst>
                <a:path w="701" h="161">
                  <a:moveTo>
                    <a:pt x="0" y="0"/>
                  </a:moveTo>
                  <a:lnTo>
                    <a:pt x="586" y="134"/>
                  </a:lnTo>
                  <a:lnTo>
                    <a:pt x="701" y="161"/>
                  </a:lnTo>
                </a:path>
              </a:pathLst>
            </a:custGeom>
            <a:noFill/>
            <a:ln w="63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285"/>
            <p:cNvSpPr>
              <a:spLocks noChangeShapeType="1"/>
            </p:cNvSpPr>
            <p:nvPr/>
          </p:nvSpPr>
          <p:spPr bwMode="auto">
            <a:xfrm>
              <a:off x="7229476" y="3911601"/>
              <a:ext cx="23813" cy="4763"/>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286"/>
            <p:cNvSpPr>
              <a:spLocks noChangeShapeType="1"/>
            </p:cNvSpPr>
            <p:nvPr/>
          </p:nvSpPr>
          <p:spPr bwMode="auto">
            <a:xfrm>
              <a:off x="7443788" y="3946526"/>
              <a:ext cx="315913" cy="7143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287"/>
            <p:cNvSpPr>
              <a:spLocks noChangeShapeType="1"/>
            </p:cNvSpPr>
            <p:nvPr/>
          </p:nvSpPr>
          <p:spPr bwMode="auto">
            <a:xfrm>
              <a:off x="7986713" y="4038601"/>
              <a:ext cx="849313" cy="49213"/>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288"/>
            <p:cNvSpPr>
              <a:spLocks noChangeShapeType="1"/>
            </p:cNvSpPr>
            <p:nvPr/>
          </p:nvSpPr>
          <p:spPr bwMode="auto">
            <a:xfrm>
              <a:off x="3351213" y="2811464"/>
              <a:ext cx="558800" cy="27463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289"/>
            <p:cNvSpPr>
              <a:spLocks noChangeShapeType="1"/>
            </p:cNvSpPr>
            <p:nvPr/>
          </p:nvSpPr>
          <p:spPr bwMode="auto">
            <a:xfrm>
              <a:off x="4141788" y="3176589"/>
              <a:ext cx="104775" cy="8096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290"/>
            <p:cNvSpPr>
              <a:spLocks noChangeShapeType="1"/>
            </p:cNvSpPr>
            <p:nvPr/>
          </p:nvSpPr>
          <p:spPr bwMode="auto">
            <a:xfrm>
              <a:off x="4605338" y="3476626"/>
              <a:ext cx="133350" cy="6350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291"/>
            <p:cNvSpPr>
              <a:spLocks noChangeShapeType="1"/>
            </p:cNvSpPr>
            <p:nvPr/>
          </p:nvSpPr>
          <p:spPr bwMode="auto">
            <a:xfrm>
              <a:off x="4879976" y="3563939"/>
              <a:ext cx="106363" cy="635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292"/>
            <p:cNvSpPr>
              <a:spLocks noChangeShapeType="1"/>
            </p:cNvSpPr>
            <p:nvPr/>
          </p:nvSpPr>
          <p:spPr bwMode="auto">
            <a:xfrm>
              <a:off x="5745163" y="3546476"/>
              <a:ext cx="63500" cy="793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3"/>
            <p:cNvSpPr>
              <a:spLocks/>
            </p:cNvSpPr>
            <p:nvPr/>
          </p:nvSpPr>
          <p:spPr bwMode="auto">
            <a:xfrm>
              <a:off x="5980113" y="3579814"/>
              <a:ext cx="1112838" cy="328613"/>
            </a:xfrm>
            <a:custGeom>
              <a:avLst/>
              <a:gdLst>
                <a:gd name="T0" fmla="*/ 0 w 701"/>
                <a:gd name="T1" fmla="*/ 0 h 207"/>
                <a:gd name="T2" fmla="*/ 586 w 701"/>
                <a:gd name="T3" fmla="*/ 172 h 207"/>
                <a:gd name="T4" fmla="*/ 701 w 701"/>
                <a:gd name="T5" fmla="*/ 207 h 207"/>
              </a:gdLst>
              <a:ahLst/>
              <a:cxnLst>
                <a:cxn ang="0">
                  <a:pos x="T0" y="T1"/>
                </a:cxn>
                <a:cxn ang="0">
                  <a:pos x="T2" y="T3"/>
                </a:cxn>
                <a:cxn ang="0">
                  <a:pos x="T4" y="T5"/>
                </a:cxn>
              </a:cxnLst>
              <a:rect l="0" t="0" r="r" b="b"/>
              <a:pathLst>
                <a:path w="701" h="207">
                  <a:moveTo>
                    <a:pt x="0" y="0"/>
                  </a:moveTo>
                  <a:lnTo>
                    <a:pt x="586" y="172"/>
                  </a:lnTo>
                  <a:lnTo>
                    <a:pt x="701" y="207"/>
                  </a:lnTo>
                </a:path>
              </a:pathLst>
            </a:custGeom>
            <a:noFill/>
            <a:ln w="6350">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294"/>
            <p:cNvSpPr>
              <a:spLocks noChangeShapeType="1"/>
            </p:cNvSpPr>
            <p:nvPr/>
          </p:nvSpPr>
          <p:spPr bwMode="auto">
            <a:xfrm>
              <a:off x="7229476" y="3927476"/>
              <a:ext cx="25400" cy="793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295"/>
            <p:cNvSpPr>
              <a:spLocks noChangeShapeType="1"/>
            </p:cNvSpPr>
            <p:nvPr/>
          </p:nvSpPr>
          <p:spPr bwMode="auto">
            <a:xfrm>
              <a:off x="7442201" y="3970339"/>
              <a:ext cx="320675" cy="9366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296"/>
            <p:cNvSpPr>
              <a:spLocks noChangeShapeType="1"/>
            </p:cNvSpPr>
            <p:nvPr/>
          </p:nvSpPr>
          <p:spPr bwMode="auto">
            <a:xfrm>
              <a:off x="7980363" y="4089401"/>
              <a:ext cx="855663" cy="6191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297"/>
            <p:cNvSpPr>
              <a:spLocks noChangeShapeType="1"/>
            </p:cNvSpPr>
            <p:nvPr/>
          </p:nvSpPr>
          <p:spPr bwMode="auto">
            <a:xfrm>
              <a:off x="3367088" y="2584451"/>
              <a:ext cx="593725" cy="344488"/>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Line 298"/>
            <p:cNvSpPr>
              <a:spLocks noChangeShapeType="1"/>
            </p:cNvSpPr>
            <p:nvPr/>
          </p:nvSpPr>
          <p:spPr bwMode="auto">
            <a:xfrm>
              <a:off x="4154488" y="3019426"/>
              <a:ext cx="141288" cy="1397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Line 299"/>
            <p:cNvSpPr>
              <a:spLocks noChangeShapeType="1"/>
            </p:cNvSpPr>
            <p:nvPr/>
          </p:nvSpPr>
          <p:spPr bwMode="auto">
            <a:xfrm>
              <a:off x="4649788" y="3425826"/>
              <a:ext cx="85725" cy="508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Line 300"/>
            <p:cNvSpPr>
              <a:spLocks noChangeShapeType="1"/>
            </p:cNvSpPr>
            <p:nvPr/>
          </p:nvSpPr>
          <p:spPr bwMode="auto">
            <a:xfrm>
              <a:off x="4895851" y="3509964"/>
              <a:ext cx="80963" cy="476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Line 301"/>
            <p:cNvSpPr>
              <a:spLocks noChangeShapeType="1"/>
            </p:cNvSpPr>
            <p:nvPr/>
          </p:nvSpPr>
          <p:spPr bwMode="auto">
            <a:xfrm>
              <a:off x="5730876" y="3482976"/>
              <a:ext cx="90488" cy="127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2"/>
            <p:cNvSpPr>
              <a:spLocks/>
            </p:cNvSpPr>
            <p:nvPr/>
          </p:nvSpPr>
          <p:spPr bwMode="auto">
            <a:xfrm>
              <a:off x="5978526" y="3522664"/>
              <a:ext cx="1114425" cy="396875"/>
            </a:xfrm>
            <a:custGeom>
              <a:avLst/>
              <a:gdLst>
                <a:gd name="T0" fmla="*/ 0 w 702"/>
                <a:gd name="T1" fmla="*/ 0 h 250"/>
                <a:gd name="T2" fmla="*/ 587 w 702"/>
                <a:gd name="T3" fmla="*/ 208 h 250"/>
                <a:gd name="T4" fmla="*/ 702 w 702"/>
                <a:gd name="T5" fmla="*/ 250 h 250"/>
              </a:gdLst>
              <a:ahLst/>
              <a:cxnLst>
                <a:cxn ang="0">
                  <a:pos x="T0" y="T1"/>
                </a:cxn>
                <a:cxn ang="0">
                  <a:pos x="T2" y="T3"/>
                </a:cxn>
                <a:cxn ang="0">
                  <a:pos x="T4" y="T5"/>
                </a:cxn>
              </a:cxnLst>
              <a:rect l="0" t="0" r="r" b="b"/>
              <a:pathLst>
                <a:path w="702" h="250">
                  <a:moveTo>
                    <a:pt x="0" y="0"/>
                  </a:moveTo>
                  <a:lnTo>
                    <a:pt x="587" y="208"/>
                  </a:lnTo>
                  <a:lnTo>
                    <a:pt x="702" y="250"/>
                  </a:lnTo>
                </a:path>
              </a:pathLst>
            </a:custGeom>
            <a:noFill/>
            <a:ln w="63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Line 303"/>
            <p:cNvSpPr>
              <a:spLocks noChangeShapeType="1"/>
            </p:cNvSpPr>
            <p:nvPr/>
          </p:nvSpPr>
          <p:spPr bwMode="auto">
            <a:xfrm>
              <a:off x="7231063" y="3941764"/>
              <a:ext cx="23813" cy="9525"/>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Line 304"/>
            <p:cNvSpPr>
              <a:spLocks noChangeShapeType="1"/>
            </p:cNvSpPr>
            <p:nvPr/>
          </p:nvSpPr>
          <p:spPr bwMode="auto">
            <a:xfrm>
              <a:off x="7439026" y="3992564"/>
              <a:ext cx="325438" cy="115888"/>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Line 305"/>
            <p:cNvSpPr>
              <a:spLocks noChangeShapeType="1"/>
            </p:cNvSpPr>
            <p:nvPr/>
          </p:nvSpPr>
          <p:spPr bwMode="auto">
            <a:xfrm>
              <a:off x="7972426" y="4135439"/>
              <a:ext cx="863600" cy="6985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Line 306"/>
            <p:cNvSpPr>
              <a:spLocks noChangeShapeType="1"/>
            </p:cNvSpPr>
            <p:nvPr/>
          </p:nvSpPr>
          <p:spPr bwMode="auto">
            <a:xfrm>
              <a:off x="3302001" y="3730626"/>
              <a:ext cx="504825" cy="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Line 307"/>
            <p:cNvSpPr>
              <a:spLocks noChangeShapeType="1"/>
            </p:cNvSpPr>
            <p:nvPr/>
          </p:nvSpPr>
          <p:spPr bwMode="auto">
            <a:xfrm>
              <a:off x="4119563" y="3736976"/>
              <a:ext cx="6350" cy="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308"/>
            <p:cNvSpPr>
              <a:spLocks noChangeShapeType="1"/>
            </p:cNvSpPr>
            <p:nvPr/>
          </p:nvSpPr>
          <p:spPr bwMode="auto">
            <a:xfrm flipV="1">
              <a:off x="4481513" y="3743326"/>
              <a:ext cx="269875" cy="1270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309"/>
            <p:cNvSpPr>
              <a:spLocks noChangeShapeType="1"/>
            </p:cNvSpPr>
            <p:nvPr/>
          </p:nvSpPr>
          <p:spPr bwMode="auto">
            <a:xfrm flipV="1">
              <a:off x="4845051" y="3711576"/>
              <a:ext cx="157163" cy="28575"/>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310"/>
            <p:cNvSpPr>
              <a:spLocks noChangeShapeType="1"/>
            </p:cNvSpPr>
            <p:nvPr/>
          </p:nvSpPr>
          <p:spPr bwMode="auto">
            <a:xfrm flipV="1">
              <a:off x="5754688" y="3605214"/>
              <a:ext cx="42863" cy="635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1"/>
            <p:cNvSpPr>
              <a:spLocks/>
            </p:cNvSpPr>
            <p:nvPr/>
          </p:nvSpPr>
          <p:spPr bwMode="auto">
            <a:xfrm>
              <a:off x="5980113" y="3608389"/>
              <a:ext cx="1127125" cy="39688"/>
            </a:xfrm>
            <a:custGeom>
              <a:avLst/>
              <a:gdLst>
                <a:gd name="T0" fmla="*/ 0 w 710"/>
                <a:gd name="T1" fmla="*/ 0 h 25"/>
                <a:gd name="T2" fmla="*/ 586 w 710"/>
                <a:gd name="T3" fmla="*/ 21 h 25"/>
                <a:gd name="T4" fmla="*/ 710 w 710"/>
                <a:gd name="T5" fmla="*/ 25 h 25"/>
              </a:gdLst>
              <a:ahLst/>
              <a:cxnLst>
                <a:cxn ang="0">
                  <a:pos x="T0" y="T1"/>
                </a:cxn>
                <a:cxn ang="0">
                  <a:pos x="T2" y="T3"/>
                </a:cxn>
                <a:cxn ang="0">
                  <a:pos x="T4" y="T5"/>
                </a:cxn>
              </a:cxnLst>
              <a:rect l="0" t="0" r="r" b="b"/>
              <a:pathLst>
                <a:path w="710" h="25">
                  <a:moveTo>
                    <a:pt x="0" y="0"/>
                  </a:moveTo>
                  <a:lnTo>
                    <a:pt x="586" y="21"/>
                  </a:lnTo>
                  <a:lnTo>
                    <a:pt x="710" y="25"/>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312"/>
            <p:cNvSpPr>
              <a:spLocks noChangeShapeType="1"/>
            </p:cNvSpPr>
            <p:nvPr/>
          </p:nvSpPr>
          <p:spPr bwMode="auto">
            <a:xfrm flipV="1">
              <a:off x="7248526" y="3659189"/>
              <a:ext cx="14288" cy="1588"/>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313"/>
            <p:cNvSpPr>
              <a:spLocks noChangeShapeType="1"/>
            </p:cNvSpPr>
            <p:nvPr/>
          </p:nvSpPr>
          <p:spPr bwMode="auto">
            <a:xfrm>
              <a:off x="7432676" y="3659189"/>
              <a:ext cx="328613" cy="9525"/>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314"/>
            <p:cNvSpPr>
              <a:spLocks noChangeShapeType="1"/>
            </p:cNvSpPr>
            <p:nvPr/>
          </p:nvSpPr>
          <p:spPr bwMode="auto">
            <a:xfrm>
              <a:off x="7989888" y="3679826"/>
              <a:ext cx="846138" cy="174625"/>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315"/>
            <p:cNvSpPr>
              <a:spLocks noChangeShapeType="1"/>
            </p:cNvSpPr>
            <p:nvPr/>
          </p:nvSpPr>
          <p:spPr bwMode="auto">
            <a:xfrm>
              <a:off x="3317876" y="3167064"/>
              <a:ext cx="538163" cy="14605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316"/>
            <p:cNvSpPr>
              <a:spLocks noChangeShapeType="1"/>
            </p:cNvSpPr>
            <p:nvPr/>
          </p:nvSpPr>
          <p:spPr bwMode="auto">
            <a:xfrm>
              <a:off x="4130676" y="3378201"/>
              <a:ext cx="61913" cy="2540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317"/>
            <p:cNvSpPr>
              <a:spLocks noChangeShapeType="1"/>
            </p:cNvSpPr>
            <p:nvPr/>
          </p:nvSpPr>
          <p:spPr bwMode="auto">
            <a:xfrm>
              <a:off x="4560888" y="3540126"/>
              <a:ext cx="182563" cy="34925"/>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318"/>
            <p:cNvSpPr>
              <a:spLocks noChangeShapeType="1"/>
            </p:cNvSpPr>
            <p:nvPr/>
          </p:nvSpPr>
          <p:spPr bwMode="auto">
            <a:xfrm flipV="1">
              <a:off x="4873626" y="3567114"/>
              <a:ext cx="112713" cy="1746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319"/>
            <p:cNvSpPr>
              <a:spLocks noChangeShapeType="1"/>
            </p:cNvSpPr>
            <p:nvPr/>
          </p:nvSpPr>
          <p:spPr bwMode="auto">
            <a:xfrm flipV="1">
              <a:off x="5726113" y="3449639"/>
              <a:ext cx="106363" cy="793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Freeform 320"/>
            <p:cNvSpPr>
              <a:spLocks/>
            </p:cNvSpPr>
            <p:nvPr/>
          </p:nvSpPr>
          <p:spPr bwMode="auto">
            <a:xfrm>
              <a:off x="5978526" y="3462339"/>
              <a:ext cx="1123950" cy="214313"/>
            </a:xfrm>
            <a:custGeom>
              <a:avLst/>
              <a:gdLst>
                <a:gd name="T0" fmla="*/ 0 w 708"/>
                <a:gd name="T1" fmla="*/ 0 h 135"/>
                <a:gd name="T2" fmla="*/ 587 w 708"/>
                <a:gd name="T3" fmla="*/ 112 h 135"/>
                <a:gd name="T4" fmla="*/ 708 w 708"/>
                <a:gd name="T5" fmla="*/ 135 h 135"/>
              </a:gdLst>
              <a:ahLst/>
              <a:cxnLst>
                <a:cxn ang="0">
                  <a:pos x="T0" y="T1"/>
                </a:cxn>
                <a:cxn ang="0">
                  <a:pos x="T2" y="T3"/>
                </a:cxn>
                <a:cxn ang="0">
                  <a:pos x="T4" y="T5"/>
                </a:cxn>
              </a:cxnLst>
              <a:rect l="0" t="0" r="r" b="b"/>
              <a:pathLst>
                <a:path w="708" h="135">
                  <a:moveTo>
                    <a:pt x="0" y="0"/>
                  </a:moveTo>
                  <a:lnTo>
                    <a:pt x="587" y="112"/>
                  </a:lnTo>
                  <a:lnTo>
                    <a:pt x="708" y="135"/>
                  </a:lnTo>
                </a:path>
              </a:pathLst>
            </a:custGeom>
            <a:noFill/>
            <a:ln w="6350">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321"/>
            <p:cNvSpPr>
              <a:spLocks noChangeShapeType="1"/>
            </p:cNvSpPr>
            <p:nvPr/>
          </p:nvSpPr>
          <p:spPr bwMode="auto">
            <a:xfrm>
              <a:off x="7240588" y="3698876"/>
              <a:ext cx="17463" cy="3175"/>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322"/>
            <p:cNvSpPr>
              <a:spLocks noChangeShapeType="1"/>
            </p:cNvSpPr>
            <p:nvPr/>
          </p:nvSpPr>
          <p:spPr bwMode="auto">
            <a:xfrm>
              <a:off x="7440613" y="3717926"/>
              <a:ext cx="315913" cy="6350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323"/>
            <p:cNvSpPr>
              <a:spLocks noChangeShapeType="1"/>
            </p:cNvSpPr>
            <p:nvPr/>
          </p:nvSpPr>
          <p:spPr bwMode="auto">
            <a:xfrm>
              <a:off x="7997826" y="3806826"/>
              <a:ext cx="838200" cy="21113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Line 324"/>
            <p:cNvSpPr>
              <a:spLocks noChangeShapeType="1"/>
            </p:cNvSpPr>
            <p:nvPr/>
          </p:nvSpPr>
          <p:spPr bwMode="auto">
            <a:xfrm>
              <a:off x="3333751" y="2913064"/>
              <a:ext cx="565150" cy="21748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Line 325"/>
            <p:cNvSpPr>
              <a:spLocks noChangeShapeType="1"/>
            </p:cNvSpPr>
            <p:nvPr/>
          </p:nvSpPr>
          <p:spPr bwMode="auto">
            <a:xfrm>
              <a:off x="4140201" y="3211514"/>
              <a:ext cx="100013" cy="6032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326"/>
            <p:cNvSpPr>
              <a:spLocks noChangeShapeType="1"/>
            </p:cNvSpPr>
            <p:nvPr/>
          </p:nvSpPr>
          <p:spPr bwMode="auto">
            <a:xfrm>
              <a:off x="4611688" y="3467101"/>
              <a:ext cx="125413" cy="3968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327"/>
            <p:cNvSpPr>
              <a:spLocks noChangeShapeType="1"/>
            </p:cNvSpPr>
            <p:nvPr/>
          </p:nvSpPr>
          <p:spPr bwMode="auto">
            <a:xfrm flipV="1">
              <a:off x="4891088" y="3513139"/>
              <a:ext cx="85725" cy="952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328"/>
            <p:cNvSpPr>
              <a:spLocks noChangeShapeType="1"/>
            </p:cNvSpPr>
            <p:nvPr/>
          </p:nvSpPr>
          <p:spPr bwMode="auto">
            <a:xfrm flipV="1">
              <a:off x="5710238" y="3398839"/>
              <a:ext cx="138113" cy="4763"/>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329"/>
            <p:cNvSpPr>
              <a:spLocks/>
            </p:cNvSpPr>
            <p:nvPr/>
          </p:nvSpPr>
          <p:spPr bwMode="auto">
            <a:xfrm>
              <a:off x="5976938" y="3414714"/>
              <a:ext cx="1122363" cy="288925"/>
            </a:xfrm>
            <a:custGeom>
              <a:avLst/>
              <a:gdLst>
                <a:gd name="T0" fmla="*/ 0 w 707"/>
                <a:gd name="T1" fmla="*/ 0 h 182"/>
                <a:gd name="T2" fmla="*/ 588 w 707"/>
                <a:gd name="T3" fmla="*/ 151 h 182"/>
                <a:gd name="T4" fmla="*/ 707 w 707"/>
                <a:gd name="T5" fmla="*/ 182 h 182"/>
              </a:gdLst>
              <a:ahLst/>
              <a:cxnLst>
                <a:cxn ang="0">
                  <a:pos x="T0" y="T1"/>
                </a:cxn>
                <a:cxn ang="0">
                  <a:pos x="T2" y="T3"/>
                </a:cxn>
                <a:cxn ang="0">
                  <a:pos x="T4" y="T5"/>
                </a:cxn>
              </a:cxnLst>
              <a:rect l="0" t="0" r="r" b="b"/>
              <a:pathLst>
                <a:path w="707" h="182">
                  <a:moveTo>
                    <a:pt x="0" y="0"/>
                  </a:moveTo>
                  <a:lnTo>
                    <a:pt x="588" y="151"/>
                  </a:lnTo>
                  <a:lnTo>
                    <a:pt x="707" y="182"/>
                  </a:lnTo>
                </a:path>
              </a:pathLst>
            </a:custGeom>
            <a:noFill/>
            <a:ln w="63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330"/>
            <p:cNvSpPr>
              <a:spLocks noChangeShapeType="1"/>
            </p:cNvSpPr>
            <p:nvPr/>
          </p:nvSpPr>
          <p:spPr bwMode="auto">
            <a:xfrm>
              <a:off x="7235826" y="3729039"/>
              <a:ext cx="20638" cy="317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331"/>
            <p:cNvSpPr>
              <a:spLocks noChangeShapeType="1"/>
            </p:cNvSpPr>
            <p:nvPr/>
          </p:nvSpPr>
          <p:spPr bwMode="auto">
            <a:xfrm>
              <a:off x="7443788" y="3760789"/>
              <a:ext cx="312738" cy="80963"/>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332"/>
            <p:cNvSpPr>
              <a:spLocks noChangeShapeType="1"/>
            </p:cNvSpPr>
            <p:nvPr/>
          </p:nvSpPr>
          <p:spPr bwMode="auto">
            <a:xfrm>
              <a:off x="7997826" y="3875089"/>
              <a:ext cx="838200" cy="212725"/>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333"/>
            <p:cNvSpPr>
              <a:spLocks noChangeShapeType="1"/>
            </p:cNvSpPr>
            <p:nvPr/>
          </p:nvSpPr>
          <p:spPr bwMode="auto">
            <a:xfrm>
              <a:off x="3351213" y="2667001"/>
              <a:ext cx="600075" cy="29368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334"/>
            <p:cNvSpPr>
              <a:spLocks noChangeShapeType="1"/>
            </p:cNvSpPr>
            <p:nvPr/>
          </p:nvSpPr>
          <p:spPr bwMode="auto">
            <a:xfrm>
              <a:off x="4151313" y="3044826"/>
              <a:ext cx="142875" cy="11430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335"/>
            <p:cNvSpPr>
              <a:spLocks noChangeShapeType="1"/>
            </p:cNvSpPr>
            <p:nvPr/>
          </p:nvSpPr>
          <p:spPr bwMode="auto">
            <a:xfrm>
              <a:off x="4664076" y="3413126"/>
              <a:ext cx="66675" cy="28575"/>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Line 336"/>
            <p:cNvSpPr>
              <a:spLocks noChangeShapeType="1"/>
            </p:cNvSpPr>
            <p:nvPr/>
          </p:nvSpPr>
          <p:spPr bwMode="auto">
            <a:xfrm flipV="1">
              <a:off x="4911726" y="3462339"/>
              <a:ext cx="53975" cy="476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Line 337"/>
            <p:cNvSpPr>
              <a:spLocks noChangeShapeType="1"/>
            </p:cNvSpPr>
            <p:nvPr/>
          </p:nvSpPr>
          <p:spPr bwMode="auto">
            <a:xfrm>
              <a:off x="5695951" y="3352801"/>
              <a:ext cx="169863" cy="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Freeform 338"/>
            <p:cNvSpPr>
              <a:spLocks/>
            </p:cNvSpPr>
            <p:nvPr/>
          </p:nvSpPr>
          <p:spPr bwMode="auto">
            <a:xfrm>
              <a:off x="5976938" y="3368676"/>
              <a:ext cx="1120775" cy="358775"/>
            </a:xfrm>
            <a:custGeom>
              <a:avLst/>
              <a:gdLst>
                <a:gd name="T0" fmla="*/ 0 w 706"/>
                <a:gd name="T1" fmla="*/ 0 h 226"/>
                <a:gd name="T2" fmla="*/ 588 w 706"/>
                <a:gd name="T3" fmla="*/ 189 h 226"/>
                <a:gd name="T4" fmla="*/ 706 w 706"/>
                <a:gd name="T5" fmla="*/ 226 h 226"/>
              </a:gdLst>
              <a:ahLst/>
              <a:cxnLst>
                <a:cxn ang="0">
                  <a:pos x="T0" y="T1"/>
                </a:cxn>
                <a:cxn ang="0">
                  <a:pos x="T2" y="T3"/>
                </a:cxn>
                <a:cxn ang="0">
                  <a:pos x="T4" y="T5"/>
                </a:cxn>
              </a:cxnLst>
              <a:rect l="0" t="0" r="r" b="b"/>
              <a:pathLst>
                <a:path w="706" h="226">
                  <a:moveTo>
                    <a:pt x="0" y="0"/>
                  </a:moveTo>
                  <a:lnTo>
                    <a:pt x="588" y="189"/>
                  </a:lnTo>
                  <a:lnTo>
                    <a:pt x="706" y="226"/>
                  </a:lnTo>
                </a:path>
              </a:pathLst>
            </a:custGeom>
            <a:noFill/>
            <a:ln w="6350">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339"/>
            <p:cNvSpPr>
              <a:spLocks noChangeShapeType="1"/>
            </p:cNvSpPr>
            <p:nvPr/>
          </p:nvSpPr>
          <p:spPr bwMode="auto">
            <a:xfrm>
              <a:off x="7232651" y="3756026"/>
              <a:ext cx="22225" cy="793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340"/>
            <p:cNvSpPr>
              <a:spLocks noChangeShapeType="1"/>
            </p:cNvSpPr>
            <p:nvPr/>
          </p:nvSpPr>
          <p:spPr bwMode="auto">
            <a:xfrm>
              <a:off x="7445376" y="3798889"/>
              <a:ext cx="311150" cy="10160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341"/>
            <p:cNvSpPr>
              <a:spLocks noChangeShapeType="1"/>
            </p:cNvSpPr>
            <p:nvPr/>
          </p:nvSpPr>
          <p:spPr bwMode="auto">
            <a:xfrm>
              <a:off x="7996238" y="3937001"/>
              <a:ext cx="839788" cy="21431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342"/>
            <p:cNvSpPr>
              <a:spLocks noChangeShapeType="1"/>
            </p:cNvSpPr>
            <p:nvPr/>
          </p:nvSpPr>
          <p:spPr bwMode="auto">
            <a:xfrm>
              <a:off x="3367088" y="2449514"/>
              <a:ext cx="635000" cy="3683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343"/>
            <p:cNvSpPr>
              <a:spLocks noChangeShapeType="1"/>
            </p:cNvSpPr>
            <p:nvPr/>
          </p:nvSpPr>
          <p:spPr bwMode="auto">
            <a:xfrm>
              <a:off x="4165601" y="2898776"/>
              <a:ext cx="174625" cy="179388"/>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344"/>
            <p:cNvSpPr>
              <a:spLocks noChangeShapeType="1"/>
            </p:cNvSpPr>
            <p:nvPr/>
          </p:nvSpPr>
          <p:spPr bwMode="auto">
            <a:xfrm>
              <a:off x="4702176" y="3379789"/>
              <a:ext cx="23813" cy="127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345"/>
            <p:cNvSpPr>
              <a:spLocks noChangeShapeType="1"/>
            </p:cNvSpPr>
            <p:nvPr/>
          </p:nvSpPr>
          <p:spPr bwMode="auto">
            <a:xfrm flipV="1">
              <a:off x="4929188" y="3427414"/>
              <a:ext cx="30163" cy="1588"/>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346"/>
            <p:cNvSpPr>
              <a:spLocks noChangeShapeType="1"/>
            </p:cNvSpPr>
            <p:nvPr/>
          </p:nvSpPr>
          <p:spPr bwMode="auto">
            <a:xfrm>
              <a:off x="5688013" y="3327401"/>
              <a:ext cx="184150" cy="476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Freeform 347"/>
            <p:cNvSpPr>
              <a:spLocks/>
            </p:cNvSpPr>
            <p:nvPr/>
          </p:nvSpPr>
          <p:spPr bwMode="auto">
            <a:xfrm>
              <a:off x="5976938" y="3351214"/>
              <a:ext cx="1117600" cy="419100"/>
            </a:xfrm>
            <a:custGeom>
              <a:avLst/>
              <a:gdLst>
                <a:gd name="T0" fmla="*/ 0 w 704"/>
                <a:gd name="T1" fmla="*/ 0 h 264"/>
                <a:gd name="T2" fmla="*/ 588 w 704"/>
                <a:gd name="T3" fmla="*/ 221 h 264"/>
                <a:gd name="T4" fmla="*/ 704 w 704"/>
                <a:gd name="T5" fmla="*/ 264 h 264"/>
              </a:gdLst>
              <a:ahLst/>
              <a:cxnLst>
                <a:cxn ang="0">
                  <a:pos x="T0" y="T1"/>
                </a:cxn>
                <a:cxn ang="0">
                  <a:pos x="T2" y="T3"/>
                </a:cxn>
                <a:cxn ang="0">
                  <a:pos x="T4" y="T5"/>
                </a:cxn>
              </a:cxnLst>
              <a:rect l="0" t="0" r="r" b="b"/>
              <a:pathLst>
                <a:path w="704" h="264">
                  <a:moveTo>
                    <a:pt x="0" y="0"/>
                  </a:moveTo>
                  <a:lnTo>
                    <a:pt x="588" y="221"/>
                  </a:lnTo>
                  <a:lnTo>
                    <a:pt x="704" y="264"/>
                  </a:lnTo>
                </a:path>
              </a:pathLst>
            </a:custGeom>
            <a:noFill/>
            <a:ln w="63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348"/>
            <p:cNvSpPr>
              <a:spLocks noChangeShapeType="1"/>
            </p:cNvSpPr>
            <p:nvPr/>
          </p:nvSpPr>
          <p:spPr bwMode="auto">
            <a:xfrm>
              <a:off x="7229476" y="3800476"/>
              <a:ext cx="23813" cy="9525"/>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349"/>
            <p:cNvSpPr>
              <a:spLocks noChangeShapeType="1"/>
            </p:cNvSpPr>
            <p:nvPr/>
          </p:nvSpPr>
          <p:spPr bwMode="auto">
            <a:xfrm>
              <a:off x="7446963" y="3852864"/>
              <a:ext cx="311150" cy="11906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350"/>
            <p:cNvSpPr>
              <a:spLocks noChangeShapeType="1"/>
            </p:cNvSpPr>
            <p:nvPr/>
          </p:nvSpPr>
          <p:spPr bwMode="auto">
            <a:xfrm>
              <a:off x="7989888" y="4011614"/>
              <a:ext cx="846138" cy="193675"/>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351"/>
            <p:cNvSpPr>
              <a:spLocks noChangeShapeType="1"/>
            </p:cNvSpPr>
            <p:nvPr/>
          </p:nvSpPr>
          <p:spPr bwMode="auto">
            <a:xfrm>
              <a:off x="3302001" y="3976689"/>
              <a:ext cx="504825" cy="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352"/>
            <p:cNvSpPr>
              <a:spLocks noChangeShapeType="1"/>
            </p:cNvSpPr>
            <p:nvPr/>
          </p:nvSpPr>
          <p:spPr bwMode="auto">
            <a:xfrm>
              <a:off x="4119563" y="3970339"/>
              <a:ext cx="6350" cy="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353"/>
            <p:cNvSpPr>
              <a:spLocks noChangeShapeType="1"/>
            </p:cNvSpPr>
            <p:nvPr/>
          </p:nvSpPr>
          <p:spPr bwMode="auto">
            <a:xfrm>
              <a:off x="4481513" y="3952876"/>
              <a:ext cx="269875" cy="11113"/>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354"/>
            <p:cNvSpPr>
              <a:spLocks noChangeShapeType="1"/>
            </p:cNvSpPr>
            <p:nvPr/>
          </p:nvSpPr>
          <p:spPr bwMode="auto">
            <a:xfrm>
              <a:off x="4845051" y="3967164"/>
              <a:ext cx="157163" cy="28575"/>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355"/>
            <p:cNvSpPr>
              <a:spLocks noChangeShapeType="1"/>
            </p:cNvSpPr>
            <p:nvPr/>
          </p:nvSpPr>
          <p:spPr bwMode="auto">
            <a:xfrm>
              <a:off x="5754688" y="4097339"/>
              <a:ext cx="42863" cy="4763"/>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Freeform 356"/>
            <p:cNvSpPr>
              <a:spLocks/>
            </p:cNvSpPr>
            <p:nvPr/>
          </p:nvSpPr>
          <p:spPr bwMode="auto">
            <a:xfrm>
              <a:off x="5980113" y="4059239"/>
              <a:ext cx="1127125" cy="41275"/>
            </a:xfrm>
            <a:custGeom>
              <a:avLst/>
              <a:gdLst>
                <a:gd name="T0" fmla="*/ 0 w 710"/>
                <a:gd name="T1" fmla="*/ 26 h 26"/>
                <a:gd name="T2" fmla="*/ 586 w 710"/>
                <a:gd name="T3" fmla="*/ 5 h 26"/>
                <a:gd name="T4" fmla="*/ 710 w 710"/>
                <a:gd name="T5" fmla="*/ 0 h 26"/>
              </a:gdLst>
              <a:ahLst/>
              <a:cxnLst>
                <a:cxn ang="0">
                  <a:pos x="T0" y="T1"/>
                </a:cxn>
                <a:cxn ang="0">
                  <a:pos x="T2" y="T3"/>
                </a:cxn>
                <a:cxn ang="0">
                  <a:pos x="T4" y="T5"/>
                </a:cxn>
              </a:cxnLst>
              <a:rect l="0" t="0" r="r" b="b"/>
              <a:pathLst>
                <a:path w="710" h="26">
                  <a:moveTo>
                    <a:pt x="0" y="26"/>
                  </a:moveTo>
                  <a:lnTo>
                    <a:pt x="586" y="5"/>
                  </a:lnTo>
                  <a:lnTo>
                    <a:pt x="710" y="0"/>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357"/>
            <p:cNvSpPr>
              <a:spLocks noChangeShapeType="1"/>
            </p:cNvSpPr>
            <p:nvPr/>
          </p:nvSpPr>
          <p:spPr bwMode="auto">
            <a:xfrm>
              <a:off x="7248526" y="4046539"/>
              <a:ext cx="14288" cy="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358"/>
            <p:cNvSpPr>
              <a:spLocks noChangeShapeType="1"/>
            </p:cNvSpPr>
            <p:nvPr/>
          </p:nvSpPr>
          <p:spPr bwMode="auto">
            <a:xfrm flipV="1">
              <a:off x="7432676" y="4038601"/>
              <a:ext cx="328613" cy="12700"/>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359"/>
            <p:cNvSpPr>
              <a:spLocks noChangeShapeType="1"/>
            </p:cNvSpPr>
            <p:nvPr/>
          </p:nvSpPr>
          <p:spPr bwMode="auto">
            <a:xfrm flipV="1">
              <a:off x="7989888" y="3852864"/>
              <a:ext cx="846138" cy="176213"/>
            </a:xfrm>
            <a:prstGeom prst="line">
              <a:avLst/>
            </a:prstGeom>
            <a:noFill/>
            <a:ln w="6350">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360"/>
            <p:cNvSpPr>
              <a:spLocks noChangeShapeType="1"/>
            </p:cNvSpPr>
            <p:nvPr/>
          </p:nvSpPr>
          <p:spPr bwMode="auto">
            <a:xfrm>
              <a:off x="3317876" y="3435351"/>
              <a:ext cx="501650" cy="13493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361"/>
            <p:cNvSpPr>
              <a:spLocks noChangeShapeType="1"/>
            </p:cNvSpPr>
            <p:nvPr/>
          </p:nvSpPr>
          <p:spPr bwMode="auto">
            <a:xfrm>
              <a:off x="4119563" y="3627439"/>
              <a:ext cx="19050" cy="635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362"/>
            <p:cNvSpPr>
              <a:spLocks noChangeShapeType="1"/>
            </p:cNvSpPr>
            <p:nvPr/>
          </p:nvSpPr>
          <p:spPr bwMode="auto">
            <a:xfrm>
              <a:off x="4487863" y="3724276"/>
              <a:ext cx="263525" cy="7461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363"/>
            <p:cNvSpPr>
              <a:spLocks noChangeShapeType="1"/>
            </p:cNvSpPr>
            <p:nvPr/>
          </p:nvSpPr>
          <p:spPr bwMode="auto">
            <a:xfrm>
              <a:off x="4838701" y="3810001"/>
              <a:ext cx="168275" cy="3651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364"/>
            <p:cNvSpPr>
              <a:spLocks noChangeShapeType="1"/>
            </p:cNvSpPr>
            <p:nvPr/>
          </p:nvSpPr>
          <p:spPr bwMode="auto">
            <a:xfrm>
              <a:off x="5770563" y="3938589"/>
              <a:ext cx="7938" cy="158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Freeform 365"/>
            <p:cNvSpPr>
              <a:spLocks/>
            </p:cNvSpPr>
            <p:nvPr/>
          </p:nvSpPr>
          <p:spPr bwMode="auto">
            <a:xfrm>
              <a:off x="5981701" y="3954464"/>
              <a:ext cx="1130300" cy="133350"/>
            </a:xfrm>
            <a:custGeom>
              <a:avLst/>
              <a:gdLst>
                <a:gd name="T0" fmla="*/ 0 w 712"/>
                <a:gd name="T1" fmla="*/ 0 h 84"/>
                <a:gd name="T2" fmla="*/ 585 w 712"/>
                <a:gd name="T3" fmla="*/ 69 h 84"/>
                <a:gd name="T4" fmla="*/ 712 w 712"/>
                <a:gd name="T5" fmla="*/ 84 h 84"/>
              </a:gdLst>
              <a:ahLst/>
              <a:cxnLst>
                <a:cxn ang="0">
                  <a:pos x="T0" y="T1"/>
                </a:cxn>
                <a:cxn ang="0">
                  <a:pos x="T2" y="T3"/>
                </a:cxn>
                <a:cxn ang="0">
                  <a:pos x="T4" y="T5"/>
                </a:cxn>
              </a:cxnLst>
              <a:rect l="0" t="0" r="r" b="b"/>
              <a:pathLst>
                <a:path w="712" h="84">
                  <a:moveTo>
                    <a:pt x="0" y="0"/>
                  </a:moveTo>
                  <a:lnTo>
                    <a:pt x="585" y="69"/>
                  </a:lnTo>
                  <a:lnTo>
                    <a:pt x="712" y="84"/>
                  </a:lnTo>
                </a:path>
              </a:pathLst>
            </a:custGeom>
            <a:noFill/>
            <a:ln w="6350">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366"/>
            <p:cNvSpPr>
              <a:spLocks noChangeShapeType="1"/>
            </p:cNvSpPr>
            <p:nvPr/>
          </p:nvSpPr>
          <p:spPr bwMode="auto">
            <a:xfrm>
              <a:off x="7205663" y="4086226"/>
              <a:ext cx="0" cy="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367"/>
            <p:cNvSpPr>
              <a:spLocks noChangeShapeType="1"/>
            </p:cNvSpPr>
            <p:nvPr/>
          </p:nvSpPr>
          <p:spPr bwMode="auto">
            <a:xfrm>
              <a:off x="7258051" y="4086226"/>
              <a:ext cx="9525" cy="1588"/>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368"/>
            <p:cNvSpPr>
              <a:spLocks noChangeShapeType="1"/>
            </p:cNvSpPr>
            <p:nvPr/>
          </p:nvSpPr>
          <p:spPr bwMode="auto">
            <a:xfrm>
              <a:off x="7424738" y="4108451"/>
              <a:ext cx="342900" cy="42863"/>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369"/>
            <p:cNvSpPr>
              <a:spLocks noChangeShapeType="1"/>
            </p:cNvSpPr>
            <p:nvPr/>
          </p:nvSpPr>
          <p:spPr bwMode="auto">
            <a:xfrm flipV="1">
              <a:off x="7969251" y="4016376"/>
              <a:ext cx="866775" cy="139700"/>
            </a:xfrm>
            <a:prstGeom prst="line">
              <a:avLst/>
            </a:prstGeom>
            <a:noFill/>
            <a:ln w="6350">
              <a:solidFill>
                <a:srgbClr val="008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Line 370"/>
            <p:cNvSpPr>
              <a:spLocks noChangeShapeType="1"/>
            </p:cNvSpPr>
            <p:nvPr/>
          </p:nvSpPr>
          <p:spPr bwMode="auto">
            <a:xfrm>
              <a:off x="3333751" y="3197226"/>
              <a:ext cx="508000" cy="196850"/>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Line 371"/>
            <p:cNvSpPr>
              <a:spLocks noChangeShapeType="1"/>
            </p:cNvSpPr>
            <p:nvPr/>
          </p:nvSpPr>
          <p:spPr bwMode="auto">
            <a:xfrm>
              <a:off x="4124326" y="3475039"/>
              <a:ext cx="41275" cy="2063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372"/>
            <p:cNvSpPr>
              <a:spLocks noChangeShapeType="1"/>
            </p:cNvSpPr>
            <p:nvPr/>
          </p:nvSpPr>
          <p:spPr bwMode="auto">
            <a:xfrm>
              <a:off x="4514851" y="3633789"/>
              <a:ext cx="234950" cy="93663"/>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373"/>
            <p:cNvSpPr>
              <a:spLocks noChangeShapeType="1"/>
            </p:cNvSpPr>
            <p:nvPr/>
          </p:nvSpPr>
          <p:spPr bwMode="auto">
            <a:xfrm>
              <a:off x="4845051" y="3743326"/>
              <a:ext cx="160338" cy="38100"/>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374"/>
            <p:cNvSpPr>
              <a:spLocks noChangeShapeType="1"/>
            </p:cNvSpPr>
            <p:nvPr/>
          </p:nvSpPr>
          <p:spPr bwMode="auto">
            <a:xfrm>
              <a:off x="5773738" y="3867151"/>
              <a:ext cx="3175" cy="1588"/>
            </a:xfrm>
            <a:prstGeom prst="line">
              <a:avLst/>
            </a:prstGeom>
            <a:noFill/>
            <a:ln w="6350">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375"/>
            <p:cNvSpPr>
              <a:spLocks/>
            </p:cNvSpPr>
            <p:nvPr/>
          </p:nvSpPr>
          <p:spPr bwMode="auto">
            <a:xfrm>
              <a:off x="5981701" y="3889376"/>
              <a:ext cx="1131888" cy="212725"/>
            </a:xfrm>
            <a:custGeom>
              <a:avLst/>
              <a:gdLst>
                <a:gd name="T0" fmla="*/ 0 w 713"/>
                <a:gd name="T1" fmla="*/ 0 h 134"/>
                <a:gd name="T2" fmla="*/ 585 w 713"/>
                <a:gd name="T3" fmla="*/ 110 h 134"/>
                <a:gd name="T4" fmla="*/ 713 w 713"/>
                <a:gd name="T5" fmla="*/ 134 h 134"/>
              </a:gdLst>
              <a:ahLst/>
              <a:cxnLst>
                <a:cxn ang="0">
                  <a:pos x="T0" y="T1"/>
                </a:cxn>
                <a:cxn ang="0">
                  <a:pos x="T2" y="T3"/>
                </a:cxn>
                <a:cxn ang="0">
                  <a:pos x="T4" y="T5"/>
                </a:cxn>
              </a:cxnLst>
              <a:rect l="0" t="0" r="r" b="b"/>
              <a:pathLst>
                <a:path w="713" h="134">
                  <a:moveTo>
                    <a:pt x="0" y="0"/>
                  </a:moveTo>
                  <a:lnTo>
                    <a:pt x="585" y="110"/>
                  </a:lnTo>
                  <a:lnTo>
                    <a:pt x="713" y="134"/>
                  </a:lnTo>
                </a:path>
              </a:pathLst>
            </a:custGeom>
            <a:noFill/>
            <a:ln w="63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376"/>
            <p:cNvSpPr>
              <a:spLocks noChangeShapeType="1"/>
            </p:cNvSpPr>
            <p:nvPr/>
          </p:nvSpPr>
          <p:spPr bwMode="auto">
            <a:xfrm>
              <a:off x="3351213" y="2970214"/>
              <a:ext cx="523875" cy="25558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377"/>
            <p:cNvSpPr>
              <a:spLocks noChangeShapeType="1"/>
            </p:cNvSpPr>
            <p:nvPr/>
          </p:nvSpPr>
          <p:spPr bwMode="auto">
            <a:xfrm>
              <a:off x="4132263" y="3319464"/>
              <a:ext cx="69850" cy="50800"/>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378"/>
            <p:cNvSpPr>
              <a:spLocks noChangeShapeType="1"/>
            </p:cNvSpPr>
            <p:nvPr/>
          </p:nvSpPr>
          <p:spPr bwMode="auto">
            <a:xfrm>
              <a:off x="4551363" y="3557589"/>
              <a:ext cx="196850" cy="98425"/>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379"/>
            <p:cNvSpPr>
              <a:spLocks noChangeShapeType="1"/>
            </p:cNvSpPr>
            <p:nvPr/>
          </p:nvSpPr>
          <p:spPr bwMode="auto">
            <a:xfrm>
              <a:off x="4852988" y="3678239"/>
              <a:ext cx="149225" cy="36513"/>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380"/>
            <p:cNvSpPr>
              <a:spLocks noChangeShapeType="1"/>
            </p:cNvSpPr>
            <p:nvPr/>
          </p:nvSpPr>
          <p:spPr bwMode="auto">
            <a:xfrm>
              <a:off x="5770563" y="3789364"/>
              <a:ext cx="7938" cy="1588"/>
            </a:xfrm>
            <a:prstGeom prst="line">
              <a:avLst/>
            </a:prstGeom>
            <a:noFill/>
            <a:ln w="6350">
              <a:solidFill>
                <a:srgbClr val="8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Freeform 381"/>
            <p:cNvSpPr>
              <a:spLocks/>
            </p:cNvSpPr>
            <p:nvPr/>
          </p:nvSpPr>
          <p:spPr bwMode="auto">
            <a:xfrm>
              <a:off x="5981701" y="3817939"/>
              <a:ext cx="1133475" cy="287338"/>
            </a:xfrm>
            <a:custGeom>
              <a:avLst/>
              <a:gdLst>
                <a:gd name="T0" fmla="*/ 0 w 714"/>
                <a:gd name="T1" fmla="*/ 0 h 181"/>
                <a:gd name="T2" fmla="*/ 585 w 714"/>
                <a:gd name="T3" fmla="*/ 149 h 181"/>
                <a:gd name="T4" fmla="*/ 714 w 714"/>
                <a:gd name="T5" fmla="*/ 181 h 181"/>
              </a:gdLst>
              <a:ahLst/>
              <a:cxnLst>
                <a:cxn ang="0">
                  <a:pos x="T0" y="T1"/>
                </a:cxn>
                <a:cxn ang="0">
                  <a:pos x="T2" y="T3"/>
                </a:cxn>
                <a:cxn ang="0">
                  <a:pos x="T4" y="T5"/>
                </a:cxn>
              </a:cxnLst>
              <a:rect l="0" t="0" r="r" b="b"/>
              <a:pathLst>
                <a:path w="714" h="181">
                  <a:moveTo>
                    <a:pt x="0" y="0"/>
                  </a:moveTo>
                  <a:lnTo>
                    <a:pt x="585" y="149"/>
                  </a:lnTo>
                  <a:lnTo>
                    <a:pt x="714" y="181"/>
                  </a:lnTo>
                </a:path>
              </a:pathLst>
            </a:custGeom>
            <a:noFill/>
            <a:ln w="6350">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Line 382"/>
            <p:cNvSpPr>
              <a:spLocks noChangeShapeType="1"/>
            </p:cNvSpPr>
            <p:nvPr/>
          </p:nvSpPr>
          <p:spPr bwMode="auto">
            <a:xfrm>
              <a:off x="3367088" y="2719389"/>
              <a:ext cx="557213" cy="32226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Line 383"/>
            <p:cNvSpPr>
              <a:spLocks noChangeShapeType="1"/>
            </p:cNvSpPr>
            <p:nvPr/>
          </p:nvSpPr>
          <p:spPr bwMode="auto">
            <a:xfrm>
              <a:off x="4143376" y="3141664"/>
              <a:ext cx="111125" cy="101600"/>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384"/>
            <p:cNvSpPr>
              <a:spLocks noChangeShapeType="1"/>
            </p:cNvSpPr>
            <p:nvPr/>
          </p:nvSpPr>
          <p:spPr bwMode="auto">
            <a:xfrm>
              <a:off x="4600576" y="3481389"/>
              <a:ext cx="141288" cy="85725"/>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Line 385"/>
            <p:cNvSpPr>
              <a:spLocks noChangeShapeType="1"/>
            </p:cNvSpPr>
            <p:nvPr/>
          </p:nvSpPr>
          <p:spPr bwMode="auto">
            <a:xfrm>
              <a:off x="4870451" y="3597276"/>
              <a:ext cx="122238" cy="2381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Line 386"/>
            <p:cNvSpPr>
              <a:spLocks noChangeShapeType="1"/>
            </p:cNvSpPr>
            <p:nvPr/>
          </p:nvSpPr>
          <p:spPr bwMode="auto">
            <a:xfrm>
              <a:off x="5762626" y="3665539"/>
              <a:ext cx="25400" cy="4763"/>
            </a:xfrm>
            <a:prstGeom prst="line">
              <a:avLst/>
            </a:prstGeom>
            <a:noFill/>
            <a:ln w="635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387"/>
            <p:cNvSpPr>
              <a:spLocks/>
            </p:cNvSpPr>
            <p:nvPr/>
          </p:nvSpPr>
          <p:spPr bwMode="auto">
            <a:xfrm>
              <a:off x="5980113" y="3702051"/>
              <a:ext cx="1128713" cy="365125"/>
            </a:xfrm>
            <a:custGeom>
              <a:avLst/>
              <a:gdLst>
                <a:gd name="T0" fmla="*/ 0 w 711"/>
                <a:gd name="T1" fmla="*/ 0 h 230"/>
                <a:gd name="T2" fmla="*/ 586 w 711"/>
                <a:gd name="T3" fmla="*/ 191 h 230"/>
                <a:gd name="T4" fmla="*/ 711 w 711"/>
                <a:gd name="T5" fmla="*/ 230 h 230"/>
              </a:gdLst>
              <a:ahLst/>
              <a:cxnLst>
                <a:cxn ang="0">
                  <a:pos x="T0" y="T1"/>
                </a:cxn>
                <a:cxn ang="0">
                  <a:pos x="T2" y="T3"/>
                </a:cxn>
                <a:cxn ang="0">
                  <a:pos x="T4" y="T5"/>
                </a:cxn>
              </a:cxnLst>
              <a:rect l="0" t="0" r="r" b="b"/>
              <a:pathLst>
                <a:path w="711" h="230">
                  <a:moveTo>
                    <a:pt x="0" y="0"/>
                  </a:moveTo>
                  <a:lnTo>
                    <a:pt x="586" y="191"/>
                  </a:lnTo>
                  <a:lnTo>
                    <a:pt x="711" y="230"/>
                  </a:lnTo>
                </a:path>
              </a:pathLst>
            </a:custGeom>
            <a:noFill/>
            <a:ln w="63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388"/>
            <p:cNvSpPr>
              <a:spLocks noChangeShapeType="1"/>
            </p:cNvSpPr>
            <p:nvPr/>
          </p:nvSpPr>
          <p:spPr bwMode="auto">
            <a:xfrm>
              <a:off x="3302001" y="3852864"/>
              <a:ext cx="211138"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389"/>
            <p:cNvSpPr>
              <a:spLocks noChangeShapeType="1"/>
            </p:cNvSpPr>
            <p:nvPr/>
          </p:nvSpPr>
          <p:spPr bwMode="auto">
            <a:xfrm>
              <a:off x="3621088" y="3852864"/>
              <a:ext cx="95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390"/>
            <p:cNvSpPr>
              <a:spLocks noChangeShapeType="1"/>
            </p:cNvSpPr>
            <p:nvPr/>
          </p:nvSpPr>
          <p:spPr bwMode="auto">
            <a:xfrm>
              <a:off x="3736976" y="3852864"/>
              <a:ext cx="6667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391"/>
            <p:cNvSpPr>
              <a:spLocks noChangeShapeType="1"/>
            </p:cNvSpPr>
            <p:nvPr/>
          </p:nvSpPr>
          <p:spPr bwMode="auto">
            <a:xfrm>
              <a:off x="4117976" y="3852864"/>
              <a:ext cx="317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392"/>
            <p:cNvSpPr>
              <a:spLocks noChangeShapeType="1"/>
            </p:cNvSpPr>
            <p:nvPr/>
          </p:nvSpPr>
          <p:spPr bwMode="auto">
            <a:xfrm>
              <a:off x="4473576" y="3852864"/>
              <a:ext cx="2778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393"/>
            <p:cNvSpPr>
              <a:spLocks noChangeShapeType="1"/>
            </p:cNvSpPr>
            <p:nvPr/>
          </p:nvSpPr>
          <p:spPr bwMode="auto">
            <a:xfrm>
              <a:off x="4838701" y="3852864"/>
              <a:ext cx="16827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Line 394"/>
            <p:cNvSpPr>
              <a:spLocks noChangeShapeType="1"/>
            </p:cNvSpPr>
            <p:nvPr/>
          </p:nvSpPr>
          <p:spPr bwMode="auto">
            <a:xfrm>
              <a:off x="5773738" y="3852864"/>
              <a:ext cx="317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Line 395"/>
            <p:cNvSpPr>
              <a:spLocks noChangeShapeType="1"/>
            </p:cNvSpPr>
            <p:nvPr/>
          </p:nvSpPr>
          <p:spPr bwMode="auto">
            <a:xfrm>
              <a:off x="5981701" y="3852864"/>
              <a:ext cx="1587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Line 396"/>
            <p:cNvSpPr>
              <a:spLocks noChangeShapeType="1"/>
            </p:cNvSpPr>
            <p:nvPr/>
          </p:nvSpPr>
          <p:spPr bwMode="auto">
            <a:xfrm>
              <a:off x="6218238" y="3852864"/>
              <a:ext cx="95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397"/>
            <p:cNvSpPr>
              <a:spLocks noChangeShapeType="1"/>
            </p:cNvSpPr>
            <p:nvPr/>
          </p:nvSpPr>
          <p:spPr bwMode="auto">
            <a:xfrm>
              <a:off x="6307138" y="3852864"/>
              <a:ext cx="1587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398"/>
            <p:cNvSpPr>
              <a:spLocks noChangeShapeType="1"/>
            </p:cNvSpPr>
            <p:nvPr/>
          </p:nvSpPr>
          <p:spPr bwMode="auto">
            <a:xfrm>
              <a:off x="6545263" y="3852864"/>
              <a:ext cx="7938"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Line 399"/>
            <p:cNvSpPr>
              <a:spLocks noChangeShapeType="1"/>
            </p:cNvSpPr>
            <p:nvPr/>
          </p:nvSpPr>
          <p:spPr bwMode="auto">
            <a:xfrm>
              <a:off x="6632576" y="3852864"/>
              <a:ext cx="1587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Line 400"/>
            <p:cNvSpPr>
              <a:spLocks noChangeShapeType="1"/>
            </p:cNvSpPr>
            <p:nvPr/>
          </p:nvSpPr>
          <p:spPr bwMode="auto">
            <a:xfrm>
              <a:off x="6870701" y="3852864"/>
              <a:ext cx="7938"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Line 401"/>
            <p:cNvSpPr>
              <a:spLocks noChangeShapeType="1"/>
            </p:cNvSpPr>
            <p:nvPr/>
          </p:nvSpPr>
          <p:spPr bwMode="auto">
            <a:xfrm>
              <a:off x="6958013" y="3852864"/>
              <a:ext cx="1333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402"/>
            <p:cNvSpPr>
              <a:spLocks noChangeShapeType="1"/>
            </p:cNvSpPr>
            <p:nvPr/>
          </p:nvSpPr>
          <p:spPr bwMode="auto">
            <a:xfrm>
              <a:off x="7227888" y="3852864"/>
              <a:ext cx="2381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Line 403"/>
            <p:cNvSpPr>
              <a:spLocks noChangeShapeType="1"/>
            </p:cNvSpPr>
            <p:nvPr/>
          </p:nvSpPr>
          <p:spPr bwMode="auto">
            <a:xfrm>
              <a:off x="7446963" y="3852864"/>
              <a:ext cx="30956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 name="Line 404"/>
            <p:cNvSpPr>
              <a:spLocks noChangeShapeType="1"/>
            </p:cNvSpPr>
            <p:nvPr/>
          </p:nvSpPr>
          <p:spPr bwMode="auto">
            <a:xfrm>
              <a:off x="7997826" y="3852864"/>
              <a:ext cx="173038"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405"/>
            <p:cNvSpPr>
              <a:spLocks noChangeShapeType="1"/>
            </p:cNvSpPr>
            <p:nvPr/>
          </p:nvSpPr>
          <p:spPr bwMode="auto">
            <a:xfrm>
              <a:off x="8256588" y="3852864"/>
              <a:ext cx="7938"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406"/>
            <p:cNvSpPr>
              <a:spLocks noChangeShapeType="1"/>
            </p:cNvSpPr>
            <p:nvPr/>
          </p:nvSpPr>
          <p:spPr bwMode="auto">
            <a:xfrm>
              <a:off x="8351838" y="3852864"/>
              <a:ext cx="171450"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407"/>
            <p:cNvSpPr>
              <a:spLocks noChangeShapeType="1"/>
            </p:cNvSpPr>
            <p:nvPr/>
          </p:nvSpPr>
          <p:spPr bwMode="auto">
            <a:xfrm>
              <a:off x="8609013" y="3852864"/>
              <a:ext cx="9525"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408"/>
            <p:cNvSpPr>
              <a:spLocks noChangeShapeType="1"/>
            </p:cNvSpPr>
            <p:nvPr/>
          </p:nvSpPr>
          <p:spPr bwMode="auto">
            <a:xfrm>
              <a:off x="8704263" y="3852864"/>
              <a:ext cx="13176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49" name="TextBox 448"/>
          <p:cNvSpPr txBox="1"/>
          <p:nvPr/>
        </p:nvSpPr>
        <p:spPr>
          <a:xfrm>
            <a:off x="4117750" y="918740"/>
            <a:ext cx="649703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Lenses mounted against seats</a:t>
            </a:r>
          </a:p>
          <a:p>
            <a:pPr marL="742950" lvl="1" indent="-285750">
              <a:buFont typeface="Arial" panose="020B0604020202020204" pitchFamily="34" charset="0"/>
              <a:buChar char="•"/>
            </a:pPr>
            <a:r>
              <a:rPr lang="en-US" sz="1600" dirty="0"/>
              <a:t>Elements 1 – 3 loaded from the front</a:t>
            </a:r>
          </a:p>
          <a:p>
            <a:pPr marL="742950" lvl="1" indent="-285750">
              <a:buFont typeface="Arial" panose="020B0604020202020204" pitchFamily="34" charset="0"/>
              <a:buChar char="•"/>
            </a:pPr>
            <a:r>
              <a:rPr lang="en-US" sz="1600" dirty="0"/>
              <a:t>Remaining elements loaded from the rear</a:t>
            </a:r>
          </a:p>
          <a:p>
            <a:pPr marL="285750" indent="-285750">
              <a:buFont typeface="Arial" panose="020B0604020202020204" pitchFamily="34" charset="0"/>
              <a:buChar char="•"/>
            </a:pPr>
            <a:r>
              <a:rPr lang="en-US" sz="1600" dirty="0"/>
              <a:t>Decenters controlled by the element ODs</a:t>
            </a:r>
          </a:p>
          <a:p>
            <a:pPr marL="285750" indent="-285750">
              <a:buFont typeface="Arial" panose="020B0604020202020204" pitchFamily="34" charset="0"/>
              <a:buChar char="•"/>
            </a:pPr>
            <a:r>
              <a:rPr lang="en-US" sz="1600" dirty="0"/>
              <a:t>The housing is in two halves</a:t>
            </a:r>
          </a:p>
        </p:txBody>
      </p:sp>
      <p:sp>
        <p:nvSpPr>
          <p:cNvPr id="450" name="Freeform: Shape 449"/>
          <p:cNvSpPr/>
          <p:nvPr/>
        </p:nvSpPr>
        <p:spPr>
          <a:xfrm>
            <a:off x="7236934" y="2276473"/>
            <a:ext cx="1666906" cy="1303565"/>
          </a:xfrm>
          <a:custGeom>
            <a:avLst/>
            <a:gdLst>
              <a:gd name="connsiteX0" fmla="*/ 0 w 2428875"/>
              <a:gd name="connsiteY0" fmla="*/ 12602 h 1148474"/>
              <a:gd name="connsiteX1" fmla="*/ 233363 w 2428875"/>
              <a:gd name="connsiteY1" fmla="*/ 12602 h 1148474"/>
              <a:gd name="connsiteX2" fmla="*/ 230982 w 2428875"/>
              <a:gd name="connsiteY2" fmla="*/ 143571 h 1148474"/>
              <a:gd name="connsiteX3" fmla="*/ 447675 w 2428875"/>
              <a:gd name="connsiteY3" fmla="*/ 143571 h 1148474"/>
              <a:gd name="connsiteX4" fmla="*/ 450057 w 2428875"/>
              <a:gd name="connsiteY4" fmla="*/ 445990 h 1148474"/>
              <a:gd name="connsiteX5" fmla="*/ 981075 w 2428875"/>
              <a:gd name="connsiteY5" fmla="*/ 448371 h 1148474"/>
              <a:gd name="connsiteX6" fmla="*/ 983457 w 2428875"/>
              <a:gd name="connsiteY6" fmla="*/ 896046 h 1148474"/>
              <a:gd name="connsiteX7" fmla="*/ 1290638 w 2428875"/>
              <a:gd name="connsiteY7" fmla="*/ 900809 h 1148474"/>
              <a:gd name="connsiteX8" fmla="*/ 1295400 w 2428875"/>
              <a:gd name="connsiteY8" fmla="*/ 1134171 h 1148474"/>
              <a:gd name="connsiteX9" fmla="*/ 1331119 w 2428875"/>
              <a:gd name="connsiteY9" fmla="*/ 1136552 h 1148474"/>
              <a:gd name="connsiteX10" fmla="*/ 1333500 w 2428875"/>
              <a:gd name="connsiteY10" fmla="*/ 967484 h 1148474"/>
              <a:gd name="connsiteX11" fmla="*/ 2428875 w 2428875"/>
              <a:gd name="connsiteY11" fmla="*/ 965102 h 1148474"/>
              <a:gd name="connsiteX12" fmla="*/ 2428875 w 2428875"/>
              <a:gd name="connsiteY12" fmla="*/ 965102 h 1148474"/>
              <a:gd name="connsiteX0" fmla="*/ 0 w 2428875"/>
              <a:gd name="connsiteY0" fmla="*/ 12602 h 1148474"/>
              <a:gd name="connsiteX1" fmla="*/ 223838 w 2428875"/>
              <a:gd name="connsiteY1" fmla="*/ 12602 h 1148474"/>
              <a:gd name="connsiteX2" fmla="*/ 230982 w 2428875"/>
              <a:gd name="connsiteY2" fmla="*/ 143571 h 1148474"/>
              <a:gd name="connsiteX3" fmla="*/ 447675 w 2428875"/>
              <a:gd name="connsiteY3" fmla="*/ 143571 h 1148474"/>
              <a:gd name="connsiteX4" fmla="*/ 450057 w 2428875"/>
              <a:gd name="connsiteY4" fmla="*/ 445990 h 1148474"/>
              <a:gd name="connsiteX5" fmla="*/ 981075 w 2428875"/>
              <a:gd name="connsiteY5" fmla="*/ 448371 h 1148474"/>
              <a:gd name="connsiteX6" fmla="*/ 983457 w 2428875"/>
              <a:gd name="connsiteY6" fmla="*/ 896046 h 1148474"/>
              <a:gd name="connsiteX7" fmla="*/ 1290638 w 2428875"/>
              <a:gd name="connsiteY7" fmla="*/ 900809 h 1148474"/>
              <a:gd name="connsiteX8" fmla="*/ 1295400 w 2428875"/>
              <a:gd name="connsiteY8" fmla="*/ 1134171 h 1148474"/>
              <a:gd name="connsiteX9" fmla="*/ 1331119 w 2428875"/>
              <a:gd name="connsiteY9" fmla="*/ 1136552 h 1148474"/>
              <a:gd name="connsiteX10" fmla="*/ 1333500 w 2428875"/>
              <a:gd name="connsiteY10" fmla="*/ 967484 h 1148474"/>
              <a:gd name="connsiteX11" fmla="*/ 2428875 w 2428875"/>
              <a:gd name="connsiteY11" fmla="*/ 965102 h 1148474"/>
              <a:gd name="connsiteX12" fmla="*/ 2428875 w 2428875"/>
              <a:gd name="connsiteY12" fmla="*/ 965102 h 1148474"/>
              <a:gd name="connsiteX0" fmla="*/ 0 w 2428875"/>
              <a:gd name="connsiteY0" fmla="*/ 4015 h 1139887"/>
              <a:gd name="connsiteX1" fmla="*/ 223838 w 2428875"/>
              <a:gd name="connsiteY1" fmla="*/ 4015 h 1139887"/>
              <a:gd name="connsiteX2" fmla="*/ 230982 w 2428875"/>
              <a:gd name="connsiteY2" fmla="*/ 134984 h 1139887"/>
              <a:gd name="connsiteX3" fmla="*/ 447675 w 2428875"/>
              <a:gd name="connsiteY3" fmla="*/ 134984 h 1139887"/>
              <a:gd name="connsiteX4" fmla="*/ 450057 w 2428875"/>
              <a:gd name="connsiteY4" fmla="*/ 437403 h 1139887"/>
              <a:gd name="connsiteX5" fmla="*/ 981075 w 2428875"/>
              <a:gd name="connsiteY5" fmla="*/ 439784 h 1139887"/>
              <a:gd name="connsiteX6" fmla="*/ 983457 w 2428875"/>
              <a:gd name="connsiteY6" fmla="*/ 887459 h 1139887"/>
              <a:gd name="connsiteX7" fmla="*/ 1290638 w 2428875"/>
              <a:gd name="connsiteY7" fmla="*/ 892222 h 1139887"/>
              <a:gd name="connsiteX8" fmla="*/ 1295400 w 2428875"/>
              <a:gd name="connsiteY8" fmla="*/ 1125584 h 1139887"/>
              <a:gd name="connsiteX9" fmla="*/ 1331119 w 2428875"/>
              <a:gd name="connsiteY9" fmla="*/ 1127965 h 1139887"/>
              <a:gd name="connsiteX10" fmla="*/ 1333500 w 2428875"/>
              <a:gd name="connsiteY10" fmla="*/ 958897 h 1139887"/>
              <a:gd name="connsiteX11" fmla="*/ 2428875 w 2428875"/>
              <a:gd name="connsiteY11" fmla="*/ 956515 h 1139887"/>
              <a:gd name="connsiteX12" fmla="*/ 2428875 w 2428875"/>
              <a:gd name="connsiteY12" fmla="*/ 956515 h 1139887"/>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312069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428875 w 2428875"/>
              <a:gd name="connsiteY11" fmla="*/ 952723 h 1124173"/>
              <a:gd name="connsiteX12" fmla="*/ 2428875 w 2428875"/>
              <a:gd name="connsiteY12" fmla="*/ 952723 h 1124173"/>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428875 w 2428875"/>
              <a:gd name="connsiteY11" fmla="*/ 952723 h 1124173"/>
              <a:gd name="connsiteX12" fmla="*/ 2428875 w 2428875"/>
              <a:gd name="connsiteY12" fmla="*/ 952723 h 1124173"/>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302669 w 2428875"/>
              <a:gd name="connsiteY11" fmla="*/ 955105 h 1124173"/>
              <a:gd name="connsiteX12" fmla="*/ 2428875 w 2428875"/>
              <a:gd name="connsiteY12" fmla="*/ 952723 h 1124173"/>
              <a:gd name="connsiteX13" fmla="*/ 2428875 w 2428875"/>
              <a:gd name="connsiteY13" fmla="*/ 952723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302669 w 4083844"/>
              <a:gd name="connsiteY11" fmla="*/ 955105 h 1124173"/>
              <a:gd name="connsiteX12" fmla="*/ 2428875 w 4083844"/>
              <a:gd name="connsiteY12" fmla="*/ 95272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302669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7950 w 4083844"/>
              <a:gd name="connsiteY12" fmla="*/ 888430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85747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85747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902717 h 1124173"/>
              <a:gd name="connsiteX13" fmla="*/ 4083844 w 4083844"/>
              <a:gd name="connsiteY13" fmla="*/ 957485 h 1124173"/>
              <a:gd name="connsiteX0" fmla="*/ 0 w 4024313"/>
              <a:gd name="connsiteY0" fmla="*/ 223 h 1124173"/>
              <a:gd name="connsiteX1" fmla="*/ 223838 w 4024313"/>
              <a:gd name="connsiteY1" fmla="*/ 223 h 1124173"/>
              <a:gd name="connsiteX2" fmla="*/ 230982 w 4024313"/>
              <a:gd name="connsiteY2" fmla="*/ 131192 h 1124173"/>
              <a:gd name="connsiteX3" fmla="*/ 447675 w 4024313"/>
              <a:gd name="connsiteY3" fmla="*/ 131192 h 1124173"/>
              <a:gd name="connsiteX4" fmla="*/ 450057 w 4024313"/>
              <a:gd name="connsiteY4" fmla="*/ 433611 h 1124173"/>
              <a:gd name="connsiteX5" fmla="*/ 981075 w 4024313"/>
              <a:gd name="connsiteY5" fmla="*/ 435992 h 1124173"/>
              <a:gd name="connsiteX6" fmla="*/ 983457 w 4024313"/>
              <a:gd name="connsiteY6" fmla="*/ 883667 h 1124173"/>
              <a:gd name="connsiteX7" fmla="*/ 1290638 w 4024313"/>
              <a:gd name="connsiteY7" fmla="*/ 888430 h 1124173"/>
              <a:gd name="connsiteX8" fmla="*/ 1293019 w 4024313"/>
              <a:gd name="connsiteY8" fmla="*/ 1119411 h 1124173"/>
              <a:gd name="connsiteX9" fmla="*/ 1331119 w 4024313"/>
              <a:gd name="connsiteY9" fmla="*/ 1124173 h 1124173"/>
              <a:gd name="connsiteX10" fmla="*/ 1333500 w 4024313"/>
              <a:gd name="connsiteY10" fmla="*/ 955105 h 1124173"/>
              <a:gd name="connsiteX11" fmla="*/ 2614612 w 4024313"/>
              <a:gd name="connsiteY11" fmla="*/ 955105 h 1124173"/>
              <a:gd name="connsiteX12" fmla="*/ 2645568 w 4024313"/>
              <a:gd name="connsiteY12" fmla="*/ 902717 h 1124173"/>
              <a:gd name="connsiteX13" fmla="*/ 4024313 w 4024313"/>
              <a:gd name="connsiteY13" fmla="*/ 902716 h 1124173"/>
              <a:gd name="connsiteX0" fmla="*/ 0 w 4024313"/>
              <a:gd name="connsiteY0" fmla="*/ 223 h 1124173"/>
              <a:gd name="connsiteX1" fmla="*/ 223838 w 4024313"/>
              <a:gd name="connsiteY1" fmla="*/ 223 h 1124173"/>
              <a:gd name="connsiteX2" fmla="*/ 230982 w 4024313"/>
              <a:gd name="connsiteY2" fmla="*/ 131192 h 1124173"/>
              <a:gd name="connsiteX3" fmla="*/ 447675 w 4024313"/>
              <a:gd name="connsiteY3" fmla="*/ 131192 h 1124173"/>
              <a:gd name="connsiteX4" fmla="*/ 450057 w 4024313"/>
              <a:gd name="connsiteY4" fmla="*/ 433611 h 1124173"/>
              <a:gd name="connsiteX5" fmla="*/ 981075 w 4024313"/>
              <a:gd name="connsiteY5" fmla="*/ 435992 h 1124173"/>
              <a:gd name="connsiteX6" fmla="*/ 983457 w 4024313"/>
              <a:gd name="connsiteY6" fmla="*/ 883667 h 1124173"/>
              <a:gd name="connsiteX7" fmla="*/ 1290638 w 4024313"/>
              <a:gd name="connsiteY7" fmla="*/ 888430 h 1124173"/>
              <a:gd name="connsiteX8" fmla="*/ 1293019 w 4024313"/>
              <a:gd name="connsiteY8" fmla="*/ 1119411 h 1124173"/>
              <a:gd name="connsiteX9" fmla="*/ 1331119 w 4024313"/>
              <a:gd name="connsiteY9" fmla="*/ 1124173 h 1124173"/>
              <a:gd name="connsiteX10" fmla="*/ 1333500 w 4024313"/>
              <a:gd name="connsiteY10" fmla="*/ 955105 h 1124173"/>
              <a:gd name="connsiteX11" fmla="*/ 2614612 w 4024313"/>
              <a:gd name="connsiteY11" fmla="*/ 955105 h 1124173"/>
              <a:gd name="connsiteX12" fmla="*/ 2645568 w 4024313"/>
              <a:gd name="connsiteY12" fmla="*/ 902717 h 1124173"/>
              <a:gd name="connsiteX13" fmla="*/ 4024313 w 4024313"/>
              <a:gd name="connsiteY13" fmla="*/ 902716 h 1124173"/>
              <a:gd name="connsiteX0" fmla="*/ 0 w 4127128"/>
              <a:gd name="connsiteY0" fmla="*/ 223 h 1124173"/>
              <a:gd name="connsiteX1" fmla="*/ 223838 w 4127128"/>
              <a:gd name="connsiteY1" fmla="*/ 223 h 1124173"/>
              <a:gd name="connsiteX2" fmla="*/ 230982 w 4127128"/>
              <a:gd name="connsiteY2" fmla="*/ 131192 h 1124173"/>
              <a:gd name="connsiteX3" fmla="*/ 447675 w 4127128"/>
              <a:gd name="connsiteY3" fmla="*/ 131192 h 1124173"/>
              <a:gd name="connsiteX4" fmla="*/ 450057 w 4127128"/>
              <a:gd name="connsiteY4" fmla="*/ 433611 h 1124173"/>
              <a:gd name="connsiteX5" fmla="*/ 981075 w 4127128"/>
              <a:gd name="connsiteY5" fmla="*/ 435992 h 1124173"/>
              <a:gd name="connsiteX6" fmla="*/ 983457 w 4127128"/>
              <a:gd name="connsiteY6" fmla="*/ 883667 h 1124173"/>
              <a:gd name="connsiteX7" fmla="*/ 1290638 w 4127128"/>
              <a:gd name="connsiteY7" fmla="*/ 888430 h 1124173"/>
              <a:gd name="connsiteX8" fmla="*/ 1293019 w 4127128"/>
              <a:gd name="connsiteY8" fmla="*/ 1119411 h 1124173"/>
              <a:gd name="connsiteX9" fmla="*/ 1331119 w 4127128"/>
              <a:gd name="connsiteY9" fmla="*/ 1124173 h 1124173"/>
              <a:gd name="connsiteX10" fmla="*/ 1333500 w 4127128"/>
              <a:gd name="connsiteY10" fmla="*/ 955105 h 1124173"/>
              <a:gd name="connsiteX11" fmla="*/ 2614612 w 4127128"/>
              <a:gd name="connsiteY11" fmla="*/ 955105 h 1124173"/>
              <a:gd name="connsiteX12" fmla="*/ 2645568 w 4127128"/>
              <a:gd name="connsiteY12" fmla="*/ 902717 h 1124173"/>
              <a:gd name="connsiteX13" fmla="*/ 4024313 w 4127128"/>
              <a:gd name="connsiteY13" fmla="*/ 902716 h 1124173"/>
              <a:gd name="connsiteX14" fmla="*/ 4026694 w 4127128"/>
              <a:gd name="connsiteY14" fmla="*/ 900336 h 1124173"/>
              <a:gd name="connsiteX0" fmla="*/ 0 w 4175039"/>
              <a:gd name="connsiteY0" fmla="*/ 223 h 1128936"/>
              <a:gd name="connsiteX1" fmla="*/ 223838 w 4175039"/>
              <a:gd name="connsiteY1" fmla="*/ 223 h 1128936"/>
              <a:gd name="connsiteX2" fmla="*/ 230982 w 4175039"/>
              <a:gd name="connsiteY2" fmla="*/ 131192 h 1128936"/>
              <a:gd name="connsiteX3" fmla="*/ 447675 w 4175039"/>
              <a:gd name="connsiteY3" fmla="*/ 131192 h 1128936"/>
              <a:gd name="connsiteX4" fmla="*/ 450057 w 4175039"/>
              <a:gd name="connsiteY4" fmla="*/ 433611 h 1128936"/>
              <a:gd name="connsiteX5" fmla="*/ 981075 w 4175039"/>
              <a:gd name="connsiteY5" fmla="*/ 435992 h 1128936"/>
              <a:gd name="connsiteX6" fmla="*/ 983457 w 4175039"/>
              <a:gd name="connsiteY6" fmla="*/ 883667 h 1128936"/>
              <a:gd name="connsiteX7" fmla="*/ 1290638 w 4175039"/>
              <a:gd name="connsiteY7" fmla="*/ 888430 h 1128936"/>
              <a:gd name="connsiteX8" fmla="*/ 1293019 w 4175039"/>
              <a:gd name="connsiteY8" fmla="*/ 1119411 h 1128936"/>
              <a:gd name="connsiteX9" fmla="*/ 1331119 w 4175039"/>
              <a:gd name="connsiteY9" fmla="*/ 1124173 h 1128936"/>
              <a:gd name="connsiteX10" fmla="*/ 1333500 w 4175039"/>
              <a:gd name="connsiteY10" fmla="*/ 955105 h 1128936"/>
              <a:gd name="connsiteX11" fmla="*/ 2614612 w 4175039"/>
              <a:gd name="connsiteY11" fmla="*/ 955105 h 1128936"/>
              <a:gd name="connsiteX12" fmla="*/ 2645568 w 4175039"/>
              <a:gd name="connsiteY12" fmla="*/ 902717 h 1128936"/>
              <a:gd name="connsiteX13" fmla="*/ 4024313 w 4175039"/>
              <a:gd name="connsiteY13" fmla="*/ 902716 h 1128936"/>
              <a:gd name="connsiteX14" fmla="*/ 4152901 w 4175039"/>
              <a:gd name="connsiteY14" fmla="*/ 1128936 h 1128936"/>
              <a:gd name="connsiteX0" fmla="*/ 0 w 4786314"/>
              <a:gd name="connsiteY0" fmla="*/ 223 h 1193229"/>
              <a:gd name="connsiteX1" fmla="*/ 223838 w 4786314"/>
              <a:gd name="connsiteY1" fmla="*/ 223 h 1193229"/>
              <a:gd name="connsiteX2" fmla="*/ 230982 w 4786314"/>
              <a:gd name="connsiteY2" fmla="*/ 131192 h 1193229"/>
              <a:gd name="connsiteX3" fmla="*/ 447675 w 4786314"/>
              <a:gd name="connsiteY3" fmla="*/ 131192 h 1193229"/>
              <a:gd name="connsiteX4" fmla="*/ 450057 w 4786314"/>
              <a:gd name="connsiteY4" fmla="*/ 433611 h 1193229"/>
              <a:gd name="connsiteX5" fmla="*/ 981075 w 4786314"/>
              <a:gd name="connsiteY5" fmla="*/ 435992 h 1193229"/>
              <a:gd name="connsiteX6" fmla="*/ 983457 w 4786314"/>
              <a:gd name="connsiteY6" fmla="*/ 883667 h 1193229"/>
              <a:gd name="connsiteX7" fmla="*/ 1290638 w 4786314"/>
              <a:gd name="connsiteY7" fmla="*/ 888430 h 1193229"/>
              <a:gd name="connsiteX8" fmla="*/ 1293019 w 4786314"/>
              <a:gd name="connsiteY8" fmla="*/ 1119411 h 1193229"/>
              <a:gd name="connsiteX9" fmla="*/ 1331119 w 4786314"/>
              <a:gd name="connsiteY9" fmla="*/ 1124173 h 1193229"/>
              <a:gd name="connsiteX10" fmla="*/ 1333500 w 4786314"/>
              <a:gd name="connsiteY10" fmla="*/ 955105 h 1193229"/>
              <a:gd name="connsiteX11" fmla="*/ 2614612 w 4786314"/>
              <a:gd name="connsiteY11" fmla="*/ 955105 h 1193229"/>
              <a:gd name="connsiteX12" fmla="*/ 2645568 w 4786314"/>
              <a:gd name="connsiteY12" fmla="*/ 902717 h 1193229"/>
              <a:gd name="connsiteX13" fmla="*/ 4024313 w 4786314"/>
              <a:gd name="connsiteY13" fmla="*/ 902716 h 1193229"/>
              <a:gd name="connsiteX14" fmla="*/ 4786314 w 4786314"/>
              <a:gd name="connsiteY14" fmla="*/ 1193229 h 1193229"/>
              <a:gd name="connsiteX0" fmla="*/ 0 w 4786314"/>
              <a:gd name="connsiteY0" fmla="*/ 223 h 1193229"/>
              <a:gd name="connsiteX1" fmla="*/ 223838 w 4786314"/>
              <a:gd name="connsiteY1" fmla="*/ 223 h 1193229"/>
              <a:gd name="connsiteX2" fmla="*/ 230982 w 4786314"/>
              <a:gd name="connsiteY2" fmla="*/ 131192 h 1193229"/>
              <a:gd name="connsiteX3" fmla="*/ 447675 w 4786314"/>
              <a:gd name="connsiteY3" fmla="*/ 131192 h 1193229"/>
              <a:gd name="connsiteX4" fmla="*/ 450057 w 4786314"/>
              <a:gd name="connsiteY4" fmla="*/ 433611 h 1193229"/>
              <a:gd name="connsiteX5" fmla="*/ 981075 w 4786314"/>
              <a:gd name="connsiteY5" fmla="*/ 435992 h 1193229"/>
              <a:gd name="connsiteX6" fmla="*/ 983457 w 4786314"/>
              <a:gd name="connsiteY6" fmla="*/ 883667 h 1193229"/>
              <a:gd name="connsiteX7" fmla="*/ 1290638 w 4786314"/>
              <a:gd name="connsiteY7" fmla="*/ 888430 h 1193229"/>
              <a:gd name="connsiteX8" fmla="*/ 1293019 w 4786314"/>
              <a:gd name="connsiteY8" fmla="*/ 1119411 h 1193229"/>
              <a:gd name="connsiteX9" fmla="*/ 1331119 w 4786314"/>
              <a:gd name="connsiteY9" fmla="*/ 1124173 h 1193229"/>
              <a:gd name="connsiteX10" fmla="*/ 1333500 w 4786314"/>
              <a:gd name="connsiteY10" fmla="*/ 955105 h 1193229"/>
              <a:gd name="connsiteX11" fmla="*/ 2614612 w 4786314"/>
              <a:gd name="connsiteY11" fmla="*/ 955105 h 1193229"/>
              <a:gd name="connsiteX12" fmla="*/ 2645568 w 4786314"/>
              <a:gd name="connsiteY12" fmla="*/ 902717 h 1193229"/>
              <a:gd name="connsiteX13" fmla="*/ 4024313 w 4786314"/>
              <a:gd name="connsiteY13" fmla="*/ 902716 h 1193229"/>
              <a:gd name="connsiteX14" fmla="*/ 4674392 w 4786314"/>
              <a:gd name="connsiteY14" fmla="*/ 1131316 h 1193229"/>
              <a:gd name="connsiteX15" fmla="*/ 4786314 w 4786314"/>
              <a:gd name="connsiteY15" fmla="*/ 1193229 h 1193229"/>
              <a:gd name="connsiteX0" fmla="*/ 0 w 4826272"/>
              <a:gd name="connsiteY0" fmla="*/ 223 h 1345929"/>
              <a:gd name="connsiteX1" fmla="*/ 223838 w 4826272"/>
              <a:gd name="connsiteY1" fmla="*/ 223 h 1345929"/>
              <a:gd name="connsiteX2" fmla="*/ 230982 w 4826272"/>
              <a:gd name="connsiteY2" fmla="*/ 131192 h 1345929"/>
              <a:gd name="connsiteX3" fmla="*/ 447675 w 4826272"/>
              <a:gd name="connsiteY3" fmla="*/ 131192 h 1345929"/>
              <a:gd name="connsiteX4" fmla="*/ 450057 w 4826272"/>
              <a:gd name="connsiteY4" fmla="*/ 433611 h 1345929"/>
              <a:gd name="connsiteX5" fmla="*/ 981075 w 4826272"/>
              <a:gd name="connsiteY5" fmla="*/ 435992 h 1345929"/>
              <a:gd name="connsiteX6" fmla="*/ 983457 w 4826272"/>
              <a:gd name="connsiteY6" fmla="*/ 883667 h 1345929"/>
              <a:gd name="connsiteX7" fmla="*/ 1290638 w 4826272"/>
              <a:gd name="connsiteY7" fmla="*/ 888430 h 1345929"/>
              <a:gd name="connsiteX8" fmla="*/ 1293019 w 4826272"/>
              <a:gd name="connsiteY8" fmla="*/ 1119411 h 1345929"/>
              <a:gd name="connsiteX9" fmla="*/ 1331119 w 4826272"/>
              <a:gd name="connsiteY9" fmla="*/ 1124173 h 1345929"/>
              <a:gd name="connsiteX10" fmla="*/ 1333500 w 4826272"/>
              <a:gd name="connsiteY10" fmla="*/ 955105 h 1345929"/>
              <a:gd name="connsiteX11" fmla="*/ 2614612 w 4826272"/>
              <a:gd name="connsiteY11" fmla="*/ 955105 h 1345929"/>
              <a:gd name="connsiteX12" fmla="*/ 2645568 w 4826272"/>
              <a:gd name="connsiteY12" fmla="*/ 902717 h 1345929"/>
              <a:gd name="connsiteX13" fmla="*/ 4024313 w 4826272"/>
              <a:gd name="connsiteY13" fmla="*/ 902716 h 1345929"/>
              <a:gd name="connsiteX14" fmla="*/ 4769642 w 4826272"/>
              <a:gd name="connsiteY14" fmla="*/ 1338485 h 1345929"/>
              <a:gd name="connsiteX15" fmla="*/ 4786314 w 4826272"/>
              <a:gd name="connsiteY15" fmla="*/ 1193229 h 1345929"/>
              <a:gd name="connsiteX0" fmla="*/ 0 w 4826272"/>
              <a:gd name="connsiteY0" fmla="*/ 223 h 1345929"/>
              <a:gd name="connsiteX1" fmla="*/ 223838 w 4826272"/>
              <a:gd name="connsiteY1" fmla="*/ 223 h 1345929"/>
              <a:gd name="connsiteX2" fmla="*/ 230982 w 4826272"/>
              <a:gd name="connsiteY2" fmla="*/ 131192 h 1345929"/>
              <a:gd name="connsiteX3" fmla="*/ 447675 w 4826272"/>
              <a:gd name="connsiteY3" fmla="*/ 131192 h 1345929"/>
              <a:gd name="connsiteX4" fmla="*/ 450057 w 4826272"/>
              <a:gd name="connsiteY4" fmla="*/ 433611 h 1345929"/>
              <a:gd name="connsiteX5" fmla="*/ 981075 w 4826272"/>
              <a:gd name="connsiteY5" fmla="*/ 435992 h 1345929"/>
              <a:gd name="connsiteX6" fmla="*/ 983457 w 4826272"/>
              <a:gd name="connsiteY6" fmla="*/ 883667 h 1345929"/>
              <a:gd name="connsiteX7" fmla="*/ 1290638 w 4826272"/>
              <a:gd name="connsiteY7" fmla="*/ 888430 h 1345929"/>
              <a:gd name="connsiteX8" fmla="*/ 1293019 w 4826272"/>
              <a:gd name="connsiteY8" fmla="*/ 1119411 h 1345929"/>
              <a:gd name="connsiteX9" fmla="*/ 1331119 w 4826272"/>
              <a:gd name="connsiteY9" fmla="*/ 1124173 h 1345929"/>
              <a:gd name="connsiteX10" fmla="*/ 1333500 w 4826272"/>
              <a:gd name="connsiteY10" fmla="*/ 955105 h 1345929"/>
              <a:gd name="connsiteX11" fmla="*/ 2614612 w 4826272"/>
              <a:gd name="connsiteY11" fmla="*/ 955105 h 1345929"/>
              <a:gd name="connsiteX12" fmla="*/ 2645568 w 4826272"/>
              <a:gd name="connsiteY12" fmla="*/ 902717 h 1345929"/>
              <a:gd name="connsiteX13" fmla="*/ 4024313 w 4826272"/>
              <a:gd name="connsiteY13" fmla="*/ 902716 h 1345929"/>
              <a:gd name="connsiteX14" fmla="*/ 4629148 w 4826272"/>
              <a:gd name="connsiteY14" fmla="*/ 1247997 h 1345929"/>
              <a:gd name="connsiteX15" fmla="*/ 4769642 w 4826272"/>
              <a:gd name="connsiteY15" fmla="*/ 1338485 h 1345929"/>
              <a:gd name="connsiteX16" fmla="*/ 4786314 w 4826272"/>
              <a:gd name="connsiteY16" fmla="*/ 1193229 h 1345929"/>
              <a:gd name="connsiteX0" fmla="*/ 0 w 4826272"/>
              <a:gd name="connsiteY0" fmla="*/ 223 h 1383479"/>
              <a:gd name="connsiteX1" fmla="*/ 223838 w 4826272"/>
              <a:gd name="connsiteY1" fmla="*/ 223 h 1383479"/>
              <a:gd name="connsiteX2" fmla="*/ 230982 w 4826272"/>
              <a:gd name="connsiteY2" fmla="*/ 131192 h 1383479"/>
              <a:gd name="connsiteX3" fmla="*/ 447675 w 4826272"/>
              <a:gd name="connsiteY3" fmla="*/ 131192 h 1383479"/>
              <a:gd name="connsiteX4" fmla="*/ 450057 w 4826272"/>
              <a:gd name="connsiteY4" fmla="*/ 433611 h 1383479"/>
              <a:gd name="connsiteX5" fmla="*/ 981075 w 4826272"/>
              <a:gd name="connsiteY5" fmla="*/ 435992 h 1383479"/>
              <a:gd name="connsiteX6" fmla="*/ 983457 w 4826272"/>
              <a:gd name="connsiteY6" fmla="*/ 883667 h 1383479"/>
              <a:gd name="connsiteX7" fmla="*/ 1290638 w 4826272"/>
              <a:gd name="connsiteY7" fmla="*/ 888430 h 1383479"/>
              <a:gd name="connsiteX8" fmla="*/ 1293019 w 4826272"/>
              <a:gd name="connsiteY8" fmla="*/ 1119411 h 1383479"/>
              <a:gd name="connsiteX9" fmla="*/ 1331119 w 4826272"/>
              <a:gd name="connsiteY9" fmla="*/ 1124173 h 1383479"/>
              <a:gd name="connsiteX10" fmla="*/ 1333500 w 4826272"/>
              <a:gd name="connsiteY10" fmla="*/ 955105 h 1383479"/>
              <a:gd name="connsiteX11" fmla="*/ 2614612 w 4826272"/>
              <a:gd name="connsiteY11" fmla="*/ 955105 h 1383479"/>
              <a:gd name="connsiteX12" fmla="*/ 2645568 w 4826272"/>
              <a:gd name="connsiteY12" fmla="*/ 902717 h 1383479"/>
              <a:gd name="connsiteX13" fmla="*/ 4024313 w 4826272"/>
              <a:gd name="connsiteY13" fmla="*/ 902716 h 1383479"/>
              <a:gd name="connsiteX14" fmla="*/ 4631529 w 4826272"/>
              <a:gd name="connsiteY14" fmla="*/ 1352772 h 1383479"/>
              <a:gd name="connsiteX15" fmla="*/ 4769642 w 4826272"/>
              <a:gd name="connsiteY15" fmla="*/ 1338485 h 1383479"/>
              <a:gd name="connsiteX16" fmla="*/ 4786314 w 4826272"/>
              <a:gd name="connsiteY16" fmla="*/ 1193229 h 1383479"/>
              <a:gd name="connsiteX0" fmla="*/ 0 w 4826272"/>
              <a:gd name="connsiteY0" fmla="*/ 223 h 1357348"/>
              <a:gd name="connsiteX1" fmla="*/ 223838 w 4826272"/>
              <a:gd name="connsiteY1" fmla="*/ 223 h 1357348"/>
              <a:gd name="connsiteX2" fmla="*/ 230982 w 4826272"/>
              <a:gd name="connsiteY2" fmla="*/ 131192 h 1357348"/>
              <a:gd name="connsiteX3" fmla="*/ 447675 w 4826272"/>
              <a:gd name="connsiteY3" fmla="*/ 131192 h 1357348"/>
              <a:gd name="connsiteX4" fmla="*/ 450057 w 4826272"/>
              <a:gd name="connsiteY4" fmla="*/ 433611 h 1357348"/>
              <a:gd name="connsiteX5" fmla="*/ 981075 w 4826272"/>
              <a:gd name="connsiteY5" fmla="*/ 435992 h 1357348"/>
              <a:gd name="connsiteX6" fmla="*/ 983457 w 4826272"/>
              <a:gd name="connsiteY6" fmla="*/ 883667 h 1357348"/>
              <a:gd name="connsiteX7" fmla="*/ 1290638 w 4826272"/>
              <a:gd name="connsiteY7" fmla="*/ 888430 h 1357348"/>
              <a:gd name="connsiteX8" fmla="*/ 1293019 w 4826272"/>
              <a:gd name="connsiteY8" fmla="*/ 1119411 h 1357348"/>
              <a:gd name="connsiteX9" fmla="*/ 1331119 w 4826272"/>
              <a:gd name="connsiteY9" fmla="*/ 1124173 h 1357348"/>
              <a:gd name="connsiteX10" fmla="*/ 1333500 w 4826272"/>
              <a:gd name="connsiteY10" fmla="*/ 955105 h 1357348"/>
              <a:gd name="connsiteX11" fmla="*/ 2614612 w 4826272"/>
              <a:gd name="connsiteY11" fmla="*/ 955105 h 1357348"/>
              <a:gd name="connsiteX12" fmla="*/ 2645568 w 4826272"/>
              <a:gd name="connsiteY12" fmla="*/ 902717 h 1357348"/>
              <a:gd name="connsiteX13" fmla="*/ 4024313 w 4826272"/>
              <a:gd name="connsiteY13" fmla="*/ 902716 h 1357348"/>
              <a:gd name="connsiteX14" fmla="*/ 4538661 w 4826272"/>
              <a:gd name="connsiteY14" fmla="*/ 1259904 h 1357348"/>
              <a:gd name="connsiteX15" fmla="*/ 4631529 w 4826272"/>
              <a:gd name="connsiteY15" fmla="*/ 1352772 h 1357348"/>
              <a:gd name="connsiteX16" fmla="*/ 4769642 w 4826272"/>
              <a:gd name="connsiteY16" fmla="*/ 1338485 h 1357348"/>
              <a:gd name="connsiteX17" fmla="*/ 4786314 w 4826272"/>
              <a:gd name="connsiteY17" fmla="*/ 1193229 h 1357348"/>
              <a:gd name="connsiteX0" fmla="*/ 0 w 4826272"/>
              <a:gd name="connsiteY0" fmla="*/ 223 h 1429432"/>
              <a:gd name="connsiteX1" fmla="*/ 223838 w 4826272"/>
              <a:gd name="connsiteY1" fmla="*/ 223 h 1429432"/>
              <a:gd name="connsiteX2" fmla="*/ 230982 w 4826272"/>
              <a:gd name="connsiteY2" fmla="*/ 131192 h 1429432"/>
              <a:gd name="connsiteX3" fmla="*/ 447675 w 4826272"/>
              <a:gd name="connsiteY3" fmla="*/ 131192 h 1429432"/>
              <a:gd name="connsiteX4" fmla="*/ 450057 w 4826272"/>
              <a:gd name="connsiteY4" fmla="*/ 433611 h 1429432"/>
              <a:gd name="connsiteX5" fmla="*/ 981075 w 4826272"/>
              <a:gd name="connsiteY5" fmla="*/ 435992 h 1429432"/>
              <a:gd name="connsiteX6" fmla="*/ 983457 w 4826272"/>
              <a:gd name="connsiteY6" fmla="*/ 883667 h 1429432"/>
              <a:gd name="connsiteX7" fmla="*/ 1290638 w 4826272"/>
              <a:gd name="connsiteY7" fmla="*/ 888430 h 1429432"/>
              <a:gd name="connsiteX8" fmla="*/ 1293019 w 4826272"/>
              <a:gd name="connsiteY8" fmla="*/ 1119411 h 1429432"/>
              <a:gd name="connsiteX9" fmla="*/ 1331119 w 4826272"/>
              <a:gd name="connsiteY9" fmla="*/ 1124173 h 1429432"/>
              <a:gd name="connsiteX10" fmla="*/ 1333500 w 4826272"/>
              <a:gd name="connsiteY10" fmla="*/ 955105 h 1429432"/>
              <a:gd name="connsiteX11" fmla="*/ 2614612 w 4826272"/>
              <a:gd name="connsiteY11" fmla="*/ 955105 h 1429432"/>
              <a:gd name="connsiteX12" fmla="*/ 2645568 w 4826272"/>
              <a:gd name="connsiteY12" fmla="*/ 902717 h 1429432"/>
              <a:gd name="connsiteX13" fmla="*/ 4024313 w 4826272"/>
              <a:gd name="connsiteY13" fmla="*/ 902716 h 1429432"/>
              <a:gd name="connsiteX14" fmla="*/ 4617242 w 4826272"/>
              <a:gd name="connsiteY14" fmla="*/ 1407541 h 1429432"/>
              <a:gd name="connsiteX15" fmla="*/ 4631529 w 4826272"/>
              <a:gd name="connsiteY15" fmla="*/ 1352772 h 1429432"/>
              <a:gd name="connsiteX16" fmla="*/ 4769642 w 4826272"/>
              <a:gd name="connsiteY16" fmla="*/ 1338485 h 1429432"/>
              <a:gd name="connsiteX17" fmla="*/ 4786314 w 4826272"/>
              <a:gd name="connsiteY17" fmla="*/ 1193229 h 1429432"/>
              <a:gd name="connsiteX0" fmla="*/ 0 w 4826272"/>
              <a:gd name="connsiteY0" fmla="*/ 223 h 1408756"/>
              <a:gd name="connsiteX1" fmla="*/ 223838 w 4826272"/>
              <a:gd name="connsiteY1" fmla="*/ 223 h 1408756"/>
              <a:gd name="connsiteX2" fmla="*/ 230982 w 4826272"/>
              <a:gd name="connsiteY2" fmla="*/ 131192 h 1408756"/>
              <a:gd name="connsiteX3" fmla="*/ 447675 w 4826272"/>
              <a:gd name="connsiteY3" fmla="*/ 131192 h 1408756"/>
              <a:gd name="connsiteX4" fmla="*/ 450057 w 4826272"/>
              <a:gd name="connsiteY4" fmla="*/ 433611 h 1408756"/>
              <a:gd name="connsiteX5" fmla="*/ 981075 w 4826272"/>
              <a:gd name="connsiteY5" fmla="*/ 435992 h 1408756"/>
              <a:gd name="connsiteX6" fmla="*/ 983457 w 4826272"/>
              <a:gd name="connsiteY6" fmla="*/ 883667 h 1408756"/>
              <a:gd name="connsiteX7" fmla="*/ 1290638 w 4826272"/>
              <a:gd name="connsiteY7" fmla="*/ 888430 h 1408756"/>
              <a:gd name="connsiteX8" fmla="*/ 1293019 w 4826272"/>
              <a:gd name="connsiteY8" fmla="*/ 1119411 h 1408756"/>
              <a:gd name="connsiteX9" fmla="*/ 1331119 w 4826272"/>
              <a:gd name="connsiteY9" fmla="*/ 1124173 h 1408756"/>
              <a:gd name="connsiteX10" fmla="*/ 1333500 w 4826272"/>
              <a:gd name="connsiteY10" fmla="*/ 955105 h 1408756"/>
              <a:gd name="connsiteX11" fmla="*/ 2614612 w 4826272"/>
              <a:gd name="connsiteY11" fmla="*/ 955105 h 1408756"/>
              <a:gd name="connsiteX12" fmla="*/ 2645568 w 4826272"/>
              <a:gd name="connsiteY12" fmla="*/ 902717 h 1408756"/>
              <a:gd name="connsiteX13" fmla="*/ 4024313 w 4826272"/>
              <a:gd name="connsiteY13" fmla="*/ 902716 h 1408756"/>
              <a:gd name="connsiteX14" fmla="*/ 4507705 w 4826272"/>
              <a:gd name="connsiteY14" fmla="*/ 1281335 h 1408756"/>
              <a:gd name="connsiteX15" fmla="*/ 4617242 w 4826272"/>
              <a:gd name="connsiteY15" fmla="*/ 1407541 h 1408756"/>
              <a:gd name="connsiteX16" fmla="*/ 4631529 w 4826272"/>
              <a:gd name="connsiteY16" fmla="*/ 1352772 h 1408756"/>
              <a:gd name="connsiteX17" fmla="*/ 4769642 w 4826272"/>
              <a:gd name="connsiteY17" fmla="*/ 1338485 h 1408756"/>
              <a:gd name="connsiteX18" fmla="*/ 4786314 w 4826272"/>
              <a:gd name="connsiteY18" fmla="*/ 1193229 h 1408756"/>
              <a:gd name="connsiteX0" fmla="*/ 0 w 4826272"/>
              <a:gd name="connsiteY0" fmla="*/ 223 h 1442426"/>
              <a:gd name="connsiteX1" fmla="*/ 223838 w 4826272"/>
              <a:gd name="connsiteY1" fmla="*/ 223 h 1442426"/>
              <a:gd name="connsiteX2" fmla="*/ 230982 w 4826272"/>
              <a:gd name="connsiteY2" fmla="*/ 131192 h 1442426"/>
              <a:gd name="connsiteX3" fmla="*/ 447675 w 4826272"/>
              <a:gd name="connsiteY3" fmla="*/ 131192 h 1442426"/>
              <a:gd name="connsiteX4" fmla="*/ 450057 w 4826272"/>
              <a:gd name="connsiteY4" fmla="*/ 433611 h 1442426"/>
              <a:gd name="connsiteX5" fmla="*/ 981075 w 4826272"/>
              <a:gd name="connsiteY5" fmla="*/ 435992 h 1442426"/>
              <a:gd name="connsiteX6" fmla="*/ 983457 w 4826272"/>
              <a:gd name="connsiteY6" fmla="*/ 883667 h 1442426"/>
              <a:gd name="connsiteX7" fmla="*/ 1290638 w 4826272"/>
              <a:gd name="connsiteY7" fmla="*/ 888430 h 1442426"/>
              <a:gd name="connsiteX8" fmla="*/ 1293019 w 4826272"/>
              <a:gd name="connsiteY8" fmla="*/ 1119411 h 1442426"/>
              <a:gd name="connsiteX9" fmla="*/ 1331119 w 4826272"/>
              <a:gd name="connsiteY9" fmla="*/ 1124173 h 1442426"/>
              <a:gd name="connsiteX10" fmla="*/ 1333500 w 4826272"/>
              <a:gd name="connsiteY10" fmla="*/ 955105 h 1442426"/>
              <a:gd name="connsiteX11" fmla="*/ 2614612 w 4826272"/>
              <a:gd name="connsiteY11" fmla="*/ 955105 h 1442426"/>
              <a:gd name="connsiteX12" fmla="*/ 2645568 w 4826272"/>
              <a:gd name="connsiteY12" fmla="*/ 902717 h 1442426"/>
              <a:gd name="connsiteX13" fmla="*/ 4024313 w 4826272"/>
              <a:gd name="connsiteY13" fmla="*/ 902716 h 1442426"/>
              <a:gd name="connsiteX14" fmla="*/ 4348161 w 4826272"/>
              <a:gd name="connsiteY14" fmla="*/ 1407541 h 1442426"/>
              <a:gd name="connsiteX15" fmla="*/ 4617242 w 4826272"/>
              <a:gd name="connsiteY15" fmla="*/ 1407541 h 1442426"/>
              <a:gd name="connsiteX16" fmla="*/ 4631529 w 4826272"/>
              <a:gd name="connsiteY16" fmla="*/ 1352772 h 1442426"/>
              <a:gd name="connsiteX17" fmla="*/ 4769642 w 4826272"/>
              <a:gd name="connsiteY17" fmla="*/ 1338485 h 1442426"/>
              <a:gd name="connsiteX18" fmla="*/ 4786314 w 4826272"/>
              <a:gd name="connsiteY18" fmla="*/ 1193229 h 1442426"/>
              <a:gd name="connsiteX0" fmla="*/ 0 w 4826272"/>
              <a:gd name="connsiteY0" fmla="*/ 223 h 1415416"/>
              <a:gd name="connsiteX1" fmla="*/ 223838 w 4826272"/>
              <a:gd name="connsiteY1" fmla="*/ 223 h 1415416"/>
              <a:gd name="connsiteX2" fmla="*/ 230982 w 4826272"/>
              <a:gd name="connsiteY2" fmla="*/ 131192 h 1415416"/>
              <a:gd name="connsiteX3" fmla="*/ 447675 w 4826272"/>
              <a:gd name="connsiteY3" fmla="*/ 131192 h 1415416"/>
              <a:gd name="connsiteX4" fmla="*/ 450057 w 4826272"/>
              <a:gd name="connsiteY4" fmla="*/ 433611 h 1415416"/>
              <a:gd name="connsiteX5" fmla="*/ 981075 w 4826272"/>
              <a:gd name="connsiteY5" fmla="*/ 435992 h 1415416"/>
              <a:gd name="connsiteX6" fmla="*/ 983457 w 4826272"/>
              <a:gd name="connsiteY6" fmla="*/ 883667 h 1415416"/>
              <a:gd name="connsiteX7" fmla="*/ 1290638 w 4826272"/>
              <a:gd name="connsiteY7" fmla="*/ 888430 h 1415416"/>
              <a:gd name="connsiteX8" fmla="*/ 1293019 w 4826272"/>
              <a:gd name="connsiteY8" fmla="*/ 1119411 h 1415416"/>
              <a:gd name="connsiteX9" fmla="*/ 1331119 w 4826272"/>
              <a:gd name="connsiteY9" fmla="*/ 1124173 h 1415416"/>
              <a:gd name="connsiteX10" fmla="*/ 1333500 w 4826272"/>
              <a:gd name="connsiteY10" fmla="*/ 955105 h 1415416"/>
              <a:gd name="connsiteX11" fmla="*/ 2614612 w 4826272"/>
              <a:gd name="connsiteY11" fmla="*/ 955105 h 1415416"/>
              <a:gd name="connsiteX12" fmla="*/ 2645568 w 4826272"/>
              <a:gd name="connsiteY12" fmla="*/ 902717 h 1415416"/>
              <a:gd name="connsiteX13" fmla="*/ 4024313 w 4826272"/>
              <a:gd name="connsiteY13" fmla="*/ 902716 h 1415416"/>
              <a:gd name="connsiteX14" fmla="*/ 4295773 w 4826272"/>
              <a:gd name="connsiteY14" fmla="*/ 1271810 h 1415416"/>
              <a:gd name="connsiteX15" fmla="*/ 4348161 w 4826272"/>
              <a:gd name="connsiteY15" fmla="*/ 1407541 h 1415416"/>
              <a:gd name="connsiteX16" fmla="*/ 4617242 w 4826272"/>
              <a:gd name="connsiteY16" fmla="*/ 1407541 h 1415416"/>
              <a:gd name="connsiteX17" fmla="*/ 4631529 w 4826272"/>
              <a:gd name="connsiteY17" fmla="*/ 1352772 h 1415416"/>
              <a:gd name="connsiteX18" fmla="*/ 4769642 w 4826272"/>
              <a:gd name="connsiteY18" fmla="*/ 1338485 h 1415416"/>
              <a:gd name="connsiteX19" fmla="*/ 4786314 w 4826272"/>
              <a:gd name="connsiteY19" fmla="*/ 1193229 h 1415416"/>
              <a:gd name="connsiteX0" fmla="*/ 0 w 4826272"/>
              <a:gd name="connsiteY0" fmla="*/ 223 h 1468067"/>
              <a:gd name="connsiteX1" fmla="*/ 223838 w 4826272"/>
              <a:gd name="connsiteY1" fmla="*/ 223 h 1468067"/>
              <a:gd name="connsiteX2" fmla="*/ 230982 w 4826272"/>
              <a:gd name="connsiteY2" fmla="*/ 131192 h 1468067"/>
              <a:gd name="connsiteX3" fmla="*/ 447675 w 4826272"/>
              <a:gd name="connsiteY3" fmla="*/ 131192 h 1468067"/>
              <a:gd name="connsiteX4" fmla="*/ 450057 w 4826272"/>
              <a:gd name="connsiteY4" fmla="*/ 433611 h 1468067"/>
              <a:gd name="connsiteX5" fmla="*/ 981075 w 4826272"/>
              <a:gd name="connsiteY5" fmla="*/ 435992 h 1468067"/>
              <a:gd name="connsiteX6" fmla="*/ 983457 w 4826272"/>
              <a:gd name="connsiteY6" fmla="*/ 883667 h 1468067"/>
              <a:gd name="connsiteX7" fmla="*/ 1290638 w 4826272"/>
              <a:gd name="connsiteY7" fmla="*/ 888430 h 1468067"/>
              <a:gd name="connsiteX8" fmla="*/ 1293019 w 4826272"/>
              <a:gd name="connsiteY8" fmla="*/ 1119411 h 1468067"/>
              <a:gd name="connsiteX9" fmla="*/ 1331119 w 4826272"/>
              <a:gd name="connsiteY9" fmla="*/ 1124173 h 1468067"/>
              <a:gd name="connsiteX10" fmla="*/ 1333500 w 4826272"/>
              <a:gd name="connsiteY10" fmla="*/ 955105 h 1468067"/>
              <a:gd name="connsiteX11" fmla="*/ 2614612 w 4826272"/>
              <a:gd name="connsiteY11" fmla="*/ 955105 h 1468067"/>
              <a:gd name="connsiteX12" fmla="*/ 2645568 w 4826272"/>
              <a:gd name="connsiteY12" fmla="*/ 902717 h 1468067"/>
              <a:gd name="connsiteX13" fmla="*/ 4024313 w 4826272"/>
              <a:gd name="connsiteY13" fmla="*/ 902716 h 1468067"/>
              <a:gd name="connsiteX14" fmla="*/ 4300535 w 4826272"/>
              <a:gd name="connsiteY14" fmla="*/ 1440879 h 1468067"/>
              <a:gd name="connsiteX15" fmla="*/ 4348161 w 4826272"/>
              <a:gd name="connsiteY15" fmla="*/ 1407541 h 1468067"/>
              <a:gd name="connsiteX16" fmla="*/ 4617242 w 4826272"/>
              <a:gd name="connsiteY16" fmla="*/ 1407541 h 1468067"/>
              <a:gd name="connsiteX17" fmla="*/ 4631529 w 4826272"/>
              <a:gd name="connsiteY17" fmla="*/ 1352772 h 1468067"/>
              <a:gd name="connsiteX18" fmla="*/ 4769642 w 4826272"/>
              <a:gd name="connsiteY18" fmla="*/ 1338485 h 1468067"/>
              <a:gd name="connsiteX19" fmla="*/ 4786314 w 4826272"/>
              <a:gd name="connsiteY19" fmla="*/ 1193229 h 1468067"/>
              <a:gd name="connsiteX0" fmla="*/ 0 w 4826272"/>
              <a:gd name="connsiteY0" fmla="*/ 223 h 1448155"/>
              <a:gd name="connsiteX1" fmla="*/ 223838 w 4826272"/>
              <a:gd name="connsiteY1" fmla="*/ 223 h 1448155"/>
              <a:gd name="connsiteX2" fmla="*/ 230982 w 4826272"/>
              <a:gd name="connsiteY2" fmla="*/ 131192 h 1448155"/>
              <a:gd name="connsiteX3" fmla="*/ 447675 w 4826272"/>
              <a:gd name="connsiteY3" fmla="*/ 131192 h 1448155"/>
              <a:gd name="connsiteX4" fmla="*/ 450057 w 4826272"/>
              <a:gd name="connsiteY4" fmla="*/ 433611 h 1448155"/>
              <a:gd name="connsiteX5" fmla="*/ 981075 w 4826272"/>
              <a:gd name="connsiteY5" fmla="*/ 435992 h 1448155"/>
              <a:gd name="connsiteX6" fmla="*/ 983457 w 4826272"/>
              <a:gd name="connsiteY6" fmla="*/ 883667 h 1448155"/>
              <a:gd name="connsiteX7" fmla="*/ 1290638 w 4826272"/>
              <a:gd name="connsiteY7" fmla="*/ 888430 h 1448155"/>
              <a:gd name="connsiteX8" fmla="*/ 1293019 w 4826272"/>
              <a:gd name="connsiteY8" fmla="*/ 1119411 h 1448155"/>
              <a:gd name="connsiteX9" fmla="*/ 1331119 w 4826272"/>
              <a:gd name="connsiteY9" fmla="*/ 1124173 h 1448155"/>
              <a:gd name="connsiteX10" fmla="*/ 1333500 w 4826272"/>
              <a:gd name="connsiteY10" fmla="*/ 955105 h 1448155"/>
              <a:gd name="connsiteX11" fmla="*/ 2614612 w 4826272"/>
              <a:gd name="connsiteY11" fmla="*/ 955105 h 1448155"/>
              <a:gd name="connsiteX12" fmla="*/ 2645568 w 4826272"/>
              <a:gd name="connsiteY12" fmla="*/ 902717 h 1448155"/>
              <a:gd name="connsiteX13" fmla="*/ 4024313 w 4826272"/>
              <a:gd name="connsiteY13" fmla="*/ 902716 h 1448155"/>
              <a:gd name="connsiteX14" fmla="*/ 4257673 w 4826272"/>
              <a:gd name="connsiteY14" fmla="*/ 1212279 h 1448155"/>
              <a:gd name="connsiteX15" fmla="*/ 4300535 w 4826272"/>
              <a:gd name="connsiteY15" fmla="*/ 1440879 h 1448155"/>
              <a:gd name="connsiteX16" fmla="*/ 4348161 w 4826272"/>
              <a:gd name="connsiteY16" fmla="*/ 1407541 h 1448155"/>
              <a:gd name="connsiteX17" fmla="*/ 4617242 w 4826272"/>
              <a:gd name="connsiteY17" fmla="*/ 1407541 h 1448155"/>
              <a:gd name="connsiteX18" fmla="*/ 4631529 w 4826272"/>
              <a:gd name="connsiteY18" fmla="*/ 1352772 h 1448155"/>
              <a:gd name="connsiteX19" fmla="*/ 4769642 w 4826272"/>
              <a:gd name="connsiteY19" fmla="*/ 1338485 h 1448155"/>
              <a:gd name="connsiteX20" fmla="*/ 4786314 w 4826272"/>
              <a:gd name="connsiteY20" fmla="*/ 1193229 h 1448155"/>
              <a:gd name="connsiteX0" fmla="*/ 0 w 4826272"/>
              <a:gd name="connsiteY0" fmla="*/ 223 h 1474426"/>
              <a:gd name="connsiteX1" fmla="*/ 223838 w 4826272"/>
              <a:gd name="connsiteY1" fmla="*/ 223 h 1474426"/>
              <a:gd name="connsiteX2" fmla="*/ 230982 w 4826272"/>
              <a:gd name="connsiteY2" fmla="*/ 131192 h 1474426"/>
              <a:gd name="connsiteX3" fmla="*/ 447675 w 4826272"/>
              <a:gd name="connsiteY3" fmla="*/ 131192 h 1474426"/>
              <a:gd name="connsiteX4" fmla="*/ 450057 w 4826272"/>
              <a:gd name="connsiteY4" fmla="*/ 433611 h 1474426"/>
              <a:gd name="connsiteX5" fmla="*/ 981075 w 4826272"/>
              <a:gd name="connsiteY5" fmla="*/ 435992 h 1474426"/>
              <a:gd name="connsiteX6" fmla="*/ 983457 w 4826272"/>
              <a:gd name="connsiteY6" fmla="*/ 883667 h 1474426"/>
              <a:gd name="connsiteX7" fmla="*/ 1290638 w 4826272"/>
              <a:gd name="connsiteY7" fmla="*/ 888430 h 1474426"/>
              <a:gd name="connsiteX8" fmla="*/ 1293019 w 4826272"/>
              <a:gd name="connsiteY8" fmla="*/ 1119411 h 1474426"/>
              <a:gd name="connsiteX9" fmla="*/ 1331119 w 4826272"/>
              <a:gd name="connsiteY9" fmla="*/ 1124173 h 1474426"/>
              <a:gd name="connsiteX10" fmla="*/ 1333500 w 4826272"/>
              <a:gd name="connsiteY10" fmla="*/ 955105 h 1474426"/>
              <a:gd name="connsiteX11" fmla="*/ 2614612 w 4826272"/>
              <a:gd name="connsiteY11" fmla="*/ 955105 h 1474426"/>
              <a:gd name="connsiteX12" fmla="*/ 2645568 w 4826272"/>
              <a:gd name="connsiteY12" fmla="*/ 902717 h 1474426"/>
              <a:gd name="connsiteX13" fmla="*/ 4024313 w 4826272"/>
              <a:gd name="connsiteY13" fmla="*/ 902716 h 1474426"/>
              <a:gd name="connsiteX14" fmla="*/ 4098129 w 4826272"/>
              <a:gd name="connsiteY14" fmla="*/ 1440879 h 1474426"/>
              <a:gd name="connsiteX15" fmla="*/ 4300535 w 4826272"/>
              <a:gd name="connsiteY15" fmla="*/ 1440879 h 1474426"/>
              <a:gd name="connsiteX16" fmla="*/ 4348161 w 4826272"/>
              <a:gd name="connsiteY16" fmla="*/ 1407541 h 1474426"/>
              <a:gd name="connsiteX17" fmla="*/ 4617242 w 4826272"/>
              <a:gd name="connsiteY17" fmla="*/ 1407541 h 1474426"/>
              <a:gd name="connsiteX18" fmla="*/ 4631529 w 4826272"/>
              <a:gd name="connsiteY18" fmla="*/ 1352772 h 1474426"/>
              <a:gd name="connsiteX19" fmla="*/ 4769642 w 4826272"/>
              <a:gd name="connsiteY19" fmla="*/ 1338485 h 1474426"/>
              <a:gd name="connsiteX20" fmla="*/ 4786314 w 4826272"/>
              <a:gd name="connsiteY20" fmla="*/ 1193229 h 1474426"/>
              <a:gd name="connsiteX0" fmla="*/ 0 w 4826272"/>
              <a:gd name="connsiteY0" fmla="*/ 223 h 1458905"/>
              <a:gd name="connsiteX1" fmla="*/ 223838 w 4826272"/>
              <a:gd name="connsiteY1" fmla="*/ 223 h 1458905"/>
              <a:gd name="connsiteX2" fmla="*/ 230982 w 4826272"/>
              <a:gd name="connsiteY2" fmla="*/ 131192 h 1458905"/>
              <a:gd name="connsiteX3" fmla="*/ 447675 w 4826272"/>
              <a:gd name="connsiteY3" fmla="*/ 131192 h 1458905"/>
              <a:gd name="connsiteX4" fmla="*/ 450057 w 4826272"/>
              <a:gd name="connsiteY4" fmla="*/ 433611 h 1458905"/>
              <a:gd name="connsiteX5" fmla="*/ 981075 w 4826272"/>
              <a:gd name="connsiteY5" fmla="*/ 435992 h 1458905"/>
              <a:gd name="connsiteX6" fmla="*/ 983457 w 4826272"/>
              <a:gd name="connsiteY6" fmla="*/ 883667 h 1458905"/>
              <a:gd name="connsiteX7" fmla="*/ 1290638 w 4826272"/>
              <a:gd name="connsiteY7" fmla="*/ 888430 h 1458905"/>
              <a:gd name="connsiteX8" fmla="*/ 1293019 w 4826272"/>
              <a:gd name="connsiteY8" fmla="*/ 1119411 h 1458905"/>
              <a:gd name="connsiteX9" fmla="*/ 1331119 w 4826272"/>
              <a:gd name="connsiteY9" fmla="*/ 1124173 h 1458905"/>
              <a:gd name="connsiteX10" fmla="*/ 1333500 w 4826272"/>
              <a:gd name="connsiteY10" fmla="*/ 955105 h 1458905"/>
              <a:gd name="connsiteX11" fmla="*/ 2614612 w 4826272"/>
              <a:gd name="connsiteY11" fmla="*/ 955105 h 1458905"/>
              <a:gd name="connsiteX12" fmla="*/ 2645568 w 4826272"/>
              <a:gd name="connsiteY12" fmla="*/ 902717 h 1458905"/>
              <a:gd name="connsiteX13" fmla="*/ 4024313 w 4826272"/>
              <a:gd name="connsiteY13" fmla="*/ 902716 h 1458905"/>
              <a:gd name="connsiteX14" fmla="*/ 4150517 w 4826272"/>
              <a:gd name="connsiteY14" fmla="*/ 1119409 h 1458905"/>
              <a:gd name="connsiteX15" fmla="*/ 4098129 w 4826272"/>
              <a:gd name="connsiteY15" fmla="*/ 1440879 h 1458905"/>
              <a:gd name="connsiteX16" fmla="*/ 4300535 w 4826272"/>
              <a:gd name="connsiteY16" fmla="*/ 1440879 h 1458905"/>
              <a:gd name="connsiteX17" fmla="*/ 4348161 w 4826272"/>
              <a:gd name="connsiteY17" fmla="*/ 1407541 h 1458905"/>
              <a:gd name="connsiteX18" fmla="*/ 4617242 w 4826272"/>
              <a:gd name="connsiteY18" fmla="*/ 1407541 h 1458905"/>
              <a:gd name="connsiteX19" fmla="*/ 4631529 w 4826272"/>
              <a:gd name="connsiteY19" fmla="*/ 1352772 h 1458905"/>
              <a:gd name="connsiteX20" fmla="*/ 4769642 w 4826272"/>
              <a:gd name="connsiteY20" fmla="*/ 1338485 h 1458905"/>
              <a:gd name="connsiteX21" fmla="*/ 4786314 w 4826272"/>
              <a:gd name="connsiteY21" fmla="*/ 1193229 h 1458905"/>
              <a:gd name="connsiteX0" fmla="*/ 0 w 4826272"/>
              <a:gd name="connsiteY0" fmla="*/ 223 h 1491687"/>
              <a:gd name="connsiteX1" fmla="*/ 223838 w 4826272"/>
              <a:gd name="connsiteY1" fmla="*/ 223 h 1491687"/>
              <a:gd name="connsiteX2" fmla="*/ 230982 w 4826272"/>
              <a:gd name="connsiteY2" fmla="*/ 131192 h 1491687"/>
              <a:gd name="connsiteX3" fmla="*/ 447675 w 4826272"/>
              <a:gd name="connsiteY3" fmla="*/ 131192 h 1491687"/>
              <a:gd name="connsiteX4" fmla="*/ 450057 w 4826272"/>
              <a:gd name="connsiteY4" fmla="*/ 433611 h 1491687"/>
              <a:gd name="connsiteX5" fmla="*/ 981075 w 4826272"/>
              <a:gd name="connsiteY5" fmla="*/ 435992 h 1491687"/>
              <a:gd name="connsiteX6" fmla="*/ 983457 w 4826272"/>
              <a:gd name="connsiteY6" fmla="*/ 883667 h 1491687"/>
              <a:gd name="connsiteX7" fmla="*/ 1290638 w 4826272"/>
              <a:gd name="connsiteY7" fmla="*/ 888430 h 1491687"/>
              <a:gd name="connsiteX8" fmla="*/ 1293019 w 4826272"/>
              <a:gd name="connsiteY8" fmla="*/ 1119411 h 1491687"/>
              <a:gd name="connsiteX9" fmla="*/ 1331119 w 4826272"/>
              <a:gd name="connsiteY9" fmla="*/ 1124173 h 1491687"/>
              <a:gd name="connsiteX10" fmla="*/ 1333500 w 4826272"/>
              <a:gd name="connsiteY10" fmla="*/ 955105 h 1491687"/>
              <a:gd name="connsiteX11" fmla="*/ 2614612 w 4826272"/>
              <a:gd name="connsiteY11" fmla="*/ 955105 h 1491687"/>
              <a:gd name="connsiteX12" fmla="*/ 2645568 w 4826272"/>
              <a:gd name="connsiteY12" fmla="*/ 902717 h 1491687"/>
              <a:gd name="connsiteX13" fmla="*/ 4024313 w 4826272"/>
              <a:gd name="connsiteY13" fmla="*/ 902716 h 1491687"/>
              <a:gd name="connsiteX14" fmla="*/ 4048123 w 4826272"/>
              <a:gd name="connsiteY14" fmla="*/ 1464690 h 1491687"/>
              <a:gd name="connsiteX15" fmla="*/ 4098129 w 4826272"/>
              <a:gd name="connsiteY15" fmla="*/ 1440879 h 1491687"/>
              <a:gd name="connsiteX16" fmla="*/ 4300535 w 4826272"/>
              <a:gd name="connsiteY16" fmla="*/ 1440879 h 1491687"/>
              <a:gd name="connsiteX17" fmla="*/ 4348161 w 4826272"/>
              <a:gd name="connsiteY17" fmla="*/ 1407541 h 1491687"/>
              <a:gd name="connsiteX18" fmla="*/ 4617242 w 4826272"/>
              <a:gd name="connsiteY18" fmla="*/ 1407541 h 1491687"/>
              <a:gd name="connsiteX19" fmla="*/ 4631529 w 4826272"/>
              <a:gd name="connsiteY19" fmla="*/ 1352772 h 1491687"/>
              <a:gd name="connsiteX20" fmla="*/ 4769642 w 4826272"/>
              <a:gd name="connsiteY20" fmla="*/ 1338485 h 1491687"/>
              <a:gd name="connsiteX21" fmla="*/ 4786314 w 4826272"/>
              <a:gd name="connsiteY21" fmla="*/ 1193229 h 1491687"/>
              <a:gd name="connsiteX0" fmla="*/ 0 w 4826272"/>
              <a:gd name="connsiteY0" fmla="*/ 223 h 1491687"/>
              <a:gd name="connsiteX1" fmla="*/ 223838 w 4826272"/>
              <a:gd name="connsiteY1" fmla="*/ 223 h 1491687"/>
              <a:gd name="connsiteX2" fmla="*/ 230982 w 4826272"/>
              <a:gd name="connsiteY2" fmla="*/ 131192 h 1491687"/>
              <a:gd name="connsiteX3" fmla="*/ 447675 w 4826272"/>
              <a:gd name="connsiteY3" fmla="*/ 131192 h 1491687"/>
              <a:gd name="connsiteX4" fmla="*/ 450057 w 4826272"/>
              <a:gd name="connsiteY4" fmla="*/ 433611 h 1491687"/>
              <a:gd name="connsiteX5" fmla="*/ 981075 w 4826272"/>
              <a:gd name="connsiteY5" fmla="*/ 435992 h 1491687"/>
              <a:gd name="connsiteX6" fmla="*/ 983457 w 4826272"/>
              <a:gd name="connsiteY6" fmla="*/ 883667 h 1491687"/>
              <a:gd name="connsiteX7" fmla="*/ 1290638 w 4826272"/>
              <a:gd name="connsiteY7" fmla="*/ 888430 h 1491687"/>
              <a:gd name="connsiteX8" fmla="*/ 1293019 w 4826272"/>
              <a:gd name="connsiteY8" fmla="*/ 1119411 h 1491687"/>
              <a:gd name="connsiteX9" fmla="*/ 1331119 w 4826272"/>
              <a:gd name="connsiteY9" fmla="*/ 1124173 h 1491687"/>
              <a:gd name="connsiteX10" fmla="*/ 1333500 w 4826272"/>
              <a:gd name="connsiteY10" fmla="*/ 955105 h 1491687"/>
              <a:gd name="connsiteX11" fmla="*/ 2614612 w 4826272"/>
              <a:gd name="connsiteY11" fmla="*/ 955105 h 1491687"/>
              <a:gd name="connsiteX12" fmla="*/ 2645568 w 4826272"/>
              <a:gd name="connsiteY12" fmla="*/ 902717 h 1491687"/>
              <a:gd name="connsiteX13" fmla="*/ 4024313 w 4826272"/>
              <a:gd name="connsiteY13" fmla="*/ 902716 h 1491687"/>
              <a:gd name="connsiteX14" fmla="*/ 4048123 w 4826272"/>
              <a:gd name="connsiteY14" fmla="*/ 1464690 h 1491687"/>
              <a:gd name="connsiteX15" fmla="*/ 4098129 w 4826272"/>
              <a:gd name="connsiteY15" fmla="*/ 1440879 h 1491687"/>
              <a:gd name="connsiteX16" fmla="*/ 4300535 w 4826272"/>
              <a:gd name="connsiteY16" fmla="*/ 1440879 h 1491687"/>
              <a:gd name="connsiteX17" fmla="*/ 4348161 w 4826272"/>
              <a:gd name="connsiteY17" fmla="*/ 1407541 h 1491687"/>
              <a:gd name="connsiteX18" fmla="*/ 4617242 w 4826272"/>
              <a:gd name="connsiteY18" fmla="*/ 1407541 h 1491687"/>
              <a:gd name="connsiteX19" fmla="*/ 4631529 w 4826272"/>
              <a:gd name="connsiteY19" fmla="*/ 1352772 h 1491687"/>
              <a:gd name="connsiteX20" fmla="*/ 4769642 w 4826272"/>
              <a:gd name="connsiteY20" fmla="*/ 1338485 h 1491687"/>
              <a:gd name="connsiteX21" fmla="*/ 4786314 w 4826272"/>
              <a:gd name="connsiteY21" fmla="*/ 1193229 h 1491687"/>
              <a:gd name="connsiteX22" fmla="*/ 4781548 w 4826272"/>
              <a:gd name="connsiteY22" fmla="*/ 1188466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86314 w 5264942"/>
              <a:gd name="connsiteY21" fmla="*/ 1193229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95839 w 5264942"/>
              <a:gd name="connsiteY21" fmla="*/ 1190848 h 1491687"/>
              <a:gd name="connsiteX22" fmla="*/ 5264941 w 5264942"/>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69642 w 5264943"/>
              <a:gd name="connsiteY20" fmla="*/ 1338485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69642 w 5264943"/>
              <a:gd name="connsiteY20" fmla="*/ 1338485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88692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88692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255291 w 5264943"/>
              <a:gd name="connsiteY16" fmla="*/ 1443260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2599"/>
              <a:gd name="connsiteX1" fmla="*/ 223838 w 5264943"/>
              <a:gd name="connsiteY1" fmla="*/ 223 h 1492599"/>
              <a:gd name="connsiteX2" fmla="*/ 230982 w 5264943"/>
              <a:gd name="connsiteY2" fmla="*/ 131192 h 1492599"/>
              <a:gd name="connsiteX3" fmla="*/ 447675 w 5264943"/>
              <a:gd name="connsiteY3" fmla="*/ 131192 h 1492599"/>
              <a:gd name="connsiteX4" fmla="*/ 450057 w 5264943"/>
              <a:gd name="connsiteY4" fmla="*/ 433611 h 1492599"/>
              <a:gd name="connsiteX5" fmla="*/ 981075 w 5264943"/>
              <a:gd name="connsiteY5" fmla="*/ 435992 h 1492599"/>
              <a:gd name="connsiteX6" fmla="*/ 983457 w 5264943"/>
              <a:gd name="connsiteY6" fmla="*/ 883667 h 1492599"/>
              <a:gd name="connsiteX7" fmla="*/ 1290638 w 5264943"/>
              <a:gd name="connsiteY7" fmla="*/ 888430 h 1492599"/>
              <a:gd name="connsiteX8" fmla="*/ 1293019 w 5264943"/>
              <a:gd name="connsiteY8" fmla="*/ 1119411 h 1492599"/>
              <a:gd name="connsiteX9" fmla="*/ 1331119 w 5264943"/>
              <a:gd name="connsiteY9" fmla="*/ 1124173 h 1492599"/>
              <a:gd name="connsiteX10" fmla="*/ 1333500 w 5264943"/>
              <a:gd name="connsiteY10" fmla="*/ 955105 h 1492599"/>
              <a:gd name="connsiteX11" fmla="*/ 2614612 w 5264943"/>
              <a:gd name="connsiteY11" fmla="*/ 955105 h 1492599"/>
              <a:gd name="connsiteX12" fmla="*/ 2645568 w 5264943"/>
              <a:gd name="connsiteY12" fmla="*/ 902717 h 1492599"/>
              <a:gd name="connsiteX13" fmla="*/ 4024313 w 5264943"/>
              <a:gd name="connsiteY13" fmla="*/ 902716 h 1492599"/>
              <a:gd name="connsiteX14" fmla="*/ 4048123 w 5264943"/>
              <a:gd name="connsiteY14" fmla="*/ 1464690 h 1492599"/>
              <a:gd name="connsiteX15" fmla="*/ 4098129 w 5264943"/>
              <a:gd name="connsiteY15" fmla="*/ 1448023 h 1492599"/>
              <a:gd name="connsiteX16" fmla="*/ 4341016 w 5264943"/>
              <a:gd name="connsiteY16" fmla="*/ 1445641 h 1492599"/>
              <a:gd name="connsiteX17" fmla="*/ 4348161 w 5264943"/>
              <a:gd name="connsiteY17" fmla="*/ 1407541 h 1492599"/>
              <a:gd name="connsiteX18" fmla="*/ 4631530 w 5264943"/>
              <a:gd name="connsiteY18" fmla="*/ 1414685 h 1492599"/>
              <a:gd name="connsiteX19" fmla="*/ 4631529 w 5264943"/>
              <a:gd name="connsiteY19" fmla="*/ 1352772 h 1492599"/>
              <a:gd name="connsiteX20" fmla="*/ 4795836 w 5264943"/>
              <a:gd name="connsiteY20" fmla="*/ 1345627 h 1492599"/>
              <a:gd name="connsiteX21" fmla="*/ 4795839 w 5264943"/>
              <a:gd name="connsiteY21" fmla="*/ 1190848 h 1492599"/>
              <a:gd name="connsiteX22" fmla="*/ 5264941 w 5264943"/>
              <a:gd name="connsiteY22" fmla="*/ 1107503 h 1492599"/>
              <a:gd name="connsiteX0" fmla="*/ 0 w 5264943"/>
              <a:gd name="connsiteY0" fmla="*/ 223 h 1507463"/>
              <a:gd name="connsiteX1" fmla="*/ 223838 w 5264943"/>
              <a:gd name="connsiteY1" fmla="*/ 223 h 1507463"/>
              <a:gd name="connsiteX2" fmla="*/ 230982 w 5264943"/>
              <a:gd name="connsiteY2" fmla="*/ 131192 h 1507463"/>
              <a:gd name="connsiteX3" fmla="*/ 447675 w 5264943"/>
              <a:gd name="connsiteY3" fmla="*/ 131192 h 1507463"/>
              <a:gd name="connsiteX4" fmla="*/ 450057 w 5264943"/>
              <a:gd name="connsiteY4" fmla="*/ 433611 h 1507463"/>
              <a:gd name="connsiteX5" fmla="*/ 981075 w 5264943"/>
              <a:gd name="connsiteY5" fmla="*/ 435992 h 1507463"/>
              <a:gd name="connsiteX6" fmla="*/ 983457 w 5264943"/>
              <a:gd name="connsiteY6" fmla="*/ 883667 h 1507463"/>
              <a:gd name="connsiteX7" fmla="*/ 1290638 w 5264943"/>
              <a:gd name="connsiteY7" fmla="*/ 888430 h 1507463"/>
              <a:gd name="connsiteX8" fmla="*/ 1293019 w 5264943"/>
              <a:gd name="connsiteY8" fmla="*/ 1119411 h 1507463"/>
              <a:gd name="connsiteX9" fmla="*/ 1331119 w 5264943"/>
              <a:gd name="connsiteY9" fmla="*/ 1124173 h 1507463"/>
              <a:gd name="connsiteX10" fmla="*/ 1333500 w 5264943"/>
              <a:gd name="connsiteY10" fmla="*/ 955105 h 1507463"/>
              <a:gd name="connsiteX11" fmla="*/ 2614612 w 5264943"/>
              <a:gd name="connsiteY11" fmla="*/ 955105 h 1507463"/>
              <a:gd name="connsiteX12" fmla="*/ 2645568 w 5264943"/>
              <a:gd name="connsiteY12" fmla="*/ 902717 h 1507463"/>
              <a:gd name="connsiteX13" fmla="*/ 4024313 w 5264943"/>
              <a:gd name="connsiteY13" fmla="*/ 902716 h 1507463"/>
              <a:gd name="connsiteX14" fmla="*/ 4048123 w 5264943"/>
              <a:gd name="connsiteY14" fmla="*/ 1464690 h 1507463"/>
              <a:gd name="connsiteX15" fmla="*/ 4098129 w 5264943"/>
              <a:gd name="connsiteY15" fmla="*/ 1448023 h 1507463"/>
              <a:gd name="connsiteX16" fmla="*/ 4341016 w 5264943"/>
              <a:gd name="connsiteY16" fmla="*/ 1445641 h 1507463"/>
              <a:gd name="connsiteX17" fmla="*/ 4348161 w 5264943"/>
              <a:gd name="connsiteY17" fmla="*/ 1407541 h 1507463"/>
              <a:gd name="connsiteX18" fmla="*/ 4631530 w 5264943"/>
              <a:gd name="connsiteY18" fmla="*/ 1414685 h 1507463"/>
              <a:gd name="connsiteX19" fmla="*/ 4631529 w 5264943"/>
              <a:gd name="connsiteY19" fmla="*/ 1352772 h 1507463"/>
              <a:gd name="connsiteX20" fmla="*/ 4795836 w 5264943"/>
              <a:gd name="connsiteY20" fmla="*/ 1345627 h 1507463"/>
              <a:gd name="connsiteX21" fmla="*/ 4795839 w 5264943"/>
              <a:gd name="connsiteY21" fmla="*/ 1190848 h 1507463"/>
              <a:gd name="connsiteX22" fmla="*/ 5264941 w 5264943"/>
              <a:gd name="connsiteY22" fmla="*/ 1107503 h 1507463"/>
              <a:gd name="connsiteX0" fmla="*/ 0 w 5264943"/>
              <a:gd name="connsiteY0" fmla="*/ 223 h 1509831"/>
              <a:gd name="connsiteX1" fmla="*/ 223838 w 5264943"/>
              <a:gd name="connsiteY1" fmla="*/ 223 h 1509831"/>
              <a:gd name="connsiteX2" fmla="*/ 230982 w 5264943"/>
              <a:gd name="connsiteY2" fmla="*/ 131192 h 1509831"/>
              <a:gd name="connsiteX3" fmla="*/ 447675 w 5264943"/>
              <a:gd name="connsiteY3" fmla="*/ 131192 h 1509831"/>
              <a:gd name="connsiteX4" fmla="*/ 450057 w 5264943"/>
              <a:gd name="connsiteY4" fmla="*/ 433611 h 1509831"/>
              <a:gd name="connsiteX5" fmla="*/ 981075 w 5264943"/>
              <a:gd name="connsiteY5" fmla="*/ 435992 h 1509831"/>
              <a:gd name="connsiteX6" fmla="*/ 983457 w 5264943"/>
              <a:gd name="connsiteY6" fmla="*/ 883667 h 1509831"/>
              <a:gd name="connsiteX7" fmla="*/ 1290638 w 5264943"/>
              <a:gd name="connsiteY7" fmla="*/ 888430 h 1509831"/>
              <a:gd name="connsiteX8" fmla="*/ 1293019 w 5264943"/>
              <a:gd name="connsiteY8" fmla="*/ 1119411 h 1509831"/>
              <a:gd name="connsiteX9" fmla="*/ 1331119 w 5264943"/>
              <a:gd name="connsiteY9" fmla="*/ 1124173 h 1509831"/>
              <a:gd name="connsiteX10" fmla="*/ 1333500 w 5264943"/>
              <a:gd name="connsiteY10" fmla="*/ 955105 h 1509831"/>
              <a:gd name="connsiteX11" fmla="*/ 2614612 w 5264943"/>
              <a:gd name="connsiteY11" fmla="*/ 955105 h 1509831"/>
              <a:gd name="connsiteX12" fmla="*/ 2645568 w 5264943"/>
              <a:gd name="connsiteY12" fmla="*/ 902717 h 1509831"/>
              <a:gd name="connsiteX13" fmla="*/ 4024313 w 5264943"/>
              <a:gd name="connsiteY13" fmla="*/ 902716 h 1509831"/>
              <a:gd name="connsiteX14" fmla="*/ 4048123 w 5264943"/>
              <a:gd name="connsiteY14" fmla="*/ 1464690 h 1509831"/>
              <a:gd name="connsiteX15" fmla="*/ 4098129 w 5264943"/>
              <a:gd name="connsiteY15" fmla="*/ 1448023 h 1509831"/>
              <a:gd name="connsiteX16" fmla="*/ 4341016 w 5264943"/>
              <a:gd name="connsiteY16" fmla="*/ 1445641 h 1509831"/>
              <a:gd name="connsiteX17" fmla="*/ 4348161 w 5264943"/>
              <a:gd name="connsiteY17" fmla="*/ 1407541 h 1509831"/>
              <a:gd name="connsiteX18" fmla="*/ 4631530 w 5264943"/>
              <a:gd name="connsiteY18" fmla="*/ 1414685 h 1509831"/>
              <a:gd name="connsiteX19" fmla="*/ 4631529 w 5264943"/>
              <a:gd name="connsiteY19" fmla="*/ 1352772 h 1509831"/>
              <a:gd name="connsiteX20" fmla="*/ 4795836 w 5264943"/>
              <a:gd name="connsiteY20" fmla="*/ 1345627 h 1509831"/>
              <a:gd name="connsiteX21" fmla="*/ 4795839 w 5264943"/>
              <a:gd name="connsiteY21" fmla="*/ 1190848 h 1509831"/>
              <a:gd name="connsiteX22" fmla="*/ 5264941 w 5264943"/>
              <a:gd name="connsiteY22" fmla="*/ 1107503 h 1509831"/>
              <a:gd name="connsiteX0" fmla="*/ 0 w 5264943"/>
              <a:gd name="connsiteY0" fmla="*/ 223 h 1490027"/>
              <a:gd name="connsiteX1" fmla="*/ 223838 w 5264943"/>
              <a:gd name="connsiteY1" fmla="*/ 223 h 1490027"/>
              <a:gd name="connsiteX2" fmla="*/ 230982 w 5264943"/>
              <a:gd name="connsiteY2" fmla="*/ 131192 h 1490027"/>
              <a:gd name="connsiteX3" fmla="*/ 447675 w 5264943"/>
              <a:gd name="connsiteY3" fmla="*/ 131192 h 1490027"/>
              <a:gd name="connsiteX4" fmla="*/ 450057 w 5264943"/>
              <a:gd name="connsiteY4" fmla="*/ 433611 h 1490027"/>
              <a:gd name="connsiteX5" fmla="*/ 981075 w 5264943"/>
              <a:gd name="connsiteY5" fmla="*/ 435992 h 1490027"/>
              <a:gd name="connsiteX6" fmla="*/ 983457 w 5264943"/>
              <a:gd name="connsiteY6" fmla="*/ 883667 h 1490027"/>
              <a:gd name="connsiteX7" fmla="*/ 1290638 w 5264943"/>
              <a:gd name="connsiteY7" fmla="*/ 888430 h 1490027"/>
              <a:gd name="connsiteX8" fmla="*/ 1293019 w 5264943"/>
              <a:gd name="connsiteY8" fmla="*/ 1119411 h 1490027"/>
              <a:gd name="connsiteX9" fmla="*/ 1331119 w 5264943"/>
              <a:gd name="connsiteY9" fmla="*/ 1124173 h 1490027"/>
              <a:gd name="connsiteX10" fmla="*/ 1333500 w 5264943"/>
              <a:gd name="connsiteY10" fmla="*/ 955105 h 1490027"/>
              <a:gd name="connsiteX11" fmla="*/ 2614612 w 5264943"/>
              <a:gd name="connsiteY11" fmla="*/ 955105 h 1490027"/>
              <a:gd name="connsiteX12" fmla="*/ 2645568 w 5264943"/>
              <a:gd name="connsiteY12" fmla="*/ 902717 h 1490027"/>
              <a:gd name="connsiteX13" fmla="*/ 4024313 w 5264943"/>
              <a:gd name="connsiteY13" fmla="*/ 902716 h 1490027"/>
              <a:gd name="connsiteX14" fmla="*/ 4048123 w 5264943"/>
              <a:gd name="connsiteY14" fmla="*/ 1464690 h 1490027"/>
              <a:gd name="connsiteX15" fmla="*/ 4098129 w 5264943"/>
              <a:gd name="connsiteY15" fmla="*/ 1448023 h 1490027"/>
              <a:gd name="connsiteX16" fmla="*/ 4341016 w 5264943"/>
              <a:gd name="connsiteY16" fmla="*/ 1445641 h 1490027"/>
              <a:gd name="connsiteX17" fmla="*/ 4348161 w 5264943"/>
              <a:gd name="connsiteY17" fmla="*/ 1407541 h 1490027"/>
              <a:gd name="connsiteX18" fmla="*/ 4631530 w 5264943"/>
              <a:gd name="connsiteY18" fmla="*/ 1414685 h 1490027"/>
              <a:gd name="connsiteX19" fmla="*/ 4631529 w 5264943"/>
              <a:gd name="connsiteY19" fmla="*/ 1352772 h 1490027"/>
              <a:gd name="connsiteX20" fmla="*/ 4795836 w 5264943"/>
              <a:gd name="connsiteY20" fmla="*/ 1345627 h 1490027"/>
              <a:gd name="connsiteX21" fmla="*/ 4795839 w 5264943"/>
              <a:gd name="connsiteY21" fmla="*/ 1190848 h 1490027"/>
              <a:gd name="connsiteX22" fmla="*/ 5264941 w 5264943"/>
              <a:gd name="connsiteY22" fmla="*/ 1107503 h 1490027"/>
              <a:gd name="connsiteX0" fmla="*/ 0 w 5264943"/>
              <a:gd name="connsiteY0" fmla="*/ 223 h 1520854"/>
              <a:gd name="connsiteX1" fmla="*/ 223838 w 5264943"/>
              <a:gd name="connsiteY1" fmla="*/ 223 h 1520854"/>
              <a:gd name="connsiteX2" fmla="*/ 230982 w 5264943"/>
              <a:gd name="connsiteY2" fmla="*/ 131192 h 1520854"/>
              <a:gd name="connsiteX3" fmla="*/ 447675 w 5264943"/>
              <a:gd name="connsiteY3" fmla="*/ 131192 h 1520854"/>
              <a:gd name="connsiteX4" fmla="*/ 450057 w 5264943"/>
              <a:gd name="connsiteY4" fmla="*/ 433611 h 1520854"/>
              <a:gd name="connsiteX5" fmla="*/ 981075 w 5264943"/>
              <a:gd name="connsiteY5" fmla="*/ 435992 h 1520854"/>
              <a:gd name="connsiteX6" fmla="*/ 983457 w 5264943"/>
              <a:gd name="connsiteY6" fmla="*/ 883667 h 1520854"/>
              <a:gd name="connsiteX7" fmla="*/ 1290638 w 5264943"/>
              <a:gd name="connsiteY7" fmla="*/ 888430 h 1520854"/>
              <a:gd name="connsiteX8" fmla="*/ 1293019 w 5264943"/>
              <a:gd name="connsiteY8" fmla="*/ 1119411 h 1520854"/>
              <a:gd name="connsiteX9" fmla="*/ 1331119 w 5264943"/>
              <a:gd name="connsiteY9" fmla="*/ 1124173 h 1520854"/>
              <a:gd name="connsiteX10" fmla="*/ 1333500 w 5264943"/>
              <a:gd name="connsiteY10" fmla="*/ 955105 h 1520854"/>
              <a:gd name="connsiteX11" fmla="*/ 2614612 w 5264943"/>
              <a:gd name="connsiteY11" fmla="*/ 955105 h 1520854"/>
              <a:gd name="connsiteX12" fmla="*/ 2645568 w 5264943"/>
              <a:gd name="connsiteY12" fmla="*/ 902717 h 1520854"/>
              <a:gd name="connsiteX13" fmla="*/ 4024313 w 5264943"/>
              <a:gd name="connsiteY13" fmla="*/ 902716 h 1520854"/>
              <a:gd name="connsiteX14" fmla="*/ 4055267 w 5264943"/>
              <a:gd name="connsiteY14" fmla="*/ 1505171 h 1520854"/>
              <a:gd name="connsiteX15" fmla="*/ 4098129 w 5264943"/>
              <a:gd name="connsiteY15" fmla="*/ 1448023 h 1520854"/>
              <a:gd name="connsiteX16" fmla="*/ 4341016 w 5264943"/>
              <a:gd name="connsiteY16" fmla="*/ 1445641 h 1520854"/>
              <a:gd name="connsiteX17" fmla="*/ 4348161 w 5264943"/>
              <a:gd name="connsiteY17" fmla="*/ 1407541 h 1520854"/>
              <a:gd name="connsiteX18" fmla="*/ 4631530 w 5264943"/>
              <a:gd name="connsiteY18" fmla="*/ 1414685 h 1520854"/>
              <a:gd name="connsiteX19" fmla="*/ 4631529 w 5264943"/>
              <a:gd name="connsiteY19" fmla="*/ 1352772 h 1520854"/>
              <a:gd name="connsiteX20" fmla="*/ 4795836 w 5264943"/>
              <a:gd name="connsiteY20" fmla="*/ 1345627 h 1520854"/>
              <a:gd name="connsiteX21" fmla="*/ 4795839 w 5264943"/>
              <a:gd name="connsiteY21" fmla="*/ 1190848 h 1520854"/>
              <a:gd name="connsiteX22" fmla="*/ 5264941 w 5264943"/>
              <a:gd name="connsiteY22" fmla="*/ 1107503 h 1520854"/>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59915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55153 h 1505171"/>
              <a:gd name="connsiteX21" fmla="*/ 4795839 w 5264943"/>
              <a:gd name="connsiteY21" fmla="*/ 1190848 h 1505171"/>
              <a:gd name="connsiteX22" fmla="*/ 5264941 w 5264943"/>
              <a:gd name="connsiteY22" fmla="*/ 1107503 h 1505171"/>
              <a:gd name="connsiteX0" fmla="*/ 0 w 5267323"/>
              <a:gd name="connsiteY0" fmla="*/ 223 h 1505171"/>
              <a:gd name="connsiteX1" fmla="*/ 223838 w 5267323"/>
              <a:gd name="connsiteY1" fmla="*/ 223 h 1505171"/>
              <a:gd name="connsiteX2" fmla="*/ 230982 w 5267323"/>
              <a:gd name="connsiteY2" fmla="*/ 131192 h 1505171"/>
              <a:gd name="connsiteX3" fmla="*/ 447675 w 5267323"/>
              <a:gd name="connsiteY3" fmla="*/ 131192 h 1505171"/>
              <a:gd name="connsiteX4" fmla="*/ 450057 w 5267323"/>
              <a:gd name="connsiteY4" fmla="*/ 433611 h 1505171"/>
              <a:gd name="connsiteX5" fmla="*/ 981075 w 5267323"/>
              <a:gd name="connsiteY5" fmla="*/ 435992 h 1505171"/>
              <a:gd name="connsiteX6" fmla="*/ 983457 w 5267323"/>
              <a:gd name="connsiteY6" fmla="*/ 883667 h 1505171"/>
              <a:gd name="connsiteX7" fmla="*/ 1290638 w 5267323"/>
              <a:gd name="connsiteY7" fmla="*/ 888430 h 1505171"/>
              <a:gd name="connsiteX8" fmla="*/ 1293019 w 5267323"/>
              <a:gd name="connsiteY8" fmla="*/ 1119411 h 1505171"/>
              <a:gd name="connsiteX9" fmla="*/ 1331119 w 5267323"/>
              <a:gd name="connsiteY9" fmla="*/ 1124173 h 1505171"/>
              <a:gd name="connsiteX10" fmla="*/ 1333500 w 5267323"/>
              <a:gd name="connsiteY10" fmla="*/ 955105 h 1505171"/>
              <a:gd name="connsiteX11" fmla="*/ 2614612 w 5267323"/>
              <a:gd name="connsiteY11" fmla="*/ 955105 h 1505171"/>
              <a:gd name="connsiteX12" fmla="*/ 2645568 w 5267323"/>
              <a:gd name="connsiteY12" fmla="*/ 902717 h 1505171"/>
              <a:gd name="connsiteX13" fmla="*/ 4055269 w 5267323"/>
              <a:gd name="connsiteY13" fmla="*/ 902716 h 1505171"/>
              <a:gd name="connsiteX14" fmla="*/ 4055267 w 5267323"/>
              <a:gd name="connsiteY14" fmla="*/ 1505171 h 1505171"/>
              <a:gd name="connsiteX15" fmla="*/ 4098129 w 5267323"/>
              <a:gd name="connsiteY15" fmla="*/ 1448023 h 1505171"/>
              <a:gd name="connsiteX16" fmla="*/ 4341016 w 5267323"/>
              <a:gd name="connsiteY16" fmla="*/ 1445641 h 1505171"/>
              <a:gd name="connsiteX17" fmla="*/ 4348161 w 5267323"/>
              <a:gd name="connsiteY17" fmla="*/ 1407541 h 1505171"/>
              <a:gd name="connsiteX18" fmla="*/ 4631530 w 5267323"/>
              <a:gd name="connsiteY18" fmla="*/ 1414685 h 1505171"/>
              <a:gd name="connsiteX19" fmla="*/ 4631529 w 5267323"/>
              <a:gd name="connsiteY19" fmla="*/ 1352772 h 1505171"/>
              <a:gd name="connsiteX20" fmla="*/ 4795836 w 5267323"/>
              <a:gd name="connsiteY20" fmla="*/ 1355153 h 1505171"/>
              <a:gd name="connsiteX21" fmla="*/ 4795839 w 5267323"/>
              <a:gd name="connsiteY21" fmla="*/ 1190848 h 1505171"/>
              <a:gd name="connsiteX22" fmla="*/ 5267323 w 5267323"/>
              <a:gd name="connsiteY22" fmla="*/ 1188466 h 1505171"/>
              <a:gd name="connsiteX0" fmla="*/ 0 w 5303645"/>
              <a:gd name="connsiteY0" fmla="*/ 223 h 1505171"/>
              <a:gd name="connsiteX1" fmla="*/ 223838 w 5303645"/>
              <a:gd name="connsiteY1" fmla="*/ 223 h 1505171"/>
              <a:gd name="connsiteX2" fmla="*/ 230982 w 5303645"/>
              <a:gd name="connsiteY2" fmla="*/ 131192 h 1505171"/>
              <a:gd name="connsiteX3" fmla="*/ 447675 w 5303645"/>
              <a:gd name="connsiteY3" fmla="*/ 131192 h 1505171"/>
              <a:gd name="connsiteX4" fmla="*/ 450057 w 5303645"/>
              <a:gd name="connsiteY4" fmla="*/ 433611 h 1505171"/>
              <a:gd name="connsiteX5" fmla="*/ 981075 w 5303645"/>
              <a:gd name="connsiteY5" fmla="*/ 435992 h 1505171"/>
              <a:gd name="connsiteX6" fmla="*/ 983457 w 5303645"/>
              <a:gd name="connsiteY6" fmla="*/ 883667 h 1505171"/>
              <a:gd name="connsiteX7" fmla="*/ 1290638 w 5303645"/>
              <a:gd name="connsiteY7" fmla="*/ 888430 h 1505171"/>
              <a:gd name="connsiteX8" fmla="*/ 1293019 w 5303645"/>
              <a:gd name="connsiteY8" fmla="*/ 1119411 h 1505171"/>
              <a:gd name="connsiteX9" fmla="*/ 1331119 w 5303645"/>
              <a:gd name="connsiteY9" fmla="*/ 1124173 h 1505171"/>
              <a:gd name="connsiteX10" fmla="*/ 1333500 w 5303645"/>
              <a:gd name="connsiteY10" fmla="*/ 955105 h 1505171"/>
              <a:gd name="connsiteX11" fmla="*/ 2614612 w 5303645"/>
              <a:gd name="connsiteY11" fmla="*/ 955105 h 1505171"/>
              <a:gd name="connsiteX12" fmla="*/ 2645568 w 5303645"/>
              <a:gd name="connsiteY12" fmla="*/ 902717 h 1505171"/>
              <a:gd name="connsiteX13" fmla="*/ 4055269 w 5303645"/>
              <a:gd name="connsiteY13" fmla="*/ 902716 h 1505171"/>
              <a:gd name="connsiteX14" fmla="*/ 4055267 w 5303645"/>
              <a:gd name="connsiteY14" fmla="*/ 1505171 h 1505171"/>
              <a:gd name="connsiteX15" fmla="*/ 4098129 w 5303645"/>
              <a:gd name="connsiteY15" fmla="*/ 1448023 h 1505171"/>
              <a:gd name="connsiteX16" fmla="*/ 4341016 w 5303645"/>
              <a:gd name="connsiteY16" fmla="*/ 1445641 h 1505171"/>
              <a:gd name="connsiteX17" fmla="*/ 4348161 w 5303645"/>
              <a:gd name="connsiteY17" fmla="*/ 1407541 h 1505171"/>
              <a:gd name="connsiteX18" fmla="*/ 4631530 w 5303645"/>
              <a:gd name="connsiteY18" fmla="*/ 1414685 h 1505171"/>
              <a:gd name="connsiteX19" fmla="*/ 4631529 w 5303645"/>
              <a:gd name="connsiteY19" fmla="*/ 1352772 h 1505171"/>
              <a:gd name="connsiteX20" fmla="*/ 4795836 w 5303645"/>
              <a:gd name="connsiteY20" fmla="*/ 1355153 h 1505171"/>
              <a:gd name="connsiteX21" fmla="*/ 4795839 w 5303645"/>
              <a:gd name="connsiteY21" fmla="*/ 1190848 h 1505171"/>
              <a:gd name="connsiteX22" fmla="*/ 5267323 w 5303645"/>
              <a:gd name="connsiteY22" fmla="*/ 1188466 h 1505171"/>
              <a:gd name="connsiteX23" fmla="*/ 5272086 w 5303645"/>
              <a:gd name="connsiteY23" fmla="*/ 1183704 h 1505171"/>
              <a:gd name="connsiteX0" fmla="*/ 0 w 5305003"/>
              <a:gd name="connsiteY0" fmla="*/ 223 h 1505171"/>
              <a:gd name="connsiteX1" fmla="*/ 223838 w 5305003"/>
              <a:gd name="connsiteY1" fmla="*/ 223 h 1505171"/>
              <a:gd name="connsiteX2" fmla="*/ 230982 w 5305003"/>
              <a:gd name="connsiteY2" fmla="*/ 131192 h 1505171"/>
              <a:gd name="connsiteX3" fmla="*/ 447675 w 5305003"/>
              <a:gd name="connsiteY3" fmla="*/ 131192 h 1505171"/>
              <a:gd name="connsiteX4" fmla="*/ 450057 w 5305003"/>
              <a:gd name="connsiteY4" fmla="*/ 433611 h 1505171"/>
              <a:gd name="connsiteX5" fmla="*/ 981075 w 5305003"/>
              <a:gd name="connsiteY5" fmla="*/ 435992 h 1505171"/>
              <a:gd name="connsiteX6" fmla="*/ 983457 w 5305003"/>
              <a:gd name="connsiteY6" fmla="*/ 883667 h 1505171"/>
              <a:gd name="connsiteX7" fmla="*/ 1290638 w 5305003"/>
              <a:gd name="connsiteY7" fmla="*/ 888430 h 1505171"/>
              <a:gd name="connsiteX8" fmla="*/ 1293019 w 5305003"/>
              <a:gd name="connsiteY8" fmla="*/ 1119411 h 1505171"/>
              <a:gd name="connsiteX9" fmla="*/ 1331119 w 5305003"/>
              <a:gd name="connsiteY9" fmla="*/ 1124173 h 1505171"/>
              <a:gd name="connsiteX10" fmla="*/ 1333500 w 5305003"/>
              <a:gd name="connsiteY10" fmla="*/ 955105 h 1505171"/>
              <a:gd name="connsiteX11" fmla="*/ 2614612 w 5305003"/>
              <a:gd name="connsiteY11" fmla="*/ 955105 h 1505171"/>
              <a:gd name="connsiteX12" fmla="*/ 2645568 w 5305003"/>
              <a:gd name="connsiteY12" fmla="*/ 902717 h 1505171"/>
              <a:gd name="connsiteX13" fmla="*/ 4055269 w 5305003"/>
              <a:gd name="connsiteY13" fmla="*/ 902716 h 1505171"/>
              <a:gd name="connsiteX14" fmla="*/ 4055267 w 5305003"/>
              <a:gd name="connsiteY14" fmla="*/ 1505171 h 1505171"/>
              <a:gd name="connsiteX15" fmla="*/ 4098129 w 5305003"/>
              <a:gd name="connsiteY15" fmla="*/ 1448023 h 1505171"/>
              <a:gd name="connsiteX16" fmla="*/ 4341016 w 5305003"/>
              <a:gd name="connsiteY16" fmla="*/ 1445641 h 1505171"/>
              <a:gd name="connsiteX17" fmla="*/ 4348161 w 5305003"/>
              <a:gd name="connsiteY17" fmla="*/ 1407541 h 1505171"/>
              <a:gd name="connsiteX18" fmla="*/ 4631530 w 5305003"/>
              <a:gd name="connsiteY18" fmla="*/ 1414685 h 1505171"/>
              <a:gd name="connsiteX19" fmla="*/ 4631529 w 5305003"/>
              <a:gd name="connsiteY19" fmla="*/ 1352772 h 1505171"/>
              <a:gd name="connsiteX20" fmla="*/ 4795836 w 5305003"/>
              <a:gd name="connsiteY20" fmla="*/ 1355153 h 1505171"/>
              <a:gd name="connsiteX21" fmla="*/ 4795839 w 5305003"/>
              <a:gd name="connsiteY21" fmla="*/ 1190848 h 1505171"/>
              <a:gd name="connsiteX22" fmla="*/ 5267323 w 5305003"/>
              <a:gd name="connsiteY22" fmla="*/ 1188466 h 1505171"/>
              <a:gd name="connsiteX23" fmla="*/ 5276849 w 5305003"/>
              <a:gd name="connsiteY23" fmla="*/ 1040829 h 1505171"/>
              <a:gd name="connsiteX0" fmla="*/ 0 w 5305003"/>
              <a:gd name="connsiteY0" fmla="*/ 223 h 1505171"/>
              <a:gd name="connsiteX1" fmla="*/ 223838 w 5305003"/>
              <a:gd name="connsiteY1" fmla="*/ 223 h 1505171"/>
              <a:gd name="connsiteX2" fmla="*/ 230982 w 5305003"/>
              <a:gd name="connsiteY2" fmla="*/ 131192 h 1505171"/>
              <a:gd name="connsiteX3" fmla="*/ 447675 w 5305003"/>
              <a:gd name="connsiteY3" fmla="*/ 131192 h 1505171"/>
              <a:gd name="connsiteX4" fmla="*/ 450057 w 5305003"/>
              <a:gd name="connsiteY4" fmla="*/ 433611 h 1505171"/>
              <a:gd name="connsiteX5" fmla="*/ 981075 w 5305003"/>
              <a:gd name="connsiteY5" fmla="*/ 435992 h 1505171"/>
              <a:gd name="connsiteX6" fmla="*/ 983457 w 5305003"/>
              <a:gd name="connsiteY6" fmla="*/ 883667 h 1505171"/>
              <a:gd name="connsiteX7" fmla="*/ 1290638 w 5305003"/>
              <a:gd name="connsiteY7" fmla="*/ 888430 h 1505171"/>
              <a:gd name="connsiteX8" fmla="*/ 1293019 w 5305003"/>
              <a:gd name="connsiteY8" fmla="*/ 1119411 h 1505171"/>
              <a:gd name="connsiteX9" fmla="*/ 1331119 w 5305003"/>
              <a:gd name="connsiteY9" fmla="*/ 1124173 h 1505171"/>
              <a:gd name="connsiteX10" fmla="*/ 1333500 w 5305003"/>
              <a:gd name="connsiteY10" fmla="*/ 955105 h 1505171"/>
              <a:gd name="connsiteX11" fmla="*/ 2614612 w 5305003"/>
              <a:gd name="connsiteY11" fmla="*/ 955105 h 1505171"/>
              <a:gd name="connsiteX12" fmla="*/ 2645568 w 5305003"/>
              <a:gd name="connsiteY12" fmla="*/ 902717 h 1505171"/>
              <a:gd name="connsiteX13" fmla="*/ 4055269 w 5305003"/>
              <a:gd name="connsiteY13" fmla="*/ 902716 h 1505171"/>
              <a:gd name="connsiteX14" fmla="*/ 4055267 w 5305003"/>
              <a:gd name="connsiteY14" fmla="*/ 1505171 h 1505171"/>
              <a:gd name="connsiteX15" fmla="*/ 4098129 w 5305003"/>
              <a:gd name="connsiteY15" fmla="*/ 1448023 h 1505171"/>
              <a:gd name="connsiteX16" fmla="*/ 4341016 w 5305003"/>
              <a:gd name="connsiteY16" fmla="*/ 1445641 h 1505171"/>
              <a:gd name="connsiteX17" fmla="*/ 4348161 w 5305003"/>
              <a:gd name="connsiteY17" fmla="*/ 1407541 h 1505171"/>
              <a:gd name="connsiteX18" fmla="*/ 4631530 w 5305003"/>
              <a:gd name="connsiteY18" fmla="*/ 1414685 h 1505171"/>
              <a:gd name="connsiteX19" fmla="*/ 4631529 w 5305003"/>
              <a:gd name="connsiteY19" fmla="*/ 1352772 h 1505171"/>
              <a:gd name="connsiteX20" fmla="*/ 4795836 w 5305003"/>
              <a:gd name="connsiteY20" fmla="*/ 1355153 h 1505171"/>
              <a:gd name="connsiteX21" fmla="*/ 4795839 w 5305003"/>
              <a:gd name="connsiteY21" fmla="*/ 1190848 h 1505171"/>
              <a:gd name="connsiteX22" fmla="*/ 5267323 w 5305003"/>
              <a:gd name="connsiteY22" fmla="*/ 1188466 h 1505171"/>
              <a:gd name="connsiteX23" fmla="*/ 5276849 w 5305003"/>
              <a:gd name="connsiteY23" fmla="*/ 1040829 h 1505171"/>
              <a:gd name="connsiteX24" fmla="*/ 5276848 w 5305003"/>
              <a:gd name="connsiteY24" fmla="*/ 1040829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76849 w 5722141"/>
              <a:gd name="connsiteY23" fmla="*/ 1040829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76849 w 5722141"/>
              <a:gd name="connsiteY23" fmla="*/ 1040829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138460 h 1505171"/>
              <a:gd name="connsiteX0" fmla="*/ 0 w 5779291"/>
              <a:gd name="connsiteY0" fmla="*/ 8506 h 1515835"/>
              <a:gd name="connsiteX1" fmla="*/ 280988 w 5779291"/>
              <a:gd name="connsiteY1" fmla="*/ 10887 h 1515835"/>
              <a:gd name="connsiteX2" fmla="*/ 288132 w 5779291"/>
              <a:gd name="connsiteY2" fmla="*/ 141856 h 1515835"/>
              <a:gd name="connsiteX3" fmla="*/ 504825 w 5779291"/>
              <a:gd name="connsiteY3" fmla="*/ 141856 h 1515835"/>
              <a:gd name="connsiteX4" fmla="*/ 507207 w 5779291"/>
              <a:gd name="connsiteY4" fmla="*/ 444275 h 1515835"/>
              <a:gd name="connsiteX5" fmla="*/ 1038225 w 5779291"/>
              <a:gd name="connsiteY5" fmla="*/ 446656 h 1515835"/>
              <a:gd name="connsiteX6" fmla="*/ 1040607 w 5779291"/>
              <a:gd name="connsiteY6" fmla="*/ 894331 h 1515835"/>
              <a:gd name="connsiteX7" fmla="*/ 1347788 w 5779291"/>
              <a:gd name="connsiteY7" fmla="*/ 899094 h 1515835"/>
              <a:gd name="connsiteX8" fmla="*/ 1350169 w 5779291"/>
              <a:gd name="connsiteY8" fmla="*/ 1130075 h 1515835"/>
              <a:gd name="connsiteX9" fmla="*/ 1388269 w 5779291"/>
              <a:gd name="connsiteY9" fmla="*/ 1134837 h 1515835"/>
              <a:gd name="connsiteX10" fmla="*/ 1390650 w 5779291"/>
              <a:gd name="connsiteY10" fmla="*/ 965769 h 1515835"/>
              <a:gd name="connsiteX11" fmla="*/ 2671762 w 5779291"/>
              <a:gd name="connsiteY11" fmla="*/ 965769 h 1515835"/>
              <a:gd name="connsiteX12" fmla="*/ 2702718 w 5779291"/>
              <a:gd name="connsiteY12" fmla="*/ 913381 h 1515835"/>
              <a:gd name="connsiteX13" fmla="*/ 4112419 w 5779291"/>
              <a:gd name="connsiteY13" fmla="*/ 913380 h 1515835"/>
              <a:gd name="connsiteX14" fmla="*/ 4112417 w 5779291"/>
              <a:gd name="connsiteY14" fmla="*/ 1515835 h 1515835"/>
              <a:gd name="connsiteX15" fmla="*/ 4155279 w 5779291"/>
              <a:gd name="connsiteY15" fmla="*/ 1458687 h 1515835"/>
              <a:gd name="connsiteX16" fmla="*/ 4398166 w 5779291"/>
              <a:gd name="connsiteY16" fmla="*/ 1456305 h 1515835"/>
              <a:gd name="connsiteX17" fmla="*/ 4405311 w 5779291"/>
              <a:gd name="connsiteY17" fmla="*/ 1418205 h 1515835"/>
              <a:gd name="connsiteX18" fmla="*/ 4688680 w 5779291"/>
              <a:gd name="connsiteY18" fmla="*/ 1425349 h 1515835"/>
              <a:gd name="connsiteX19" fmla="*/ 4688679 w 5779291"/>
              <a:gd name="connsiteY19" fmla="*/ 1363436 h 1515835"/>
              <a:gd name="connsiteX20" fmla="*/ 4852986 w 5779291"/>
              <a:gd name="connsiteY20" fmla="*/ 1365817 h 1515835"/>
              <a:gd name="connsiteX21" fmla="*/ 4852989 w 5779291"/>
              <a:gd name="connsiteY21" fmla="*/ 1201512 h 1515835"/>
              <a:gd name="connsiteX22" fmla="*/ 5324473 w 5779291"/>
              <a:gd name="connsiteY22" fmla="*/ 1199130 h 1515835"/>
              <a:gd name="connsiteX23" fmla="*/ 5338762 w 5779291"/>
              <a:gd name="connsiteY23" fmla="*/ 1151505 h 1515835"/>
              <a:gd name="connsiteX24" fmla="*/ 5779291 w 5779291"/>
              <a:gd name="connsiteY24" fmla="*/ 1149124 h 1515835"/>
              <a:gd name="connsiteX0" fmla="*/ 0 w 5779291"/>
              <a:gd name="connsiteY0" fmla="*/ 7913 h 1515242"/>
              <a:gd name="connsiteX1" fmla="*/ 280988 w 5779291"/>
              <a:gd name="connsiteY1" fmla="*/ 10294 h 1515242"/>
              <a:gd name="connsiteX2" fmla="*/ 288132 w 5779291"/>
              <a:gd name="connsiteY2" fmla="*/ 141263 h 1515242"/>
              <a:gd name="connsiteX3" fmla="*/ 504825 w 5779291"/>
              <a:gd name="connsiteY3" fmla="*/ 141263 h 1515242"/>
              <a:gd name="connsiteX4" fmla="*/ 507207 w 5779291"/>
              <a:gd name="connsiteY4" fmla="*/ 443682 h 1515242"/>
              <a:gd name="connsiteX5" fmla="*/ 1038225 w 5779291"/>
              <a:gd name="connsiteY5" fmla="*/ 446063 h 1515242"/>
              <a:gd name="connsiteX6" fmla="*/ 1040607 w 5779291"/>
              <a:gd name="connsiteY6" fmla="*/ 893738 h 1515242"/>
              <a:gd name="connsiteX7" fmla="*/ 1347788 w 5779291"/>
              <a:gd name="connsiteY7" fmla="*/ 898501 h 1515242"/>
              <a:gd name="connsiteX8" fmla="*/ 1350169 w 5779291"/>
              <a:gd name="connsiteY8" fmla="*/ 1129482 h 1515242"/>
              <a:gd name="connsiteX9" fmla="*/ 1388269 w 5779291"/>
              <a:gd name="connsiteY9" fmla="*/ 1134244 h 1515242"/>
              <a:gd name="connsiteX10" fmla="*/ 1390650 w 5779291"/>
              <a:gd name="connsiteY10" fmla="*/ 965176 h 1515242"/>
              <a:gd name="connsiteX11" fmla="*/ 2671762 w 5779291"/>
              <a:gd name="connsiteY11" fmla="*/ 965176 h 1515242"/>
              <a:gd name="connsiteX12" fmla="*/ 2702718 w 5779291"/>
              <a:gd name="connsiteY12" fmla="*/ 912788 h 1515242"/>
              <a:gd name="connsiteX13" fmla="*/ 4112419 w 5779291"/>
              <a:gd name="connsiteY13" fmla="*/ 912787 h 1515242"/>
              <a:gd name="connsiteX14" fmla="*/ 4112417 w 5779291"/>
              <a:gd name="connsiteY14" fmla="*/ 1515242 h 1515242"/>
              <a:gd name="connsiteX15" fmla="*/ 4155279 w 5779291"/>
              <a:gd name="connsiteY15" fmla="*/ 1458094 h 1515242"/>
              <a:gd name="connsiteX16" fmla="*/ 4398166 w 5779291"/>
              <a:gd name="connsiteY16" fmla="*/ 1455712 h 1515242"/>
              <a:gd name="connsiteX17" fmla="*/ 4405311 w 5779291"/>
              <a:gd name="connsiteY17" fmla="*/ 1417612 h 1515242"/>
              <a:gd name="connsiteX18" fmla="*/ 4688680 w 5779291"/>
              <a:gd name="connsiteY18" fmla="*/ 1424756 h 1515242"/>
              <a:gd name="connsiteX19" fmla="*/ 4688679 w 5779291"/>
              <a:gd name="connsiteY19" fmla="*/ 1362843 h 1515242"/>
              <a:gd name="connsiteX20" fmla="*/ 4852986 w 5779291"/>
              <a:gd name="connsiteY20" fmla="*/ 1365224 h 1515242"/>
              <a:gd name="connsiteX21" fmla="*/ 4852989 w 5779291"/>
              <a:gd name="connsiteY21" fmla="*/ 1200919 h 1515242"/>
              <a:gd name="connsiteX22" fmla="*/ 5324473 w 5779291"/>
              <a:gd name="connsiteY22" fmla="*/ 1198537 h 1515242"/>
              <a:gd name="connsiteX23" fmla="*/ 5338762 w 5779291"/>
              <a:gd name="connsiteY23" fmla="*/ 1150912 h 1515242"/>
              <a:gd name="connsiteX24" fmla="*/ 5779291 w 5779291"/>
              <a:gd name="connsiteY24" fmla="*/ 1148531 h 1515242"/>
              <a:gd name="connsiteX0" fmla="*/ 0 w 5779291"/>
              <a:gd name="connsiteY0" fmla="*/ 21540 h 1528869"/>
              <a:gd name="connsiteX1" fmla="*/ 280988 w 5779291"/>
              <a:gd name="connsiteY1" fmla="*/ 23921 h 1528869"/>
              <a:gd name="connsiteX2" fmla="*/ 288132 w 5779291"/>
              <a:gd name="connsiteY2" fmla="*/ 154890 h 1528869"/>
              <a:gd name="connsiteX3" fmla="*/ 504825 w 5779291"/>
              <a:gd name="connsiteY3" fmla="*/ 154890 h 1528869"/>
              <a:gd name="connsiteX4" fmla="*/ 507207 w 5779291"/>
              <a:gd name="connsiteY4" fmla="*/ 457309 h 1528869"/>
              <a:gd name="connsiteX5" fmla="*/ 1038225 w 5779291"/>
              <a:gd name="connsiteY5" fmla="*/ 459690 h 1528869"/>
              <a:gd name="connsiteX6" fmla="*/ 1040607 w 5779291"/>
              <a:gd name="connsiteY6" fmla="*/ 907365 h 1528869"/>
              <a:gd name="connsiteX7" fmla="*/ 1347788 w 5779291"/>
              <a:gd name="connsiteY7" fmla="*/ 912128 h 1528869"/>
              <a:gd name="connsiteX8" fmla="*/ 1350169 w 5779291"/>
              <a:gd name="connsiteY8" fmla="*/ 1143109 h 1528869"/>
              <a:gd name="connsiteX9" fmla="*/ 1388269 w 5779291"/>
              <a:gd name="connsiteY9" fmla="*/ 1147871 h 1528869"/>
              <a:gd name="connsiteX10" fmla="*/ 1390650 w 5779291"/>
              <a:gd name="connsiteY10" fmla="*/ 978803 h 1528869"/>
              <a:gd name="connsiteX11" fmla="*/ 2671762 w 5779291"/>
              <a:gd name="connsiteY11" fmla="*/ 978803 h 1528869"/>
              <a:gd name="connsiteX12" fmla="*/ 2702718 w 5779291"/>
              <a:gd name="connsiteY12" fmla="*/ 926415 h 1528869"/>
              <a:gd name="connsiteX13" fmla="*/ 4112419 w 5779291"/>
              <a:gd name="connsiteY13" fmla="*/ 926414 h 1528869"/>
              <a:gd name="connsiteX14" fmla="*/ 4112417 w 5779291"/>
              <a:gd name="connsiteY14" fmla="*/ 1528869 h 1528869"/>
              <a:gd name="connsiteX15" fmla="*/ 4155279 w 5779291"/>
              <a:gd name="connsiteY15" fmla="*/ 1471721 h 1528869"/>
              <a:gd name="connsiteX16" fmla="*/ 4398166 w 5779291"/>
              <a:gd name="connsiteY16" fmla="*/ 1469339 h 1528869"/>
              <a:gd name="connsiteX17" fmla="*/ 4405311 w 5779291"/>
              <a:gd name="connsiteY17" fmla="*/ 1431239 h 1528869"/>
              <a:gd name="connsiteX18" fmla="*/ 4688680 w 5779291"/>
              <a:gd name="connsiteY18" fmla="*/ 1438383 h 1528869"/>
              <a:gd name="connsiteX19" fmla="*/ 4688679 w 5779291"/>
              <a:gd name="connsiteY19" fmla="*/ 1376470 h 1528869"/>
              <a:gd name="connsiteX20" fmla="*/ 4852986 w 5779291"/>
              <a:gd name="connsiteY20" fmla="*/ 1378851 h 1528869"/>
              <a:gd name="connsiteX21" fmla="*/ 4852989 w 5779291"/>
              <a:gd name="connsiteY21" fmla="*/ 1214546 h 1528869"/>
              <a:gd name="connsiteX22" fmla="*/ 5324473 w 5779291"/>
              <a:gd name="connsiteY22" fmla="*/ 1212164 h 1528869"/>
              <a:gd name="connsiteX23" fmla="*/ 5338762 w 5779291"/>
              <a:gd name="connsiteY23" fmla="*/ 1164539 h 1528869"/>
              <a:gd name="connsiteX24" fmla="*/ 5779291 w 5779291"/>
              <a:gd name="connsiteY24" fmla="*/ 1162158 h 1528869"/>
              <a:gd name="connsiteX0" fmla="*/ 0 w 5779291"/>
              <a:gd name="connsiteY0" fmla="*/ 21540 h 1528869"/>
              <a:gd name="connsiteX1" fmla="*/ 280988 w 5779291"/>
              <a:gd name="connsiteY1" fmla="*/ 23921 h 1528869"/>
              <a:gd name="connsiteX2" fmla="*/ 288132 w 5779291"/>
              <a:gd name="connsiteY2" fmla="*/ 154890 h 1528869"/>
              <a:gd name="connsiteX3" fmla="*/ 504825 w 5779291"/>
              <a:gd name="connsiteY3" fmla="*/ 154890 h 1528869"/>
              <a:gd name="connsiteX4" fmla="*/ 507207 w 5779291"/>
              <a:gd name="connsiteY4" fmla="*/ 457309 h 1528869"/>
              <a:gd name="connsiteX5" fmla="*/ 1038225 w 5779291"/>
              <a:gd name="connsiteY5" fmla="*/ 459690 h 1528869"/>
              <a:gd name="connsiteX6" fmla="*/ 1040607 w 5779291"/>
              <a:gd name="connsiteY6" fmla="*/ 907365 h 1528869"/>
              <a:gd name="connsiteX7" fmla="*/ 1347788 w 5779291"/>
              <a:gd name="connsiteY7" fmla="*/ 912128 h 1528869"/>
              <a:gd name="connsiteX8" fmla="*/ 1350169 w 5779291"/>
              <a:gd name="connsiteY8" fmla="*/ 1143109 h 1528869"/>
              <a:gd name="connsiteX9" fmla="*/ 1388269 w 5779291"/>
              <a:gd name="connsiteY9" fmla="*/ 1147871 h 1528869"/>
              <a:gd name="connsiteX10" fmla="*/ 1390650 w 5779291"/>
              <a:gd name="connsiteY10" fmla="*/ 978803 h 1528869"/>
              <a:gd name="connsiteX11" fmla="*/ 2671762 w 5779291"/>
              <a:gd name="connsiteY11" fmla="*/ 978803 h 1528869"/>
              <a:gd name="connsiteX12" fmla="*/ 2702718 w 5779291"/>
              <a:gd name="connsiteY12" fmla="*/ 926415 h 1528869"/>
              <a:gd name="connsiteX13" fmla="*/ 4112419 w 5779291"/>
              <a:gd name="connsiteY13" fmla="*/ 926414 h 1528869"/>
              <a:gd name="connsiteX14" fmla="*/ 4112417 w 5779291"/>
              <a:gd name="connsiteY14" fmla="*/ 1528869 h 1528869"/>
              <a:gd name="connsiteX15" fmla="*/ 4155279 w 5779291"/>
              <a:gd name="connsiteY15" fmla="*/ 1471721 h 1528869"/>
              <a:gd name="connsiteX16" fmla="*/ 4398166 w 5779291"/>
              <a:gd name="connsiteY16" fmla="*/ 1469339 h 1528869"/>
              <a:gd name="connsiteX17" fmla="*/ 4405311 w 5779291"/>
              <a:gd name="connsiteY17" fmla="*/ 1431239 h 1528869"/>
              <a:gd name="connsiteX18" fmla="*/ 4688680 w 5779291"/>
              <a:gd name="connsiteY18" fmla="*/ 1438383 h 1528869"/>
              <a:gd name="connsiteX19" fmla="*/ 4688679 w 5779291"/>
              <a:gd name="connsiteY19" fmla="*/ 1376470 h 1528869"/>
              <a:gd name="connsiteX20" fmla="*/ 4852986 w 5779291"/>
              <a:gd name="connsiteY20" fmla="*/ 1378851 h 1528869"/>
              <a:gd name="connsiteX21" fmla="*/ 4852989 w 5779291"/>
              <a:gd name="connsiteY21" fmla="*/ 1214546 h 1528869"/>
              <a:gd name="connsiteX22" fmla="*/ 5324473 w 5779291"/>
              <a:gd name="connsiteY22" fmla="*/ 1212164 h 1528869"/>
              <a:gd name="connsiteX23" fmla="*/ 5338762 w 5779291"/>
              <a:gd name="connsiteY23" fmla="*/ 1164539 h 1528869"/>
              <a:gd name="connsiteX24" fmla="*/ 5779291 w 5779291"/>
              <a:gd name="connsiteY24" fmla="*/ 1162158 h 1528869"/>
              <a:gd name="connsiteX0" fmla="*/ 0 w 5779291"/>
              <a:gd name="connsiteY0" fmla="*/ 19817 h 1527146"/>
              <a:gd name="connsiteX1" fmla="*/ 290513 w 5779291"/>
              <a:gd name="connsiteY1" fmla="*/ 24579 h 1527146"/>
              <a:gd name="connsiteX2" fmla="*/ 288132 w 5779291"/>
              <a:gd name="connsiteY2" fmla="*/ 153167 h 1527146"/>
              <a:gd name="connsiteX3" fmla="*/ 504825 w 5779291"/>
              <a:gd name="connsiteY3" fmla="*/ 153167 h 1527146"/>
              <a:gd name="connsiteX4" fmla="*/ 507207 w 5779291"/>
              <a:gd name="connsiteY4" fmla="*/ 455586 h 1527146"/>
              <a:gd name="connsiteX5" fmla="*/ 1038225 w 5779291"/>
              <a:gd name="connsiteY5" fmla="*/ 457967 h 1527146"/>
              <a:gd name="connsiteX6" fmla="*/ 1040607 w 5779291"/>
              <a:gd name="connsiteY6" fmla="*/ 905642 h 1527146"/>
              <a:gd name="connsiteX7" fmla="*/ 1347788 w 5779291"/>
              <a:gd name="connsiteY7" fmla="*/ 910405 h 1527146"/>
              <a:gd name="connsiteX8" fmla="*/ 1350169 w 5779291"/>
              <a:gd name="connsiteY8" fmla="*/ 1141386 h 1527146"/>
              <a:gd name="connsiteX9" fmla="*/ 1388269 w 5779291"/>
              <a:gd name="connsiteY9" fmla="*/ 1146148 h 1527146"/>
              <a:gd name="connsiteX10" fmla="*/ 1390650 w 5779291"/>
              <a:gd name="connsiteY10" fmla="*/ 977080 h 1527146"/>
              <a:gd name="connsiteX11" fmla="*/ 2671762 w 5779291"/>
              <a:gd name="connsiteY11" fmla="*/ 977080 h 1527146"/>
              <a:gd name="connsiteX12" fmla="*/ 2702718 w 5779291"/>
              <a:gd name="connsiteY12" fmla="*/ 924692 h 1527146"/>
              <a:gd name="connsiteX13" fmla="*/ 4112419 w 5779291"/>
              <a:gd name="connsiteY13" fmla="*/ 924691 h 1527146"/>
              <a:gd name="connsiteX14" fmla="*/ 4112417 w 5779291"/>
              <a:gd name="connsiteY14" fmla="*/ 1527146 h 1527146"/>
              <a:gd name="connsiteX15" fmla="*/ 4155279 w 5779291"/>
              <a:gd name="connsiteY15" fmla="*/ 1469998 h 1527146"/>
              <a:gd name="connsiteX16" fmla="*/ 4398166 w 5779291"/>
              <a:gd name="connsiteY16" fmla="*/ 1467616 h 1527146"/>
              <a:gd name="connsiteX17" fmla="*/ 4405311 w 5779291"/>
              <a:gd name="connsiteY17" fmla="*/ 1429516 h 1527146"/>
              <a:gd name="connsiteX18" fmla="*/ 4688680 w 5779291"/>
              <a:gd name="connsiteY18" fmla="*/ 1436660 h 1527146"/>
              <a:gd name="connsiteX19" fmla="*/ 4688679 w 5779291"/>
              <a:gd name="connsiteY19" fmla="*/ 1374747 h 1527146"/>
              <a:gd name="connsiteX20" fmla="*/ 4852986 w 5779291"/>
              <a:gd name="connsiteY20" fmla="*/ 1377128 h 1527146"/>
              <a:gd name="connsiteX21" fmla="*/ 4852989 w 5779291"/>
              <a:gd name="connsiteY21" fmla="*/ 1212823 h 1527146"/>
              <a:gd name="connsiteX22" fmla="*/ 5324473 w 5779291"/>
              <a:gd name="connsiteY22" fmla="*/ 1210441 h 1527146"/>
              <a:gd name="connsiteX23" fmla="*/ 5338762 w 5779291"/>
              <a:gd name="connsiteY23" fmla="*/ 1162816 h 1527146"/>
              <a:gd name="connsiteX24" fmla="*/ 5779291 w 5779291"/>
              <a:gd name="connsiteY24" fmla="*/ 1160435 h 1527146"/>
              <a:gd name="connsiteX0" fmla="*/ 0 w 5779291"/>
              <a:gd name="connsiteY0" fmla="*/ 0 h 1507329"/>
              <a:gd name="connsiteX1" fmla="*/ 290513 w 5779291"/>
              <a:gd name="connsiteY1" fmla="*/ 4762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4764 w 5784055"/>
              <a:gd name="connsiteY0" fmla="*/ 8057 h 1515386"/>
              <a:gd name="connsiteX1" fmla="*/ 0 w 5784055"/>
              <a:gd name="connsiteY1" fmla="*/ 8055 h 1515386"/>
              <a:gd name="connsiteX2" fmla="*/ 295277 w 5784055"/>
              <a:gd name="connsiteY2" fmla="*/ 10438 h 1515386"/>
              <a:gd name="connsiteX3" fmla="*/ 292896 w 5784055"/>
              <a:gd name="connsiteY3" fmla="*/ 141407 h 1515386"/>
              <a:gd name="connsiteX4" fmla="*/ 509589 w 5784055"/>
              <a:gd name="connsiteY4" fmla="*/ 141407 h 1515386"/>
              <a:gd name="connsiteX5" fmla="*/ 511971 w 5784055"/>
              <a:gd name="connsiteY5" fmla="*/ 443826 h 1515386"/>
              <a:gd name="connsiteX6" fmla="*/ 1042989 w 5784055"/>
              <a:gd name="connsiteY6" fmla="*/ 446207 h 1515386"/>
              <a:gd name="connsiteX7" fmla="*/ 1045371 w 5784055"/>
              <a:gd name="connsiteY7" fmla="*/ 893882 h 1515386"/>
              <a:gd name="connsiteX8" fmla="*/ 1352552 w 5784055"/>
              <a:gd name="connsiteY8" fmla="*/ 898645 h 1515386"/>
              <a:gd name="connsiteX9" fmla="*/ 1354933 w 5784055"/>
              <a:gd name="connsiteY9" fmla="*/ 1129626 h 1515386"/>
              <a:gd name="connsiteX10" fmla="*/ 1393033 w 5784055"/>
              <a:gd name="connsiteY10" fmla="*/ 1134388 h 1515386"/>
              <a:gd name="connsiteX11" fmla="*/ 1395414 w 5784055"/>
              <a:gd name="connsiteY11" fmla="*/ 965320 h 1515386"/>
              <a:gd name="connsiteX12" fmla="*/ 2676526 w 5784055"/>
              <a:gd name="connsiteY12" fmla="*/ 965320 h 1515386"/>
              <a:gd name="connsiteX13" fmla="*/ 2707482 w 5784055"/>
              <a:gd name="connsiteY13" fmla="*/ 912932 h 1515386"/>
              <a:gd name="connsiteX14" fmla="*/ 4117183 w 5784055"/>
              <a:gd name="connsiteY14" fmla="*/ 912931 h 1515386"/>
              <a:gd name="connsiteX15" fmla="*/ 4117181 w 5784055"/>
              <a:gd name="connsiteY15" fmla="*/ 1515386 h 1515386"/>
              <a:gd name="connsiteX16" fmla="*/ 4160043 w 5784055"/>
              <a:gd name="connsiteY16" fmla="*/ 1458238 h 1515386"/>
              <a:gd name="connsiteX17" fmla="*/ 4402930 w 5784055"/>
              <a:gd name="connsiteY17" fmla="*/ 1455856 h 1515386"/>
              <a:gd name="connsiteX18" fmla="*/ 4410075 w 5784055"/>
              <a:gd name="connsiteY18" fmla="*/ 1417756 h 1515386"/>
              <a:gd name="connsiteX19" fmla="*/ 4693444 w 5784055"/>
              <a:gd name="connsiteY19" fmla="*/ 1424900 h 1515386"/>
              <a:gd name="connsiteX20" fmla="*/ 4693443 w 5784055"/>
              <a:gd name="connsiteY20" fmla="*/ 1362987 h 1515386"/>
              <a:gd name="connsiteX21" fmla="*/ 4857750 w 5784055"/>
              <a:gd name="connsiteY21" fmla="*/ 1365368 h 1515386"/>
              <a:gd name="connsiteX22" fmla="*/ 4857753 w 5784055"/>
              <a:gd name="connsiteY22" fmla="*/ 1201063 h 1515386"/>
              <a:gd name="connsiteX23" fmla="*/ 5329237 w 5784055"/>
              <a:gd name="connsiteY23" fmla="*/ 1198681 h 1515386"/>
              <a:gd name="connsiteX24" fmla="*/ 5343526 w 5784055"/>
              <a:gd name="connsiteY24" fmla="*/ 1151056 h 1515386"/>
              <a:gd name="connsiteX25" fmla="*/ 5784055 w 5784055"/>
              <a:gd name="connsiteY25" fmla="*/ 1148675 h 1515386"/>
              <a:gd name="connsiteX0" fmla="*/ 7145 w 5786436"/>
              <a:gd name="connsiteY0" fmla="*/ 161927 h 1669256"/>
              <a:gd name="connsiteX1" fmla="*/ 0 w 5786436"/>
              <a:gd name="connsiteY1" fmla="*/ 0 h 1669256"/>
              <a:gd name="connsiteX2" fmla="*/ 297658 w 5786436"/>
              <a:gd name="connsiteY2" fmla="*/ 164308 h 1669256"/>
              <a:gd name="connsiteX3" fmla="*/ 295277 w 5786436"/>
              <a:gd name="connsiteY3" fmla="*/ 295277 h 1669256"/>
              <a:gd name="connsiteX4" fmla="*/ 511970 w 5786436"/>
              <a:gd name="connsiteY4" fmla="*/ 295277 h 1669256"/>
              <a:gd name="connsiteX5" fmla="*/ 514352 w 5786436"/>
              <a:gd name="connsiteY5" fmla="*/ 597696 h 1669256"/>
              <a:gd name="connsiteX6" fmla="*/ 1045370 w 5786436"/>
              <a:gd name="connsiteY6" fmla="*/ 600077 h 1669256"/>
              <a:gd name="connsiteX7" fmla="*/ 1047752 w 5786436"/>
              <a:gd name="connsiteY7" fmla="*/ 1047752 h 1669256"/>
              <a:gd name="connsiteX8" fmla="*/ 1354933 w 5786436"/>
              <a:gd name="connsiteY8" fmla="*/ 1052515 h 1669256"/>
              <a:gd name="connsiteX9" fmla="*/ 1357314 w 5786436"/>
              <a:gd name="connsiteY9" fmla="*/ 1283496 h 1669256"/>
              <a:gd name="connsiteX10" fmla="*/ 1395414 w 5786436"/>
              <a:gd name="connsiteY10" fmla="*/ 1288258 h 1669256"/>
              <a:gd name="connsiteX11" fmla="*/ 1397795 w 5786436"/>
              <a:gd name="connsiteY11" fmla="*/ 1119190 h 1669256"/>
              <a:gd name="connsiteX12" fmla="*/ 2678907 w 5786436"/>
              <a:gd name="connsiteY12" fmla="*/ 1119190 h 1669256"/>
              <a:gd name="connsiteX13" fmla="*/ 2709863 w 5786436"/>
              <a:gd name="connsiteY13" fmla="*/ 1066802 h 1669256"/>
              <a:gd name="connsiteX14" fmla="*/ 4119564 w 5786436"/>
              <a:gd name="connsiteY14" fmla="*/ 1066801 h 1669256"/>
              <a:gd name="connsiteX15" fmla="*/ 4119562 w 5786436"/>
              <a:gd name="connsiteY15" fmla="*/ 1669256 h 1669256"/>
              <a:gd name="connsiteX16" fmla="*/ 4162424 w 5786436"/>
              <a:gd name="connsiteY16" fmla="*/ 1612108 h 1669256"/>
              <a:gd name="connsiteX17" fmla="*/ 4405311 w 5786436"/>
              <a:gd name="connsiteY17" fmla="*/ 1609726 h 1669256"/>
              <a:gd name="connsiteX18" fmla="*/ 4412456 w 5786436"/>
              <a:gd name="connsiteY18" fmla="*/ 1571626 h 1669256"/>
              <a:gd name="connsiteX19" fmla="*/ 4695825 w 5786436"/>
              <a:gd name="connsiteY19" fmla="*/ 1578770 h 1669256"/>
              <a:gd name="connsiteX20" fmla="*/ 4695824 w 5786436"/>
              <a:gd name="connsiteY20" fmla="*/ 1516857 h 1669256"/>
              <a:gd name="connsiteX21" fmla="*/ 4860131 w 5786436"/>
              <a:gd name="connsiteY21" fmla="*/ 1519238 h 1669256"/>
              <a:gd name="connsiteX22" fmla="*/ 4860134 w 5786436"/>
              <a:gd name="connsiteY22" fmla="*/ 1354933 h 1669256"/>
              <a:gd name="connsiteX23" fmla="*/ 5331618 w 5786436"/>
              <a:gd name="connsiteY23" fmla="*/ 1352551 h 1669256"/>
              <a:gd name="connsiteX24" fmla="*/ 5345907 w 5786436"/>
              <a:gd name="connsiteY24" fmla="*/ 1304926 h 1669256"/>
              <a:gd name="connsiteX25" fmla="*/ 5786436 w 5786436"/>
              <a:gd name="connsiteY25" fmla="*/ 1302545 h 1669256"/>
              <a:gd name="connsiteX0" fmla="*/ 0 w 5857873"/>
              <a:gd name="connsiteY0" fmla="*/ 0 h 1674016"/>
              <a:gd name="connsiteX1" fmla="*/ 71437 w 5857873"/>
              <a:gd name="connsiteY1" fmla="*/ 4760 h 1674016"/>
              <a:gd name="connsiteX2" fmla="*/ 369095 w 5857873"/>
              <a:gd name="connsiteY2" fmla="*/ 169068 h 1674016"/>
              <a:gd name="connsiteX3" fmla="*/ 366714 w 5857873"/>
              <a:gd name="connsiteY3" fmla="*/ 300037 h 1674016"/>
              <a:gd name="connsiteX4" fmla="*/ 583407 w 5857873"/>
              <a:gd name="connsiteY4" fmla="*/ 300037 h 1674016"/>
              <a:gd name="connsiteX5" fmla="*/ 585789 w 5857873"/>
              <a:gd name="connsiteY5" fmla="*/ 602456 h 1674016"/>
              <a:gd name="connsiteX6" fmla="*/ 1116807 w 5857873"/>
              <a:gd name="connsiteY6" fmla="*/ 604837 h 1674016"/>
              <a:gd name="connsiteX7" fmla="*/ 1119189 w 5857873"/>
              <a:gd name="connsiteY7" fmla="*/ 1052512 h 1674016"/>
              <a:gd name="connsiteX8" fmla="*/ 1426370 w 5857873"/>
              <a:gd name="connsiteY8" fmla="*/ 1057275 h 1674016"/>
              <a:gd name="connsiteX9" fmla="*/ 1428751 w 5857873"/>
              <a:gd name="connsiteY9" fmla="*/ 1288256 h 1674016"/>
              <a:gd name="connsiteX10" fmla="*/ 1466851 w 5857873"/>
              <a:gd name="connsiteY10" fmla="*/ 1293018 h 1674016"/>
              <a:gd name="connsiteX11" fmla="*/ 1469232 w 5857873"/>
              <a:gd name="connsiteY11" fmla="*/ 1123950 h 1674016"/>
              <a:gd name="connsiteX12" fmla="*/ 2750344 w 5857873"/>
              <a:gd name="connsiteY12" fmla="*/ 1123950 h 1674016"/>
              <a:gd name="connsiteX13" fmla="*/ 2781300 w 5857873"/>
              <a:gd name="connsiteY13" fmla="*/ 1071562 h 1674016"/>
              <a:gd name="connsiteX14" fmla="*/ 4191001 w 5857873"/>
              <a:gd name="connsiteY14" fmla="*/ 1071561 h 1674016"/>
              <a:gd name="connsiteX15" fmla="*/ 4190999 w 5857873"/>
              <a:gd name="connsiteY15" fmla="*/ 1674016 h 1674016"/>
              <a:gd name="connsiteX16" fmla="*/ 4233861 w 5857873"/>
              <a:gd name="connsiteY16" fmla="*/ 1616868 h 1674016"/>
              <a:gd name="connsiteX17" fmla="*/ 4476748 w 5857873"/>
              <a:gd name="connsiteY17" fmla="*/ 1614486 h 1674016"/>
              <a:gd name="connsiteX18" fmla="*/ 4483893 w 5857873"/>
              <a:gd name="connsiteY18" fmla="*/ 1576386 h 1674016"/>
              <a:gd name="connsiteX19" fmla="*/ 4767262 w 5857873"/>
              <a:gd name="connsiteY19" fmla="*/ 1583530 h 1674016"/>
              <a:gd name="connsiteX20" fmla="*/ 4767261 w 5857873"/>
              <a:gd name="connsiteY20" fmla="*/ 1521617 h 1674016"/>
              <a:gd name="connsiteX21" fmla="*/ 4931568 w 5857873"/>
              <a:gd name="connsiteY21" fmla="*/ 1523998 h 1674016"/>
              <a:gd name="connsiteX22" fmla="*/ 4931571 w 5857873"/>
              <a:gd name="connsiteY22" fmla="*/ 1359693 h 1674016"/>
              <a:gd name="connsiteX23" fmla="*/ 5403055 w 5857873"/>
              <a:gd name="connsiteY23" fmla="*/ 1357311 h 1674016"/>
              <a:gd name="connsiteX24" fmla="*/ 5417344 w 5857873"/>
              <a:gd name="connsiteY24" fmla="*/ 1309686 h 1674016"/>
              <a:gd name="connsiteX25" fmla="*/ 5857873 w 5857873"/>
              <a:gd name="connsiteY25" fmla="*/ 1307305 h 1674016"/>
              <a:gd name="connsiteX0" fmla="*/ 0 w 5857873"/>
              <a:gd name="connsiteY0" fmla="*/ 0 h 1674016"/>
              <a:gd name="connsiteX1" fmla="*/ 73818 w 5857873"/>
              <a:gd name="connsiteY1" fmla="*/ 157160 h 1674016"/>
              <a:gd name="connsiteX2" fmla="*/ 369095 w 5857873"/>
              <a:gd name="connsiteY2" fmla="*/ 169068 h 1674016"/>
              <a:gd name="connsiteX3" fmla="*/ 366714 w 5857873"/>
              <a:gd name="connsiteY3" fmla="*/ 300037 h 1674016"/>
              <a:gd name="connsiteX4" fmla="*/ 583407 w 5857873"/>
              <a:gd name="connsiteY4" fmla="*/ 300037 h 1674016"/>
              <a:gd name="connsiteX5" fmla="*/ 585789 w 5857873"/>
              <a:gd name="connsiteY5" fmla="*/ 602456 h 1674016"/>
              <a:gd name="connsiteX6" fmla="*/ 1116807 w 5857873"/>
              <a:gd name="connsiteY6" fmla="*/ 604837 h 1674016"/>
              <a:gd name="connsiteX7" fmla="*/ 1119189 w 5857873"/>
              <a:gd name="connsiteY7" fmla="*/ 1052512 h 1674016"/>
              <a:gd name="connsiteX8" fmla="*/ 1426370 w 5857873"/>
              <a:gd name="connsiteY8" fmla="*/ 1057275 h 1674016"/>
              <a:gd name="connsiteX9" fmla="*/ 1428751 w 5857873"/>
              <a:gd name="connsiteY9" fmla="*/ 1288256 h 1674016"/>
              <a:gd name="connsiteX10" fmla="*/ 1466851 w 5857873"/>
              <a:gd name="connsiteY10" fmla="*/ 1293018 h 1674016"/>
              <a:gd name="connsiteX11" fmla="*/ 1469232 w 5857873"/>
              <a:gd name="connsiteY11" fmla="*/ 1123950 h 1674016"/>
              <a:gd name="connsiteX12" fmla="*/ 2750344 w 5857873"/>
              <a:gd name="connsiteY12" fmla="*/ 1123950 h 1674016"/>
              <a:gd name="connsiteX13" fmla="*/ 2781300 w 5857873"/>
              <a:gd name="connsiteY13" fmla="*/ 1071562 h 1674016"/>
              <a:gd name="connsiteX14" fmla="*/ 4191001 w 5857873"/>
              <a:gd name="connsiteY14" fmla="*/ 1071561 h 1674016"/>
              <a:gd name="connsiteX15" fmla="*/ 4190999 w 5857873"/>
              <a:gd name="connsiteY15" fmla="*/ 1674016 h 1674016"/>
              <a:gd name="connsiteX16" fmla="*/ 4233861 w 5857873"/>
              <a:gd name="connsiteY16" fmla="*/ 1616868 h 1674016"/>
              <a:gd name="connsiteX17" fmla="*/ 4476748 w 5857873"/>
              <a:gd name="connsiteY17" fmla="*/ 1614486 h 1674016"/>
              <a:gd name="connsiteX18" fmla="*/ 4483893 w 5857873"/>
              <a:gd name="connsiteY18" fmla="*/ 1576386 h 1674016"/>
              <a:gd name="connsiteX19" fmla="*/ 4767262 w 5857873"/>
              <a:gd name="connsiteY19" fmla="*/ 1583530 h 1674016"/>
              <a:gd name="connsiteX20" fmla="*/ 4767261 w 5857873"/>
              <a:gd name="connsiteY20" fmla="*/ 1521617 h 1674016"/>
              <a:gd name="connsiteX21" fmla="*/ 4931568 w 5857873"/>
              <a:gd name="connsiteY21" fmla="*/ 1523998 h 1674016"/>
              <a:gd name="connsiteX22" fmla="*/ 4931571 w 5857873"/>
              <a:gd name="connsiteY22" fmla="*/ 1359693 h 1674016"/>
              <a:gd name="connsiteX23" fmla="*/ 5403055 w 5857873"/>
              <a:gd name="connsiteY23" fmla="*/ 1357311 h 1674016"/>
              <a:gd name="connsiteX24" fmla="*/ 5417344 w 5857873"/>
              <a:gd name="connsiteY24" fmla="*/ 1309686 h 1674016"/>
              <a:gd name="connsiteX25" fmla="*/ 5857873 w 5857873"/>
              <a:gd name="connsiteY25" fmla="*/ 1307305 h 1674016"/>
              <a:gd name="connsiteX0" fmla="*/ 0 w 5857873"/>
              <a:gd name="connsiteY0" fmla="*/ 0 h 1674016"/>
              <a:gd name="connsiteX1" fmla="*/ 73819 w 5857873"/>
              <a:gd name="connsiteY1" fmla="*/ 76198 h 1674016"/>
              <a:gd name="connsiteX2" fmla="*/ 73818 w 5857873"/>
              <a:gd name="connsiteY2" fmla="*/ 157160 h 1674016"/>
              <a:gd name="connsiteX3" fmla="*/ 369095 w 5857873"/>
              <a:gd name="connsiteY3" fmla="*/ 169068 h 1674016"/>
              <a:gd name="connsiteX4" fmla="*/ 366714 w 5857873"/>
              <a:gd name="connsiteY4" fmla="*/ 300037 h 1674016"/>
              <a:gd name="connsiteX5" fmla="*/ 583407 w 5857873"/>
              <a:gd name="connsiteY5" fmla="*/ 300037 h 1674016"/>
              <a:gd name="connsiteX6" fmla="*/ 585789 w 5857873"/>
              <a:gd name="connsiteY6" fmla="*/ 602456 h 1674016"/>
              <a:gd name="connsiteX7" fmla="*/ 1116807 w 5857873"/>
              <a:gd name="connsiteY7" fmla="*/ 604837 h 1674016"/>
              <a:gd name="connsiteX8" fmla="*/ 1119189 w 5857873"/>
              <a:gd name="connsiteY8" fmla="*/ 1052512 h 1674016"/>
              <a:gd name="connsiteX9" fmla="*/ 1426370 w 5857873"/>
              <a:gd name="connsiteY9" fmla="*/ 1057275 h 1674016"/>
              <a:gd name="connsiteX10" fmla="*/ 1428751 w 5857873"/>
              <a:gd name="connsiteY10" fmla="*/ 1288256 h 1674016"/>
              <a:gd name="connsiteX11" fmla="*/ 1466851 w 5857873"/>
              <a:gd name="connsiteY11" fmla="*/ 1293018 h 1674016"/>
              <a:gd name="connsiteX12" fmla="*/ 1469232 w 5857873"/>
              <a:gd name="connsiteY12" fmla="*/ 1123950 h 1674016"/>
              <a:gd name="connsiteX13" fmla="*/ 2750344 w 5857873"/>
              <a:gd name="connsiteY13" fmla="*/ 1123950 h 1674016"/>
              <a:gd name="connsiteX14" fmla="*/ 2781300 w 5857873"/>
              <a:gd name="connsiteY14" fmla="*/ 1071562 h 1674016"/>
              <a:gd name="connsiteX15" fmla="*/ 4191001 w 5857873"/>
              <a:gd name="connsiteY15" fmla="*/ 1071561 h 1674016"/>
              <a:gd name="connsiteX16" fmla="*/ 4190999 w 5857873"/>
              <a:gd name="connsiteY16" fmla="*/ 1674016 h 1674016"/>
              <a:gd name="connsiteX17" fmla="*/ 4233861 w 5857873"/>
              <a:gd name="connsiteY17" fmla="*/ 1616868 h 1674016"/>
              <a:gd name="connsiteX18" fmla="*/ 4476748 w 5857873"/>
              <a:gd name="connsiteY18" fmla="*/ 1614486 h 1674016"/>
              <a:gd name="connsiteX19" fmla="*/ 4483893 w 5857873"/>
              <a:gd name="connsiteY19" fmla="*/ 1576386 h 1674016"/>
              <a:gd name="connsiteX20" fmla="*/ 4767262 w 5857873"/>
              <a:gd name="connsiteY20" fmla="*/ 1583530 h 1674016"/>
              <a:gd name="connsiteX21" fmla="*/ 4767261 w 5857873"/>
              <a:gd name="connsiteY21" fmla="*/ 1521617 h 1674016"/>
              <a:gd name="connsiteX22" fmla="*/ 4931568 w 5857873"/>
              <a:gd name="connsiteY22" fmla="*/ 1523998 h 1674016"/>
              <a:gd name="connsiteX23" fmla="*/ 4931571 w 5857873"/>
              <a:gd name="connsiteY23" fmla="*/ 1359693 h 1674016"/>
              <a:gd name="connsiteX24" fmla="*/ 5403055 w 5857873"/>
              <a:gd name="connsiteY24" fmla="*/ 1357311 h 1674016"/>
              <a:gd name="connsiteX25" fmla="*/ 5417344 w 5857873"/>
              <a:gd name="connsiteY25" fmla="*/ 1309686 h 1674016"/>
              <a:gd name="connsiteX26" fmla="*/ 5857873 w 5857873"/>
              <a:gd name="connsiteY26" fmla="*/ 1307305 h 1674016"/>
              <a:gd name="connsiteX0" fmla="*/ 0 w 5857873"/>
              <a:gd name="connsiteY0" fmla="*/ 0 h 1674016"/>
              <a:gd name="connsiteX1" fmla="*/ 95250 w 5857873"/>
              <a:gd name="connsiteY1" fmla="*/ 38098 h 1674016"/>
              <a:gd name="connsiteX2" fmla="*/ 73819 w 5857873"/>
              <a:gd name="connsiteY2" fmla="*/ 76198 h 1674016"/>
              <a:gd name="connsiteX3" fmla="*/ 73818 w 5857873"/>
              <a:gd name="connsiteY3" fmla="*/ 157160 h 1674016"/>
              <a:gd name="connsiteX4" fmla="*/ 369095 w 5857873"/>
              <a:gd name="connsiteY4" fmla="*/ 169068 h 1674016"/>
              <a:gd name="connsiteX5" fmla="*/ 366714 w 5857873"/>
              <a:gd name="connsiteY5" fmla="*/ 300037 h 1674016"/>
              <a:gd name="connsiteX6" fmla="*/ 583407 w 5857873"/>
              <a:gd name="connsiteY6" fmla="*/ 300037 h 1674016"/>
              <a:gd name="connsiteX7" fmla="*/ 585789 w 5857873"/>
              <a:gd name="connsiteY7" fmla="*/ 602456 h 1674016"/>
              <a:gd name="connsiteX8" fmla="*/ 1116807 w 5857873"/>
              <a:gd name="connsiteY8" fmla="*/ 604837 h 1674016"/>
              <a:gd name="connsiteX9" fmla="*/ 1119189 w 5857873"/>
              <a:gd name="connsiteY9" fmla="*/ 1052512 h 1674016"/>
              <a:gd name="connsiteX10" fmla="*/ 1426370 w 5857873"/>
              <a:gd name="connsiteY10" fmla="*/ 1057275 h 1674016"/>
              <a:gd name="connsiteX11" fmla="*/ 1428751 w 5857873"/>
              <a:gd name="connsiteY11" fmla="*/ 1288256 h 1674016"/>
              <a:gd name="connsiteX12" fmla="*/ 1466851 w 5857873"/>
              <a:gd name="connsiteY12" fmla="*/ 1293018 h 1674016"/>
              <a:gd name="connsiteX13" fmla="*/ 1469232 w 5857873"/>
              <a:gd name="connsiteY13" fmla="*/ 1123950 h 1674016"/>
              <a:gd name="connsiteX14" fmla="*/ 2750344 w 5857873"/>
              <a:gd name="connsiteY14" fmla="*/ 1123950 h 1674016"/>
              <a:gd name="connsiteX15" fmla="*/ 2781300 w 5857873"/>
              <a:gd name="connsiteY15" fmla="*/ 1071562 h 1674016"/>
              <a:gd name="connsiteX16" fmla="*/ 4191001 w 5857873"/>
              <a:gd name="connsiteY16" fmla="*/ 1071561 h 1674016"/>
              <a:gd name="connsiteX17" fmla="*/ 4190999 w 5857873"/>
              <a:gd name="connsiteY17" fmla="*/ 1674016 h 1674016"/>
              <a:gd name="connsiteX18" fmla="*/ 4233861 w 5857873"/>
              <a:gd name="connsiteY18" fmla="*/ 1616868 h 1674016"/>
              <a:gd name="connsiteX19" fmla="*/ 4476748 w 5857873"/>
              <a:gd name="connsiteY19" fmla="*/ 1614486 h 1674016"/>
              <a:gd name="connsiteX20" fmla="*/ 4483893 w 5857873"/>
              <a:gd name="connsiteY20" fmla="*/ 1576386 h 1674016"/>
              <a:gd name="connsiteX21" fmla="*/ 4767262 w 5857873"/>
              <a:gd name="connsiteY21" fmla="*/ 1583530 h 1674016"/>
              <a:gd name="connsiteX22" fmla="*/ 4767261 w 5857873"/>
              <a:gd name="connsiteY22" fmla="*/ 1521617 h 1674016"/>
              <a:gd name="connsiteX23" fmla="*/ 4931568 w 5857873"/>
              <a:gd name="connsiteY23" fmla="*/ 1523998 h 1674016"/>
              <a:gd name="connsiteX24" fmla="*/ 4931571 w 5857873"/>
              <a:gd name="connsiteY24" fmla="*/ 1359693 h 1674016"/>
              <a:gd name="connsiteX25" fmla="*/ 5403055 w 5857873"/>
              <a:gd name="connsiteY25" fmla="*/ 1357311 h 1674016"/>
              <a:gd name="connsiteX26" fmla="*/ 5417344 w 5857873"/>
              <a:gd name="connsiteY26" fmla="*/ 1309686 h 1674016"/>
              <a:gd name="connsiteX27" fmla="*/ 5857873 w 5857873"/>
              <a:gd name="connsiteY27" fmla="*/ 1307305 h 1674016"/>
              <a:gd name="connsiteX0" fmla="*/ 0 w 5857873"/>
              <a:gd name="connsiteY0" fmla="*/ 8628 h 1682644"/>
              <a:gd name="connsiteX1" fmla="*/ 100013 w 5857873"/>
              <a:gd name="connsiteY1" fmla="*/ 1482 h 1682644"/>
              <a:gd name="connsiteX2" fmla="*/ 95250 w 5857873"/>
              <a:gd name="connsiteY2" fmla="*/ 46726 h 1682644"/>
              <a:gd name="connsiteX3" fmla="*/ 73819 w 5857873"/>
              <a:gd name="connsiteY3" fmla="*/ 84826 h 1682644"/>
              <a:gd name="connsiteX4" fmla="*/ 73818 w 5857873"/>
              <a:gd name="connsiteY4" fmla="*/ 165788 h 1682644"/>
              <a:gd name="connsiteX5" fmla="*/ 369095 w 5857873"/>
              <a:gd name="connsiteY5" fmla="*/ 177696 h 1682644"/>
              <a:gd name="connsiteX6" fmla="*/ 366714 w 5857873"/>
              <a:gd name="connsiteY6" fmla="*/ 308665 h 1682644"/>
              <a:gd name="connsiteX7" fmla="*/ 583407 w 5857873"/>
              <a:gd name="connsiteY7" fmla="*/ 308665 h 1682644"/>
              <a:gd name="connsiteX8" fmla="*/ 585789 w 5857873"/>
              <a:gd name="connsiteY8" fmla="*/ 611084 h 1682644"/>
              <a:gd name="connsiteX9" fmla="*/ 1116807 w 5857873"/>
              <a:gd name="connsiteY9" fmla="*/ 613465 h 1682644"/>
              <a:gd name="connsiteX10" fmla="*/ 1119189 w 5857873"/>
              <a:gd name="connsiteY10" fmla="*/ 1061140 h 1682644"/>
              <a:gd name="connsiteX11" fmla="*/ 1426370 w 5857873"/>
              <a:gd name="connsiteY11" fmla="*/ 1065903 h 1682644"/>
              <a:gd name="connsiteX12" fmla="*/ 1428751 w 5857873"/>
              <a:gd name="connsiteY12" fmla="*/ 1296884 h 1682644"/>
              <a:gd name="connsiteX13" fmla="*/ 1466851 w 5857873"/>
              <a:gd name="connsiteY13" fmla="*/ 1301646 h 1682644"/>
              <a:gd name="connsiteX14" fmla="*/ 1469232 w 5857873"/>
              <a:gd name="connsiteY14" fmla="*/ 1132578 h 1682644"/>
              <a:gd name="connsiteX15" fmla="*/ 2750344 w 5857873"/>
              <a:gd name="connsiteY15" fmla="*/ 1132578 h 1682644"/>
              <a:gd name="connsiteX16" fmla="*/ 2781300 w 5857873"/>
              <a:gd name="connsiteY16" fmla="*/ 1080190 h 1682644"/>
              <a:gd name="connsiteX17" fmla="*/ 4191001 w 5857873"/>
              <a:gd name="connsiteY17" fmla="*/ 1080189 h 1682644"/>
              <a:gd name="connsiteX18" fmla="*/ 4190999 w 5857873"/>
              <a:gd name="connsiteY18" fmla="*/ 1682644 h 1682644"/>
              <a:gd name="connsiteX19" fmla="*/ 4233861 w 5857873"/>
              <a:gd name="connsiteY19" fmla="*/ 1625496 h 1682644"/>
              <a:gd name="connsiteX20" fmla="*/ 4476748 w 5857873"/>
              <a:gd name="connsiteY20" fmla="*/ 1623114 h 1682644"/>
              <a:gd name="connsiteX21" fmla="*/ 4483893 w 5857873"/>
              <a:gd name="connsiteY21" fmla="*/ 1585014 h 1682644"/>
              <a:gd name="connsiteX22" fmla="*/ 4767262 w 5857873"/>
              <a:gd name="connsiteY22" fmla="*/ 1592158 h 1682644"/>
              <a:gd name="connsiteX23" fmla="*/ 4767261 w 5857873"/>
              <a:gd name="connsiteY23" fmla="*/ 1530245 h 1682644"/>
              <a:gd name="connsiteX24" fmla="*/ 4931568 w 5857873"/>
              <a:gd name="connsiteY24" fmla="*/ 1532626 h 1682644"/>
              <a:gd name="connsiteX25" fmla="*/ 4931571 w 5857873"/>
              <a:gd name="connsiteY25" fmla="*/ 1368321 h 1682644"/>
              <a:gd name="connsiteX26" fmla="*/ 5403055 w 5857873"/>
              <a:gd name="connsiteY26" fmla="*/ 1365939 h 1682644"/>
              <a:gd name="connsiteX27" fmla="*/ 5417344 w 5857873"/>
              <a:gd name="connsiteY27" fmla="*/ 1318314 h 1682644"/>
              <a:gd name="connsiteX28" fmla="*/ 5857873 w 5857873"/>
              <a:gd name="connsiteY28" fmla="*/ 1315933 h 1682644"/>
              <a:gd name="connsiteX0" fmla="*/ 1124937 w 5785042"/>
              <a:gd name="connsiteY0" fmla="*/ 328704 h 1681251"/>
              <a:gd name="connsiteX1" fmla="*/ 27182 w 5785042"/>
              <a:gd name="connsiteY1" fmla="*/ 89 h 1681251"/>
              <a:gd name="connsiteX2" fmla="*/ 22419 w 5785042"/>
              <a:gd name="connsiteY2" fmla="*/ 45333 h 1681251"/>
              <a:gd name="connsiteX3" fmla="*/ 988 w 5785042"/>
              <a:gd name="connsiteY3" fmla="*/ 83433 h 1681251"/>
              <a:gd name="connsiteX4" fmla="*/ 987 w 5785042"/>
              <a:gd name="connsiteY4" fmla="*/ 164395 h 1681251"/>
              <a:gd name="connsiteX5" fmla="*/ 296264 w 5785042"/>
              <a:gd name="connsiteY5" fmla="*/ 176303 h 1681251"/>
              <a:gd name="connsiteX6" fmla="*/ 293883 w 5785042"/>
              <a:gd name="connsiteY6" fmla="*/ 307272 h 1681251"/>
              <a:gd name="connsiteX7" fmla="*/ 510576 w 5785042"/>
              <a:gd name="connsiteY7" fmla="*/ 307272 h 1681251"/>
              <a:gd name="connsiteX8" fmla="*/ 512958 w 5785042"/>
              <a:gd name="connsiteY8" fmla="*/ 609691 h 1681251"/>
              <a:gd name="connsiteX9" fmla="*/ 1043976 w 5785042"/>
              <a:gd name="connsiteY9" fmla="*/ 612072 h 1681251"/>
              <a:gd name="connsiteX10" fmla="*/ 1046358 w 5785042"/>
              <a:gd name="connsiteY10" fmla="*/ 1059747 h 1681251"/>
              <a:gd name="connsiteX11" fmla="*/ 1353539 w 5785042"/>
              <a:gd name="connsiteY11" fmla="*/ 1064510 h 1681251"/>
              <a:gd name="connsiteX12" fmla="*/ 1355920 w 5785042"/>
              <a:gd name="connsiteY12" fmla="*/ 1295491 h 1681251"/>
              <a:gd name="connsiteX13" fmla="*/ 1394020 w 5785042"/>
              <a:gd name="connsiteY13" fmla="*/ 1300253 h 1681251"/>
              <a:gd name="connsiteX14" fmla="*/ 1396401 w 5785042"/>
              <a:gd name="connsiteY14" fmla="*/ 1131185 h 1681251"/>
              <a:gd name="connsiteX15" fmla="*/ 2677513 w 5785042"/>
              <a:gd name="connsiteY15" fmla="*/ 1131185 h 1681251"/>
              <a:gd name="connsiteX16" fmla="*/ 2708469 w 5785042"/>
              <a:gd name="connsiteY16" fmla="*/ 1078797 h 1681251"/>
              <a:gd name="connsiteX17" fmla="*/ 4118170 w 5785042"/>
              <a:gd name="connsiteY17" fmla="*/ 1078796 h 1681251"/>
              <a:gd name="connsiteX18" fmla="*/ 4118168 w 5785042"/>
              <a:gd name="connsiteY18" fmla="*/ 1681251 h 1681251"/>
              <a:gd name="connsiteX19" fmla="*/ 4161030 w 5785042"/>
              <a:gd name="connsiteY19" fmla="*/ 1624103 h 1681251"/>
              <a:gd name="connsiteX20" fmla="*/ 4403917 w 5785042"/>
              <a:gd name="connsiteY20" fmla="*/ 1621721 h 1681251"/>
              <a:gd name="connsiteX21" fmla="*/ 4411062 w 5785042"/>
              <a:gd name="connsiteY21" fmla="*/ 1583621 h 1681251"/>
              <a:gd name="connsiteX22" fmla="*/ 4694431 w 5785042"/>
              <a:gd name="connsiteY22" fmla="*/ 1590765 h 1681251"/>
              <a:gd name="connsiteX23" fmla="*/ 4694430 w 5785042"/>
              <a:gd name="connsiteY23" fmla="*/ 1528852 h 1681251"/>
              <a:gd name="connsiteX24" fmla="*/ 4858737 w 5785042"/>
              <a:gd name="connsiteY24" fmla="*/ 1531233 h 1681251"/>
              <a:gd name="connsiteX25" fmla="*/ 4858740 w 5785042"/>
              <a:gd name="connsiteY25" fmla="*/ 1366928 h 1681251"/>
              <a:gd name="connsiteX26" fmla="*/ 5330224 w 5785042"/>
              <a:gd name="connsiteY26" fmla="*/ 1364546 h 1681251"/>
              <a:gd name="connsiteX27" fmla="*/ 5344513 w 5785042"/>
              <a:gd name="connsiteY27" fmla="*/ 1316921 h 1681251"/>
              <a:gd name="connsiteX28" fmla="*/ 5785042 w 5785042"/>
              <a:gd name="connsiteY28" fmla="*/ 1314540 h 1681251"/>
              <a:gd name="connsiteX0" fmla="*/ 1124937 w 5785042"/>
              <a:gd name="connsiteY0" fmla="*/ 350129 h 1702676"/>
              <a:gd name="connsiteX1" fmla="*/ 679645 w 5785042"/>
              <a:gd name="connsiteY1" fmla="*/ 83 h 1702676"/>
              <a:gd name="connsiteX2" fmla="*/ 22419 w 5785042"/>
              <a:gd name="connsiteY2" fmla="*/ 66758 h 1702676"/>
              <a:gd name="connsiteX3" fmla="*/ 988 w 5785042"/>
              <a:gd name="connsiteY3" fmla="*/ 104858 h 1702676"/>
              <a:gd name="connsiteX4" fmla="*/ 987 w 5785042"/>
              <a:gd name="connsiteY4" fmla="*/ 185820 h 1702676"/>
              <a:gd name="connsiteX5" fmla="*/ 296264 w 5785042"/>
              <a:gd name="connsiteY5" fmla="*/ 197728 h 1702676"/>
              <a:gd name="connsiteX6" fmla="*/ 293883 w 5785042"/>
              <a:gd name="connsiteY6" fmla="*/ 328697 h 1702676"/>
              <a:gd name="connsiteX7" fmla="*/ 510576 w 5785042"/>
              <a:gd name="connsiteY7" fmla="*/ 328697 h 1702676"/>
              <a:gd name="connsiteX8" fmla="*/ 512958 w 5785042"/>
              <a:gd name="connsiteY8" fmla="*/ 631116 h 1702676"/>
              <a:gd name="connsiteX9" fmla="*/ 1043976 w 5785042"/>
              <a:gd name="connsiteY9" fmla="*/ 633497 h 1702676"/>
              <a:gd name="connsiteX10" fmla="*/ 1046358 w 5785042"/>
              <a:gd name="connsiteY10" fmla="*/ 1081172 h 1702676"/>
              <a:gd name="connsiteX11" fmla="*/ 1353539 w 5785042"/>
              <a:gd name="connsiteY11" fmla="*/ 1085935 h 1702676"/>
              <a:gd name="connsiteX12" fmla="*/ 1355920 w 5785042"/>
              <a:gd name="connsiteY12" fmla="*/ 1316916 h 1702676"/>
              <a:gd name="connsiteX13" fmla="*/ 1394020 w 5785042"/>
              <a:gd name="connsiteY13" fmla="*/ 1321678 h 1702676"/>
              <a:gd name="connsiteX14" fmla="*/ 1396401 w 5785042"/>
              <a:gd name="connsiteY14" fmla="*/ 1152610 h 1702676"/>
              <a:gd name="connsiteX15" fmla="*/ 2677513 w 5785042"/>
              <a:gd name="connsiteY15" fmla="*/ 1152610 h 1702676"/>
              <a:gd name="connsiteX16" fmla="*/ 2708469 w 5785042"/>
              <a:gd name="connsiteY16" fmla="*/ 1100222 h 1702676"/>
              <a:gd name="connsiteX17" fmla="*/ 4118170 w 5785042"/>
              <a:gd name="connsiteY17" fmla="*/ 1100221 h 1702676"/>
              <a:gd name="connsiteX18" fmla="*/ 4118168 w 5785042"/>
              <a:gd name="connsiteY18" fmla="*/ 1702676 h 1702676"/>
              <a:gd name="connsiteX19" fmla="*/ 4161030 w 5785042"/>
              <a:gd name="connsiteY19" fmla="*/ 1645528 h 1702676"/>
              <a:gd name="connsiteX20" fmla="*/ 4403917 w 5785042"/>
              <a:gd name="connsiteY20" fmla="*/ 1643146 h 1702676"/>
              <a:gd name="connsiteX21" fmla="*/ 4411062 w 5785042"/>
              <a:gd name="connsiteY21" fmla="*/ 1605046 h 1702676"/>
              <a:gd name="connsiteX22" fmla="*/ 4694431 w 5785042"/>
              <a:gd name="connsiteY22" fmla="*/ 1612190 h 1702676"/>
              <a:gd name="connsiteX23" fmla="*/ 4694430 w 5785042"/>
              <a:gd name="connsiteY23" fmla="*/ 1550277 h 1702676"/>
              <a:gd name="connsiteX24" fmla="*/ 4858737 w 5785042"/>
              <a:gd name="connsiteY24" fmla="*/ 1552658 h 1702676"/>
              <a:gd name="connsiteX25" fmla="*/ 4858740 w 5785042"/>
              <a:gd name="connsiteY25" fmla="*/ 1388353 h 1702676"/>
              <a:gd name="connsiteX26" fmla="*/ 5330224 w 5785042"/>
              <a:gd name="connsiteY26" fmla="*/ 1385971 h 1702676"/>
              <a:gd name="connsiteX27" fmla="*/ 5344513 w 5785042"/>
              <a:gd name="connsiteY27" fmla="*/ 1338346 h 1702676"/>
              <a:gd name="connsiteX28" fmla="*/ 5785042 w 5785042"/>
              <a:gd name="connsiteY28" fmla="*/ 1335965 h 1702676"/>
              <a:gd name="connsiteX0" fmla="*/ 1124016 w 5784121"/>
              <a:gd name="connsiteY0" fmla="*/ 364090 h 1716637"/>
              <a:gd name="connsiteX1" fmla="*/ 678724 w 5784121"/>
              <a:gd name="connsiteY1" fmla="*/ 14044 h 1716637"/>
              <a:gd name="connsiteX2" fmla="*/ 559660 w 5784121"/>
              <a:gd name="connsiteY2" fmla="*/ 2138 h 1716637"/>
              <a:gd name="connsiteX3" fmla="*/ 67 w 5784121"/>
              <a:gd name="connsiteY3" fmla="*/ 118819 h 1716637"/>
              <a:gd name="connsiteX4" fmla="*/ 66 w 5784121"/>
              <a:gd name="connsiteY4" fmla="*/ 199781 h 1716637"/>
              <a:gd name="connsiteX5" fmla="*/ 295343 w 5784121"/>
              <a:gd name="connsiteY5" fmla="*/ 211689 h 1716637"/>
              <a:gd name="connsiteX6" fmla="*/ 292962 w 5784121"/>
              <a:gd name="connsiteY6" fmla="*/ 342658 h 1716637"/>
              <a:gd name="connsiteX7" fmla="*/ 509655 w 5784121"/>
              <a:gd name="connsiteY7" fmla="*/ 342658 h 1716637"/>
              <a:gd name="connsiteX8" fmla="*/ 512037 w 5784121"/>
              <a:gd name="connsiteY8" fmla="*/ 645077 h 1716637"/>
              <a:gd name="connsiteX9" fmla="*/ 1043055 w 5784121"/>
              <a:gd name="connsiteY9" fmla="*/ 647458 h 1716637"/>
              <a:gd name="connsiteX10" fmla="*/ 1045437 w 5784121"/>
              <a:gd name="connsiteY10" fmla="*/ 1095133 h 1716637"/>
              <a:gd name="connsiteX11" fmla="*/ 1352618 w 5784121"/>
              <a:gd name="connsiteY11" fmla="*/ 1099896 h 1716637"/>
              <a:gd name="connsiteX12" fmla="*/ 1354999 w 5784121"/>
              <a:gd name="connsiteY12" fmla="*/ 1330877 h 1716637"/>
              <a:gd name="connsiteX13" fmla="*/ 1393099 w 5784121"/>
              <a:gd name="connsiteY13" fmla="*/ 1335639 h 1716637"/>
              <a:gd name="connsiteX14" fmla="*/ 1395480 w 5784121"/>
              <a:gd name="connsiteY14" fmla="*/ 1166571 h 1716637"/>
              <a:gd name="connsiteX15" fmla="*/ 2676592 w 5784121"/>
              <a:gd name="connsiteY15" fmla="*/ 1166571 h 1716637"/>
              <a:gd name="connsiteX16" fmla="*/ 2707548 w 5784121"/>
              <a:gd name="connsiteY16" fmla="*/ 1114183 h 1716637"/>
              <a:gd name="connsiteX17" fmla="*/ 4117249 w 5784121"/>
              <a:gd name="connsiteY17" fmla="*/ 1114182 h 1716637"/>
              <a:gd name="connsiteX18" fmla="*/ 4117247 w 5784121"/>
              <a:gd name="connsiteY18" fmla="*/ 1716637 h 1716637"/>
              <a:gd name="connsiteX19" fmla="*/ 4160109 w 5784121"/>
              <a:gd name="connsiteY19" fmla="*/ 1659489 h 1716637"/>
              <a:gd name="connsiteX20" fmla="*/ 4402996 w 5784121"/>
              <a:gd name="connsiteY20" fmla="*/ 1657107 h 1716637"/>
              <a:gd name="connsiteX21" fmla="*/ 4410141 w 5784121"/>
              <a:gd name="connsiteY21" fmla="*/ 1619007 h 1716637"/>
              <a:gd name="connsiteX22" fmla="*/ 4693510 w 5784121"/>
              <a:gd name="connsiteY22" fmla="*/ 1626151 h 1716637"/>
              <a:gd name="connsiteX23" fmla="*/ 4693509 w 5784121"/>
              <a:gd name="connsiteY23" fmla="*/ 1564238 h 1716637"/>
              <a:gd name="connsiteX24" fmla="*/ 4857816 w 5784121"/>
              <a:gd name="connsiteY24" fmla="*/ 1566619 h 1716637"/>
              <a:gd name="connsiteX25" fmla="*/ 4857819 w 5784121"/>
              <a:gd name="connsiteY25" fmla="*/ 1402314 h 1716637"/>
              <a:gd name="connsiteX26" fmla="*/ 5329303 w 5784121"/>
              <a:gd name="connsiteY26" fmla="*/ 1399932 h 1716637"/>
              <a:gd name="connsiteX27" fmla="*/ 5343592 w 5784121"/>
              <a:gd name="connsiteY27" fmla="*/ 1352307 h 1716637"/>
              <a:gd name="connsiteX28" fmla="*/ 5784121 w 5784121"/>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1870 h 1714417"/>
              <a:gd name="connsiteX1" fmla="*/ 678658 w 5784055"/>
              <a:gd name="connsiteY1" fmla="*/ 11824 h 1714417"/>
              <a:gd name="connsiteX2" fmla="*/ 592931 w 5784055"/>
              <a:gd name="connsiteY2" fmla="*/ 2299 h 1714417"/>
              <a:gd name="connsiteX3" fmla="*/ 2383 w 5784055"/>
              <a:gd name="connsiteY3" fmla="*/ 38017 h 1714417"/>
              <a:gd name="connsiteX4" fmla="*/ 0 w 5784055"/>
              <a:gd name="connsiteY4" fmla="*/ 197561 h 1714417"/>
              <a:gd name="connsiteX5" fmla="*/ 295277 w 5784055"/>
              <a:gd name="connsiteY5" fmla="*/ 209469 h 1714417"/>
              <a:gd name="connsiteX6" fmla="*/ 292896 w 5784055"/>
              <a:gd name="connsiteY6" fmla="*/ 340438 h 1714417"/>
              <a:gd name="connsiteX7" fmla="*/ 509589 w 5784055"/>
              <a:gd name="connsiteY7" fmla="*/ 340438 h 1714417"/>
              <a:gd name="connsiteX8" fmla="*/ 511971 w 5784055"/>
              <a:gd name="connsiteY8" fmla="*/ 642857 h 1714417"/>
              <a:gd name="connsiteX9" fmla="*/ 1042989 w 5784055"/>
              <a:gd name="connsiteY9" fmla="*/ 645238 h 1714417"/>
              <a:gd name="connsiteX10" fmla="*/ 1045371 w 5784055"/>
              <a:gd name="connsiteY10" fmla="*/ 1092913 h 1714417"/>
              <a:gd name="connsiteX11" fmla="*/ 1352552 w 5784055"/>
              <a:gd name="connsiteY11" fmla="*/ 1097676 h 1714417"/>
              <a:gd name="connsiteX12" fmla="*/ 1354933 w 5784055"/>
              <a:gd name="connsiteY12" fmla="*/ 1328657 h 1714417"/>
              <a:gd name="connsiteX13" fmla="*/ 1393033 w 5784055"/>
              <a:gd name="connsiteY13" fmla="*/ 1333419 h 1714417"/>
              <a:gd name="connsiteX14" fmla="*/ 1395414 w 5784055"/>
              <a:gd name="connsiteY14" fmla="*/ 1164351 h 1714417"/>
              <a:gd name="connsiteX15" fmla="*/ 2676526 w 5784055"/>
              <a:gd name="connsiteY15" fmla="*/ 1164351 h 1714417"/>
              <a:gd name="connsiteX16" fmla="*/ 2707482 w 5784055"/>
              <a:gd name="connsiteY16" fmla="*/ 1111963 h 1714417"/>
              <a:gd name="connsiteX17" fmla="*/ 4117183 w 5784055"/>
              <a:gd name="connsiteY17" fmla="*/ 1111962 h 1714417"/>
              <a:gd name="connsiteX18" fmla="*/ 4117181 w 5784055"/>
              <a:gd name="connsiteY18" fmla="*/ 1714417 h 1714417"/>
              <a:gd name="connsiteX19" fmla="*/ 4160043 w 5784055"/>
              <a:gd name="connsiteY19" fmla="*/ 1657269 h 1714417"/>
              <a:gd name="connsiteX20" fmla="*/ 4402930 w 5784055"/>
              <a:gd name="connsiteY20" fmla="*/ 1654887 h 1714417"/>
              <a:gd name="connsiteX21" fmla="*/ 4410075 w 5784055"/>
              <a:gd name="connsiteY21" fmla="*/ 1616787 h 1714417"/>
              <a:gd name="connsiteX22" fmla="*/ 4693444 w 5784055"/>
              <a:gd name="connsiteY22" fmla="*/ 1623931 h 1714417"/>
              <a:gd name="connsiteX23" fmla="*/ 4693443 w 5784055"/>
              <a:gd name="connsiteY23" fmla="*/ 1562018 h 1714417"/>
              <a:gd name="connsiteX24" fmla="*/ 4857750 w 5784055"/>
              <a:gd name="connsiteY24" fmla="*/ 1564399 h 1714417"/>
              <a:gd name="connsiteX25" fmla="*/ 4857753 w 5784055"/>
              <a:gd name="connsiteY25" fmla="*/ 1400094 h 1714417"/>
              <a:gd name="connsiteX26" fmla="*/ 5329237 w 5784055"/>
              <a:gd name="connsiteY26" fmla="*/ 1397712 h 1714417"/>
              <a:gd name="connsiteX27" fmla="*/ 5343526 w 5784055"/>
              <a:gd name="connsiteY27" fmla="*/ 1350087 h 1714417"/>
              <a:gd name="connsiteX28" fmla="*/ 5784055 w 5784055"/>
              <a:gd name="connsiteY28" fmla="*/ 1347706 h 1714417"/>
              <a:gd name="connsiteX0" fmla="*/ 1123950 w 5784055"/>
              <a:gd name="connsiteY0" fmla="*/ 359736 h 1712283"/>
              <a:gd name="connsiteX1" fmla="*/ 714377 w 5784055"/>
              <a:gd name="connsiteY1" fmla="*/ 426409 h 1712283"/>
              <a:gd name="connsiteX2" fmla="*/ 592931 w 5784055"/>
              <a:gd name="connsiteY2" fmla="*/ 165 h 1712283"/>
              <a:gd name="connsiteX3" fmla="*/ 2383 w 5784055"/>
              <a:gd name="connsiteY3" fmla="*/ 35883 h 1712283"/>
              <a:gd name="connsiteX4" fmla="*/ 0 w 5784055"/>
              <a:gd name="connsiteY4" fmla="*/ 195427 h 1712283"/>
              <a:gd name="connsiteX5" fmla="*/ 295277 w 5784055"/>
              <a:gd name="connsiteY5" fmla="*/ 207335 h 1712283"/>
              <a:gd name="connsiteX6" fmla="*/ 292896 w 5784055"/>
              <a:gd name="connsiteY6" fmla="*/ 338304 h 1712283"/>
              <a:gd name="connsiteX7" fmla="*/ 509589 w 5784055"/>
              <a:gd name="connsiteY7" fmla="*/ 338304 h 1712283"/>
              <a:gd name="connsiteX8" fmla="*/ 511971 w 5784055"/>
              <a:gd name="connsiteY8" fmla="*/ 640723 h 1712283"/>
              <a:gd name="connsiteX9" fmla="*/ 1042989 w 5784055"/>
              <a:gd name="connsiteY9" fmla="*/ 643104 h 1712283"/>
              <a:gd name="connsiteX10" fmla="*/ 1045371 w 5784055"/>
              <a:gd name="connsiteY10" fmla="*/ 1090779 h 1712283"/>
              <a:gd name="connsiteX11" fmla="*/ 1352552 w 5784055"/>
              <a:gd name="connsiteY11" fmla="*/ 1095542 h 1712283"/>
              <a:gd name="connsiteX12" fmla="*/ 1354933 w 5784055"/>
              <a:gd name="connsiteY12" fmla="*/ 1326523 h 1712283"/>
              <a:gd name="connsiteX13" fmla="*/ 1393033 w 5784055"/>
              <a:gd name="connsiteY13" fmla="*/ 1331285 h 1712283"/>
              <a:gd name="connsiteX14" fmla="*/ 1395414 w 5784055"/>
              <a:gd name="connsiteY14" fmla="*/ 1162217 h 1712283"/>
              <a:gd name="connsiteX15" fmla="*/ 2676526 w 5784055"/>
              <a:gd name="connsiteY15" fmla="*/ 1162217 h 1712283"/>
              <a:gd name="connsiteX16" fmla="*/ 2707482 w 5784055"/>
              <a:gd name="connsiteY16" fmla="*/ 1109829 h 1712283"/>
              <a:gd name="connsiteX17" fmla="*/ 4117183 w 5784055"/>
              <a:gd name="connsiteY17" fmla="*/ 1109828 h 1712283"/>
              <a:gd name="connsiteX18" fmla="*/ 4117181 w 5784055"/>
              <a:gd name="connsiteY18" fmla="*/ 1712283 h 1712283"/>
              <a:gd name="connsiteX19" fmla="*/ 4160043 w 5784055"/>
              <a:gd name="connsiteY19" fmla="*/ 1655135 h 1712283"/>
              <a:gd name="connsiteX20" fmla="*/ 4402930 w 5784055"/>
              <a:gd name="connsiteY20" fmla="*/ 1652753 h 1712283"/>
              <a:gd name="connsiteX21" fmla="*/ 4410075 w 5784055"/>
              <a:gd name="connsiteY21" fmla="*/ 1614653 h 1712283"/>
              <a:gd name="connsiteX22" fmla="*/ 4693444 w 5784055"/>
              <a:gd name="connsiteY22" fmla="*/ 1621797 h 1712283"/>
              <a:gd name="connsiteX23" fmla="*/ 4693443 w 5784055"/>
              <a:gd name="connsiteY23" fmla="*/ 1559884 h 1712283"/>
              <a:gd name="connsiteX24" fmla="*/ 4857750 w 5784055"/>
              <a:gd name="connsiteY24" fmla="*/ 1562265 h 1712283"/>
              <a:gd name="connsiteX25" fmla="*/ 4857753 w 5784055"/>
              <a:gd name="connsiteY25" fmla="*/ 1397960 h 1712283"/>
              <a:gd name="connsiteX26" fmla="*/ 5329237 w 5784055"/>
              <a:gd name="connsiteY26" fmla="*/ 1395578 h 1712283"/>
              <a:gd name="connsiteX27" fmla="*/ 5343526 w 5784055"/>
              <a:gd name="connsiteY27" fmla="*/ 1347953 h 1712283"/>
              <a:gd name="connsiteX28" fmla="*/ 5784055 w 5784055"/>
              <a:gd name="connsiteY28" fmla="*/ 1345572 h 1712283"/>
              <a:gd name="connsiteX0" fmla="*/ 1123950 w 5784055"/>
              <a:gd name="connsiteY0" fmla="*/ 331172 h 1683719"/>
              <a:gd name="connsiteX1" fmla="*/ 714377 w 5784055"/>
              <a:gd name="connsiteY1" fmla="*/ 397845 h 1683719"/>
              <a:gd name="connsiteX2" fmla="*/ 700088 w 5784055"/>
              <a:gd name="connsiteY2" fmla="*/ 176 h 1683719"/>
              <a:gd name="connsiteX3" fmla="*/ 2383 w 5784055"/>
              <a:gd name="connsiteY3" fmla="*/ 7319 h 1683719"/>
              <a:gd name="connsiteX4" fmla="*/ 0 w 5784055"/>
              <a:gd name="connsiteY4" fmla="*/ 166863 h 1683719"/>
              <a:gd name="connsiteX5" fmla="*/ 295277 w 5784055"/>
              <a:gd name="connsiteY5" fmla="*/ 178771 h 1683719"/>
              <a:gd name="connsiteX6" fmla="*/ 292896 w 5784055"/>
              <a:gd name="connsiteY6" fmla="*/ 309740 h 1683719"/>
              <a:gd name="connsiteX7" fmla="*/ 509589 w 5784055"/>
              <a:gd name="connsiteY7" fmla="*/ 309740 h 1683719"/>
              <a:gd name="connsiteX8" fmla="*/ 511971 w 5784055"/>
              <a:gd name="connsiteY8" fmla="*/ 612159 h 1683719"/>
              <a:gd name="connsiteX9" fmla="*/ 1042989 w 5784055"/>
              <a:gd name="connsiteY9" fmla="*/ 614540 h 1683719"/>
              <a:gd name="connsiteX10" fmla="*/ 1045371 w 5784055"/>
              <a:gd name="connsiteY10" fmla="*/ 1062215 h 1683719"/>
              <a:gd name="connsiteX11" fmla="*/ 1352552 w 5784055"/>
              <a:gd name="connsiteY11" fmla="*/ 1066978 h 1683719"/>
              <a:gd name="connsiteX12" fmla="*/ 1354933 w 5784055"/>
              <a:gd name="connsiteY12" fmla="*/ 1297959 h 1683719"/>
              <a:gd name="connsiteX13" fmla="*/ 1393033 w 5784055"/>
              <a:gd name="connsiteY13" fmla="*/ 1302721 h 1683719"/>
              <a:gd name="connsiteX14" fmla="*/ 1395414 w 5784055"/>
              <a:gd name="connsiteY14" fmla="*/ 1133653 h 1683719"/>
              <a:gd name="connsiteX15" fmla="*/ 2676526 w 5784055"/>
              <a:gd name="connsiteY15" fmla="*/ 1133653 h 1683719"/>
              <a:gd name="connsiteX16" fmla="*/ 2707482 w 5784055"/>
              <a:gd name="connsiteY16" fmla="*/ 1081265 h 1683719"/>
              <a:gd name="connsiteX17" fmla="*/ 4117183 w 5784055"/>
              <a:gd name="connsiteY17" fmla="*/ 1081264 h 1683719"/>
              <a:gd name="connsiteX18" fmla="*/ 4117181 w 5784055"/>
              <a:gd name="connsiteY18" fmla="*/ 1683719 h 1683719"/>
              <a:gd name="connsiteX19" fmla="*/ 4160043 w 5784055"/>
              <a:gd name="connsiteY19" fmla="*/ 1626571 h 1683719"/>
              <a:gd name="connsiteX20" fmla="*/ 4402930 w 5784055"/>
              <a:gd name="connsiteY20" fmla="*/ 1624189 h 1683719"/>
              <a:gd name="connsiteX21" fmla="*/ 4410075 w 5784055"/>
              <a:gd name="connsiteY21" fmla="*/ 1586089 h 1683719"/>
              <a:gd name="connsiteX22" fmla="*/ 4693444 w 5784055"/>
              <a:gd name="connsiteY22" fmla="*/ 1593233 h 1683719"/>
              <a:gd name="connsiteX23" fmla="*/ 4693443 w 5784055"/>
              <a:gd name="connsiteY23" fmla="*/ 1531320 h 1683719"/>
              <a:gd name="connsiteX24" fmla="*/ 4857750 w 5784055"/>
              <a:gd name="connsiteY24" fmla="*/ 1533701 h 1683719"/>
              <a:gd name="connsiteX25" fmla="*/ 4857753 w 5784055"/>
              <a:gd name="connsiteY25" fmla="*/ 1369396 h 1683719"/>
              <a:gd name="connsiteX26" fmla="*/ 5329237 w 5784055"/>
              <a:gd name="connsiteY26" fmla="*/ 1367014 h 1683719"/>
              <a:gd name="connsiteX27" fmla="*/ 5343526 w 5784055"/>
              <a:gd name="connsiteY27" fmla="*/ 1319389 h 1683719"/>
              <a:gd name="connsiteX28" fmla="*/ 5784055 w 5784055"/>
              <a:gd name="connsiteY28" fmla="*/ 1317008 h 1683719"/>
              <a:gd name="connsiteX0" fmla="*/ 1123950 w 5784055"/>
              <a:gd name="connsiteY0" fmla="*/ 331172 h 1683719"/>
              <a:gd name="connsiteX1" fmla="*/ 714377 w 5784055"/>
              <a:gd name="connsiteY1" fmla="*/ 397845 h 1683719"/>
              <a:gd name="connsiteX2" fmla="*/ 700088 w 5784055"/>
              <a:gd name="connsiteY2" fmla="*/ 176 h 1683719"/>
              <a:gd name="connsiteX3" fmla="*/ 2383 w 5784055"/>
              <a:gd name="connsiteY3" fmla="*/ 7319 h 1683719"/>
              <a:gd name="connsiteX4" fmla="*/ 0 w 5784055"/>
              <a:gd name="connsiteY4" fmla="*/ 166863 h 1683719"/>
              <a:gd name="connsiteX5" fmla="*/ 295277 w 5784055"/>
              <a:gd name="connsiteY5" fmla="*/ 178771 h 1683719"/>
              <a:gd name="connsiteX6" fmla="*/ 292896 w 5784055"/>
              <a:gd name="connsiteY6" fmla="*/ 309740 h 1683719"/>
              <a:gd name="connsiteX7" fmla="*/ 509589 w 5784055"/>
              <a:gd name="connsiteY7" fmla="*/ 309740 h 1683719"/>
              <a:gd name="connsiteX8" fmla="*/ 511971 w 5784055"/>
              <a:gd name="connsiteY8" fmla="*/ 612159 h 1683719"/>
              <a:gd name="connsiteX9" fmla="*/ 1042989 w 5784055"/>
              <a:gd name="connsiteY9" fmla="*/ 614540 h 1683719"/>
              <a:gd name="connsiteX10" fmla="*/ 1045371 w 5784055"/>
              <a:gd name="connsiteY10" fmla="*/ 1062215 h 1683719"/>
              <a:gd name="connsiteX11" fmla="*/ 1352552 w 5784055"/>
              <a:gd name="connsiteY11" fmla="*/ 1066978 h 1683719"/>
              <a:gd name="connsiteX12" fmla="*/ 1354933 w 5784055"/>
              <a:gd name="connsiteY12" fmla="*/ 1297959 h 1683719"/>
              <a:gd name="connsiteX13" fmla="*/ 1393033 w 5784055"/>
              <a:gd name="connsiteY13" fmla="*/ 1302721 h 1683719"/>
              <a:gd name="connsiteX14" fmla="*/ 1395414 w 5784055"/>
              <a:gd name="connsiteY14" fmla="*/ 1133653 h 1683719"/>
              <a:gd name="connsiteX15" fmla="*/ 2676526 w 5784055"/>
              <a:gd name="connsiteY15" fmla="*/ 1133653 h 1683719"/>
              <a:gd name="connsiteX16" fmla="*/ 2707482 w 5784055"/>
              <a:gd name="connsiteY16" fmla="*/ 1081265 h 1683719"/>
              <a:gd name="connsiteX17" fmla="*/ 4117183 w 5784055"/>
              <a:gd name="connsiteY17" fmla="*/ 1081264 h 1683719"/>
              <a:gd name="connsiteX18" fmla="*/ 4117181 w 5784055"/>
              <a:gd name="connsiteY18" fmla="*/ 1683719 h 1683719"/>
              <a:gd name="connsiteX19" fmla="*/ 4160043 w 5784055"/>
              <a:gd name="connsiteY19" fmla="*/ 1626571 h 1683719"/>
              <a:gd name="connsiteX20" fmla="*/ 4402930 w 5784055"/>
              <a:gd name="connsiteY20" fmla="*/ 1624189 h 1683719"/>
              <a:gd name="connsiteX21" fmla="*/ 4410075 w 5784055"/>
              <a:gd name="connsiteY21" fmla="*/ 1586089 h 1683719"/>
              <a:gd name="connsiteX22" fmla="*/ 4693444 w 5784055"/>
              <a:gd name="connsiteY22" fmla="*/ 1593233 h 1683719"/>
              <a:gd name="connsiteX23" fmla="*/ 4693443 w 5784055"/>
              <a:gd name="connsiteY23" fmla="*/ 1531320 h 1683719"/>
              <a:gd name="connsiteX24" fmla="*/ 4857750 w 5784055"/>
              <a:gd name="connsiteY24" fmla="*/ 1533701 h 1683719"/>
              <a:gd name="connsiteX25" fmla="*/ 4857753 w 5784055"/>
              <a:gd name="connsiteY25" fmla="*/ 1369396 h 1683719"/>
              <a:gd name="connsiteX26" fmla="*/ 5329237 w 5784055"/>
              <a:gd name="connsiteY26" fmla="*/ 1367014 h 1683719"/>
              <a:gd name="connsiteX27" fmla="*/ 5343526 w 5784055"/>
              <a:gd name="connsiteY27" fmla="*/ 1319389 h 1683719"/>
              <a:gd name="connsiteX28" fmla="*/ 5784055 w 5784055"/>
              <a:gd name="connsiteY28" fmla="*/ 1317008 h 1683719"/>
              <a:gd name="connsiteX0" fmla="*/ 1123950 w 5784055"/>
              <a:gd name="connsiteY0" fmla="*/ 330997 h 1683544"/>
              <a:gd name="connsiteX1" fmla="*/ 714377 w 5784055"/>
              <a:gd name="connsiteY1" fmla="*/ 397670 h 1683544"/>
              <a:gd name="connsiteX2" fmla="*/ 700088 w 5784055"/>
              <a:gd name="connsiteY2" fmla="*/ 1 h 1683544"/>
              <a:gd name="connsiteX3" fmla="*/ 2383 w 5784055"/>
              <a:gd name="connsiteY3" fmla="*/ 7144 h 1683544"/>
              <a:gd name="connsiteX4" fmla="*/ 0 w 5784055"/>
              <a:gd name="connsiteY4" fmla="*/ 166688 h 1683544"/>
              <a:gd name="connsiteX5" fmla="*/ 295277 w 5784055"/>
              <a:gd name="connsiteY5" fmla="*/ 178596 h 1683544"/>
              <a:gd name="connsiteX6" fmla="*/ 292896 w 5784055"/>
              <a:gd name="connsiteY6" fmla="*/ 309565 h 1683544"/>
              <a:gd name="connsiteX7" fmla="*/ 509589 w 5784055"/>
              <a:gd name="connsiteY7" fmla="*/ 309565 h 1683544"/>
              <a:gd name="connsiteX8" fmla="*/ 511971 w 5784055"/>
              <a:gd name="connsiteY8" fmla="*/ 611984 h 1683544"/>
              <a:gd name="connsiteX9" fmla="*/ 1042989 w 5784055"/>
              <a:gd name="connsiteY9" fmla="*/ 614365 h 1683544"/>
              <a:gd name="connsiteX10" fmla="*/ 1045371 w 5784055"/>
              <a:gd name="connsiteY10" fmla="*/ 1062040 h 1683544"/>
              <a:gd name="connsiteX11" fmla="*/ 1352552 w 5784055"/>
              <a:gd name="connsiteY11" fmla="*/ 1066803 h 1683544"/>
              <a:gd name="connsiteX12" fmla="*/ 1354933 w 5784055"/>
              <a:gd name="connsiteY12" fmla="*/ 1297784 h 1683544"/>
              <a:gd name="connsiteX13" fmla="*/ 1393033 w 5784055"/>
              <a:gd name="connsiteY13" fmla="*/ 1302546 h 1683544"/>
              <a:gd name="connsiteX14" fmla="*/ 1395414 w 5784055"/>
              <a:gd name="connsiteY14" fmla="*/ 1133478 h 1683544"/>
              <a:gd name="connsiteX15" fmla="*/ 2676526 w 5784055"/>
              <a:gd name="connsiteY15" fmla="*/ 1133478 h 1683544"/>
              <a:gd name="connsiteX16" fmla="*/ 2707482 w 5784055"/>
              <a:gd name="connsiteY16" fmla="*/ 1081090 h 1683544"/>
              <a:gd name="connsiteX17" fmla="*/ 4117183 w 5784055"/>
              <a:gd name="connsiteY17" fmla="*/ 1081089 h 1683544"/>
              <a:gd name="connsiteX18" fmla="*/ 4117181 w 5784055"/>
              <a:gd name="connsiteY18" fmla="*/ 1683544 h 1683544"/>
              <a:gd name="connsiteX19" fmla="*/ 4160043 w 5784055"/>
              <a:gd name="connsiteY19" fmla="*/ 1626396 h 1683544"/>
              <a:gd name="connsiteX20" fmla="*/ 4402930 w 5784055"/>
              <a:gd name="connsiteY20" fmla="*/ 1624014 h 1683544"/>
              <a:gd name="connsiteX21" fmla="*/ 4410075 w 5784055"/>
              <a:gd name="connsiteY21" fmla="*/ 1585914 h 1683544"/>
              <a:gd name="connsiteX22" fmla="*/ 4693444 w 5784055"/>
              <a:gd name="connsiteY22" fmla="*/ 1593058 h 1683544"/>
              <a:gd name="connsiteX23" fmla="*/ 4693443 w 5784055"/>
              <a:gd name="connsiteY23" fmla="*/ 1531145 h 1683544"/>
              <a:gd name="connsiteX24" fmla="*/ 4857750 w 5784055"/>
              <a:gd name="connsiteY24" fmla="*/ 1533526 h 1683544"/>
              <a:gd name="connsiteX25" fmla="*/ 4857753 w 5784055"/>
              <a:gd name="connsiteY25" fmla="*/ 1369221 h 1683544"/>
              <a:gd name="connsiteX26" fmla="*/ 5329237 w 5784055"/>
              <a:gd name="connsiteY26" fmla="*/ 1366839 h 1683544"/>
              <a:gd name="connsiteX27" fmla="*/ 5343526 w 5784055"/>
              <a:gd name="connsiteY27" fmla="*/ 1319214 h 1683544"/>
              <a:gd name="connsiteX28" fmla="*/ 5784055 w 5784055"/>
              <a:gd name="connsiteY28" fmla="*/ 1316833 h 1683544"/>
              <a:gd name="connsiteX0" fmla="*/ 1123950 w 5784055"/>
              <a:gd name="connsiteY0" fmla="*/ 330997 h 1683544"/>
              <a:gd name="connsiteX1" fmla="*/ 714377 w 5784055"/>
              <a:gd name="connsiteY1" fmla="*/ 397670 h 1683544"/>
              <a:gd name="connsiteX2" fmla="*/ 700088 w 5784055"/>
              <a:gd name="connsiteY2" fmla="*/ 1 h 1683544"/>
              <a:gd name="connsiteX3" fmla="*/ 2383 w 5784055"/>
              <a:gd name="connsiteY3" fmla="*/ 7144 h 1683544"/>
              <a:gd name="connsiteX4" fmla="*/ 0 w 5784055"/>
              <a:gd name="connsiteY4" fmla="*/ 166688 h 1683544"/>
              <a:gd name="connsiteX5" fmla="*/ 295277 w 5784055"/>
              <a:gd name="connsiteY5" fmla="*/ 178596 h 1683544"/>
              <a:gd name="connsiteX6" fmla="*/ 292896 w 5784055"/>
              <a:gd name="connsiteY6" fmla="*/ 309565 h 1683544"/>
              <a:gd name="connsiteX7" fmla="*/ 509589 w 5784055"/>
              <a:gd name="connsiteY7" fmla="*/ 309565 h 1683544"/>
              <a:gd name="connsiteX8" fmla="*/ 511971 w 5784055"/>
              <a:gd name="connsiteY8" fmla="*/ 611984 h 1683544"/>
              <a:gd name="connsiteX9" fmla="*/ 1042989 w 5784055"/>
              <a:gd name="connsiteY9" fmla="*/ 614365 h 1683544"/>
              <a:gd name="connsiteX10" fmla="*/ 1045371 w 5784055"/>
              <a:gd name="connsiteY10" fmla="*/ 1062040 h 1683544"/>
              <a:gd name="connsiteX11" fmla="*/ 1352552 w 5784055"/>
              <a:gd name="connsiteY11" fmla="*/ 1066803 h 1683544"/>
              <a:gd name="connsiteX12" fmla="*/ 1354933 w 5784055"/>
              <a:gd name="connsiteY12" fmla="*/ 1297784 h 1683544"/>
              <a:gd name="connsiteX13" fmla="*/ 1393033 w 5784055"/>
              <a:gd name="connsiteY13" fmla="*/ 1302546 h 1683544"/>
              <a:gd name="connsiteX14" fmla="*/ 1395414 w 5784055"/>
              <a:gd name="connsiteY14" fmla="*/ 1133478 h 1683544"/>
              <a:gd name="connsiteX15" fmla="*/ 2676526 w 5784055"/>
              <a:gd name="connsiteY15" fmla="*/ 1133478 h 1683544"/>
              <a:gd name="connsiteX16" fmla="*/ 2707482 w 5784055"/>
              <a:gd name="connsiteY16" fmla="*/ 1081090 h 1683544"/>
              <a:gd name="connsiteX17" fmla="*/ 4117183 w 5784055"/>
              <a:gd name="connsiteY17" fmla="*/ 1081089 h 1683544"/>
              <a:gd name="connsiteX18" fmla="*/ 4117181 w 5784055"/>
              <a:gd name="connsiteY18" fmla="*/ 1683544 h 1683544"/>
              <a:gd name="connsiteX19" fmla="*/ 4160043 w 5784055"/>
              <a:gd name="connsiteY19" fmla="*/ 1626396 h 1683544"/>
              <a:gd name="connsiteX20" fmla="*/ 4402930 w 5784055"/>
              <a:gd name="connsiteY20" fmla="*/ 1624014 h 1683544"/>
              <a:gd name="connsiteX21" fmla="*/ 4410075 w 5784055"/>
              <a:gd name="connsiteY21" fmla="*/ 1585914 h 1683544"/>
              <a:gd name="connsiteX22" fmla="*/ 4693444 w 5784055"/>
              <a:gd name="connsiteY22" fmla="*/ 1593058 h 1683544"/>
              <a:gd name="connsiteX23" fmla="*/ 4693443 w 5784055"/>
              <a:gd name="connsiteY23" fmla="*/ 1531145 h 1683544"/>
              <a:gd name="connsiteX24" fmla="*/ 4857750 w 5784055"/>
              <a:gd name="connsiteY24" fmla="*/ 1533526 h 1683544"/>
              <a:gd name="connsiteX25" fmla="*/ 4857753 w 5784055"/>
              <a:gd name="connsiteY25" fmla="*/ 1369221 h 1683544"/>
              <a:gd name="connsiteX26" fmla="*/ 5329237 w 5784055"/>
              <a:gd name="connsiteY26" fmla="*/ 1366839 h 1683544"/>
              <a:gd name="connsiteX27" fmla="*/ 5343526 w 5784055"/>
              <a:gd name="connsiteY27" fmla="*/ 1319214 h 1683544"/>
              <a:gd name="connsiteX28" fmla="*/ 5784055 w 5784055"/>
              <a:gd name="connsiteY28" fmla="*/ 1316833 h 1683544"/>
              <a:gd name="connsiteX0" fmla="*/ 1123950 w 5784055"/>
              <a:gd name="connsiteY0" fmla="*/ 330996 h 1683543"/>
              <a:gd name="connsiteX1" fmla="*/ 714377 w 5784055"/>
              <a:gd name="connsiteY1" fmla="*/ 397669 h 1683543"/>
              <a:gd name="connsiteX2" fmla="*/ 700088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14377 w 5784055"/>
              <a:gd name="connsiteY1" fmla="*/ 3976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4853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4853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1035844 w 5784055"/>
              <a:gd name="connsiteY1" fmla="*/ 252412 h 1683543"/>
              <a:gd name="connsiteX2" fmla="*/ 704853 w 5784055"/>
              <a:gd name="connsiteY2" fmla="*/ 435769 h 1683543"/>
              <a:gd name="connsiteX3" fmla="*/ 707232 w 5784055"/>
              <a:gd name="connsiteY3" fmla="*/ 0 h 1683543"/>
              <a:gd name="connsiteX4" fmla="*/ 2383 w 5784055"/>
              <a:gd name="connsiteY4" fmla="*/ 7143 h 1683543"/>
              <a:gd name="connsiteX5" fmla="*/ 0 w 5784055"/>
              <a:gd name="connsiteY5" fmla="*/ 166687 h 1683543"/>
              <a:gd name="connsiteX6" fmla="*/ 295277 w 5784055"/>
              <a:gd name="connsiteY6" fmla="*/ 178595 h 1683543"/>
              <a:gd name="connsiteX7" fmla="*/ 292896 w 5784055"/>
              <a:gd name="connsiteY7" fmla="*/ 309564 h 1683543"/>
              <a:gd name="connsiteX8" fmla="*/ 509589 w 5784055"/>
              <a:gd name="connsiteY8" fmla="*/ 309564 h 1683543"/>
              <a:gd name="connsiteX9" fmla="*/ 511971 w 5784055"/>
              <a:gd name="connsiteY9" fmla="*/ 611983 h 1683543"/>
              <a:gd name="connsiteX10" fmla="*/ 1042989 w 5784055"/>
              <a:gd name="connsiteY10" fmla="*/ 614364 h 1683543"/>
              <a:gd name="connsiteX11" fmla="*/ 1045371 w 5784055"/>
              <a:gd name="connsiteY11" fmla="*/ 1062039 h 1683543"/>
              <a:gd name="connsiteX12" fmla="*/ 1352552 w 5784055"/>
              <a:gd name="connsiteY12" fmla="*/ 1066802 h 1683543"/>
              <a:gd name="connsiteX13" fmla="*/ 1354933 w 5784055"/>
              <a:gd name="connsiteY13" fmla="*/ 1297783 h 1683543"/>
              <a:gd name="connsiteX14" fmla="*/ 1393033 w 5784055"/>
              <a:gd name="connsiteY14" fmla="*/ 1302545 h 1683543"/>
              <a:gd name="connsiteX15" fmla="*/ 1395414 w 5784055"/>
              <a:gd name="connsiteY15" fmla="*/ 1133477 h 1683543"/>
              <a:gd name="connsiteX16" fmla="*/ 2676526 w 5784055"/>
              <a:gd name="connsiteY16" fmla="*/ 1133477 h 1683543"/>
              <a:gd name="connsiteX17" fmla="*/ 2707482 w 5784055"/>
              <a:gd name="connsiteY17" fmla="*/ 1081089 h 1683543"/>
              <a:gd name="connsiteX18" fmla="*/ 4117183 w 5784055"/>
              <a:gd name="connsiteY18" fmla="*/ 1081088 h 1683543"/>
              <a:gd name="connsiteX19" fmla="*/ 4117181 w 5784055"/>
              <a:gd name="connsiteY19" fmla="*/ 1683543 h 1683543"/>
              <a:gd name="connsiteX20" fmla="*/ 4160043 w 5784055"/>
              <a:gd name="connsiteY20" fmla="*/ 1626395 h 1683543"/>
              <a:gd name="connsiteX21" fmla="*/ 4402930 w 5784055"/>
              <a:gd name="connsiteY21" fmla="*/ 1624013 h 1683543"/>
              <a:gd name="connsiteX22" fmla="*/ 4410075 w 5784055"/>
              <a:gd name="connsiteY22" fmla="*/ 1585913 h 1683543"/>
              <a:gd name="connsiteX23" fmla="*/ 4693444 w 5784055"/>
              <a:gd name="connsiteY23" fmla="*/ 1593057 h 1683543"/>
              <a:gd name="connsiteX24" fmla="*/ 4693443 w 5784055"/>
              <a:gd name="connsiteY24" fmla="*/ 1531144 h 1683543"/>
              <a:gd name="connsiteX25" fmla="*/ 4857750 w 5784055"/>
              <a:gd name="connsiteY25" fmla="*/ 1533525 h 1683543"/>
              <a:gd name="connsiteX26" fmla="*/ 4857753 w 5784055"/>
              <a:gd name="connsiteY26" fmla="*/ 1369220 h 1683543"/>
              <a:gd name="connsiteX27" fmla="*/ 5329237 w 5784055"/>
              <a:gd name="connsiteY27" fmla="*/ 1366838 h 1683543"/>
              <a:gd name="connsiteX28" fmla="*/ 5343526 w 5784055"/>
              <a:gd name="connsiteY28" fmla="*/ 1319213 h 1683543"/>
              <a:gd name="connsiteX29" fmla="*/ 5784055 w 5784055"/>
              <a:gd name="connsiteY29" fmla="*/ 1316832 h 1683543"/>
              <a:gd name="connsiteX0" fmla="*/ 1123950 w 5784055"/>
              <a:gd name="connsiteY0" fmla="*/ 330996 h 1683543"/>
              <a:gd name="connsiteX1" fmla="*/ 1035844 w 5784055"/>
              <a:gd name="connsiteY1" fmla="*/ 252412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035844 w 5784055"/>
              <a:gd name="connsiteY1" fmla="*/ 252412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14437 w 5784055"/>
              <a:gd name="connsiteY2" fmla="*/ 426244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14437 w 5784055"/>
              <a:gd name="connsiteY2" fmla="*/ 426244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81112 w 5784055"/>
              <a:gd name="connsiteY2" fmla="*/ 404813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4326732 w 5784055"/>
              <a:gd name="connsiteY0" fmla="*/ 857252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4326732 w 5784055"/>
              <a:gd name="connsiteY0" fmla="*/ 857252 h 1683543"/>
              <a:gd name="connsiteX1" fmla="*/ 4333875 w 5784055"/>
              <a:gd name="connsiteY1" fmla="*/ 85963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326732 w 5784055"/>
              <a:gd name="connsiteY0" fmla="*/ 857252 h 1683543"/>
              <a:gd name="connsiteX1" fmla="*/ 4371975 w 5784055"/>
              <a:gd name="connsiteY1" fmla="*/ 964406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71975 w 5784055"/>
              <a:gd name="connsiteY1" fmla="*/ 964406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0063 w 5784055"/>
              <a:gd name="connsiteY1" fmla="*/ 845344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7207 w 5784055"/>
              <a:gd name="connsiteY1" fmla="*/ 85725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7207 w 5784055"/>
              <a:gd name="connsiteY1" fmla="*/ 85725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29113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29113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712494 w 5784055"/>
              <a:gd name="connsiteY1" fmla="*/ 1116806 h 1683543"/>
              <a:gd name="connsiteX2" fmla="*/ 4317206 w 5784055"/>
              <a:gd name="connsiteY2" fmla="*/ 1190624 h 1683543"/>
              <a:gd name="connsiteX3" fmla="*/ 4317206 w 5784055"/>
              <a:gd name="connsiteY3" fmla="*/ 859632 h 1683543"/>
              <a:gd name="connsiteX4" fmla="*/ 1238251 w 5784055"/>
              <a:gd name="connsiteY4" fmla="*/ 862013 h 1683543"/>
              <a:gd name="connsiteX5" fmla="*/ 1228724 w 5784055"/>
              <a:gd name="connsiteY5" fmla="*/ 433388 h 1683543"/>
              <a:gd name="connsiteX6" fmla="*/ 704853 w 5784055"/>
              <a:gd name="connsiteY6" fmla="*/ 435769 h 1683543"/>
              <a:gd name="connsiteX7" fmla="*/ 707232 w 5784055"/>
              <a:gd name="connsiteY7" fmla="*/ 0 h 1683543"/>
              <a:gd name="connsiteX8" fmla="*/ 2383 w 5784055"/>
              <a:gd name="connsiteY8" fmla="*/ 7143 h 1683543"/>
              <a:gd name="connsiteX9" fmla="*/ 0 w 5784055"/>
              <a:gd name="connsiteY9" fmla="*/ 166687 h 1683543"/>
              <a:gd name="connsiteX10" fmla="*/ 295277 w 5784055"/>
              <a:gd name="connsiteY10" fmla="*/ 178595 h 1683543"/>
              <a:gd name="connsiteX11" fmla="*/ 292896 w 5784055"/>
              <a:gd name="connsiteY11" fmla="*/ 309564 h 1683543"/>
              <a:gd name="connsiteX12" fmla="*/ 509589 w 5784055"/>
              <a:gd name="connsiteY12" fmla="*/ 309564 h 1683543"/>
              <a:gd name="connsiteX13" fmla="*/ 511971 w 5784055"/>
              <a:gd name="connsiteY13" fmla="*/ 611983 h 1683543"/>
              <a:gd name="connsiteX14" fmla="*/ 1042989 w 5784055"/>
              <a:gd name="connsiteY14" fmla="*/ 614364 h 1683543"/>
              <a:gd name="connsiteX15" fmla="*/ 1045371 w 5784055"/>
              <a:gd name="connsiteY15" fmla="*/ 1062039 h 1683543"/>
              <a:gd name="connsiteX16" fmla="*/ 1352552 w 5784055"/>
              <a:gd name="connsiteY16" fmla="*/ 1066802 h 1683543"/>
              <a:gd name="connsiteX17" fmla="*/ 1354933 w 5784055"/>
              <a:gd name="connsiteY17" fmla="*/ 1297783 h 1683543"/>
              <a:gd name="connsiteX18" fmla="*/ 1393033 w 5784055"/>
              <a:gd name="connsiteY18" fmla="*/ 1302545 h 1683543"/>
              <a:gd name="connsiteX19" fmla="*/ 1395414 w 5784055"/>
              <a:gd name="connsiteY19" fmla="*/ 1133477 h 1683543"/>
              <a:gd name="connsiteX20" fmla="*/ 2676526 w 5784055"/>
              <a:gd name="connsiteY20" fmla="*/ 1133477 h 1683543"/>
              <a:gd name="connsiteX21" fmla="*/ 2707482 w 5784055"/>
              <a:gd name="connsiteY21" fmla="*/ 1081089 h 1683543"/>
              <a:gd name="connsiteX22" fmla="*/ 4117183 w 5784055"/>
              <a:gd name="connsiteY22" fmla="*/ 1081088 h 1683543"/>
              <a:gd name="connsiteX23" fmla="*/ 4117181 w 5784055"/>
              <a:gd name="connsiteY23" fmla="*/ 1683543 h 1683543"/>
              <a:gd name="connsiteX24" fmla="*/ 4160043 w 5784055"/>
              <a:gd name="connsiteY24" fmla="*/ 1626395 h 1683543"/>
              <a:gd name="connsiteX25" fmla="*/ 4402930 w 5784055"/>
              <a:gd name="connsiteY25" fmla="*/ 1624013 h 1683543"/>
              <a:gd name="connsiteX26" fmla="*/ 4410075 w 5784055"/>
              <a:gd name="connsiteY26" fmla="*/ 1585913 h 1683543"/>
              <a:gd name="connsiteX27" fmla="*/ 4693444 w 5784055"/>
              <a:gd name="connsiteY27" fmla="*/ 1593057 h 1683543"/>
              <a:gd name="connsiteX28" fmla="*/ 4693443 w 5784055"/>
              <a:gd name="connsiteY28" fmla="*/ 1531144 h 1683543"/>
              <a:gd name="connsiteX29" fmla="*/ 4857750 w 5784055"/>
              <a:gd name="connsiteY29" fmla="*/ 1533525 h 1683543"/>
              <a:gd name="connsiteX30" fmla="*/ 4857753 w 5784055"/>
              <a:gd name="connsiteY30" fmla="*/ 1369220 h 1683543"/>
              <a:gd name="connsiteX31" fmla="*/ 5329237 w 5784055"/>
              <a:gd name="connsiteY31" fmla="*/ 1366838 h 1683543"/>
              <a:gd name="connsiteX32" fmla="*/ 5343526 w 5784055"/>
              <a:gd name="connsiteY32" fmla="*/ 1319213 h 1683543"/>
              <a:gd name="connsiteX33" fmla="*/ 5784055 w 5784055"/>
              <a:gd name="connsiteY33" fmla="*/ 1316832 h 1683543"/>
              <a:gd name="connsiteX0" fmla="*/ 4710113 w 5784055"/>
              <a:gd name="connsiteY0" fmla="*/ 1116809 h 1683543"/>
              <a:gd name="connsiteX1" fmla="*/ 4831557 w 5784055"/>
              <a:gd name="connsiteY1" fmla="*/ 995362 h 1683543"/>
              <a:gd name="connsiteX2" fmla="*/ 4317206 w 5784055"/>
              <a:gd name="connsiteY2" fmla="*/ 1190624 h 1683543"/>
              <a:gd name="connsiteX3" fmla="*/ 4317206 w 5784055"/>
              <a:gd name="connsiteY3" fmla="*/ 859632 h 1683543"/>
              <a:gd name="connsiteX4" fmla="*/ 1238251 w 5784055"/>
              <a:gd name="connsiteY4" fmla="*/ 862013 h 1683543"/>
              <a:gd name="connsiteX5" fmla="*/ 1228724 w 5784055"/>
              <a:gd name="connsiteY5" fmla="*/ 433388 h 1683543"/>
              <a:gd name="connsiteX6" fmla="*/ 704853 w 5784055"/>
              <a:gd name="connsiteY6" fmla="*/ 435769 h 1683543"/>
              <a:gd name="connsiteX7" fmla="*/ 707232 w 5784055"/>
              <a:gd name="connsiteY7" fmla="*/ 0 h 1683543"/>
              <a:gd name="connsiteX8" fmla="*/ 2383 w 5784055"/>
              <a:gd name="connsiteY8" fmla="*/ 7143 h 1683543"/>
              <a:gd name="connsiteX9" fmla="*/ 0 w 5784055"/>
              <a:gd name="connsiteY9" fmla="*/ 166687 h 1683543"/>
              <a:gd name="connsiteX10" fmla="*/ 295277 w 5784055"/>
              <a:gd name="connsiteY10" fmla="*/ 178595 h 1683543"/>
              <a:gd name="connsiteX11" fmla="*/ 292896 w 5784055"/>
              <a:gd name="connsiteY11" fmla="*/ 309564 h 1683543"/>
              <a:gd name="connsiteX12" fmla="*/ 509589 w 5784055"/>
              <a:gd name="connsiteY12" fmla="*/ 309564 h 1683543"/>
              <a:gd name="connsiteX13" fmla="*/ 511971 w 5784055"/>
              <a:gd name="connsiteY13" fmla="*/ 611983 h 1683543"/>
              <a:gd name="connsiteX14" fmla="*/ 1042989 w 5784055"/>
              <a:gd name="connsiteY14" fmla="*/ 614364 h 1683543"/>
              <a:gd name="connsiteX15" fmla="*/ 1045371 w 5784055"/>
              <a:gd name="connsiteY15" fmla="*/ 1062039 h 1683543"/>
              <a:gd name="connsiteX16" fmla="*/ 1352552 w 5784055"/>
              <a:gd name="connsiteY16" fmla="*/ 1066802 h 1683543"/>
              <a:gd name="connsiteX17" fmla="*/ 1354933 w 5784055"/>
              <a:gd name="connsiteY17" fmla="*/ 1297783 h 1683543"/>
              <a:gd name="connsiteX18" fmla="*/ 1393033 w 5784055"/>
              <a:gd name="connsiteY18" fmla="*/ 1302545 h 1683543"/>
              <a:gd name="connsiteX19" fmla="*/ 1395414 w 5784055"/>
              <a:gd name="connsiteY19" fmla="*/ 1133477 h 1683543"/>
              <a:gd name="connsiteX20" fmla="*/ 2676526 w 5784055"/>
              <a:gd name="connsiteY20" fmla="*/ 1133477 h 1683543"/>
              <a:gd name="connsiteX21" fmla="*/ 2707482 w 5784055"/>
              <a:gd name="connsiteY21" fmla="*/ 1081089 h 1683543"/>
              <a:gd name="connsiteX22" fmla="*/ 4117183 w 5784055"/>
              <a:gd name="connsiteY22" fmla="*/ 1081088 h 1683543"/>
              <a:gd name="connsiteX23" fmla="*/ 4117181 w 5784055"/>
              <a:gd name="connsiteY23" fmla="*/ 1683543 h 1683543"/>
              <a:gd name="connsiteX24" fmla="*/ 4160043 w 5784055"/>
              <a:gd name="connsiteY24" fmla="*/ 1626395 h 1683543"/>
              <a:gd name="connsiteX25" fmla="*/ 4402930 w 5784055"/>
              <a:gd name="connsiteY25" fmla="*/ 1624013 h 1683543"/>
              <a:gd name="connsiteX26" fmla="*/ 4410075 w 5784055"/>
              <a:gd name="connsiteY26" fmla="*/ 1585913 h 1683543"/>
              <a:gd name="connsiteX27" fmla="*/ 4693444 w 5784055"/>
              <a:gd name="connsiteY27" fmla="*/ 1593057 h 1683543"/>
              <a:gd name="connsiteX28" fmla="*/ 4693443 w 5784055"/>
              <a:gd name="connsiteY28" fmla="*/ 1531144 h 1683543"/>
              <a:gd name="connsiteX29" fmla="*/ 4857750 w 5784055"/>
              <a:gd name="connsiteY29" fmla="*/ 1533525 h 1683543"/>
              <a:gd name="connsiteX30" fmla="*/ 4857753 w 5784055"/>
              <a:gd name="connsiteY30" fmla="*/ 1369220 h 1683543"/>
              <a:gd name="connsiteX31" fmla="*/ 5329237 w 5784055"/>
              <a:gd name="connsiteY31" fmla="*/ 1366838 h 1683543"/>
              <a:gd name="connsiteX32" fmla="*/ 5343526 w 5784055"/>
              <a:gd name="connsiteY32" fmla="*/ 1319213 h 1683543"/>
              <a:gd name="connsiteX33" fmla="*/ 5784055 w 5784055"/>
              <a:gd name="connsiteY33" fmla="*/ 1316832 h 1683543"/>
              <a:gd name="connsiteX0" fmla="*/ 5960269 w 5960269"/>
              <a:gd name="connsiteY0" fmla="*/ 1323978 h 1683543"/>
              <a:gd name="connsiteX1" fmla="*/ 4831557 w 5960269"/>
              <a:gd name="connsiteY1" fmla="*/ 995362 h 1683543"/>
              <a:gd name="connsiteX2" fmla="*/ 4317206 w 5960269"/>
              <a:gd name="connsiteY2" fmla="*/ 1190624 h 1683543"/>
              <a:gd name="connsiteX3" fmla="*/ 4317206 w 5960269"/>
              <a:gd name="connsiteY3" fmla="*/ 859632 h 1683543"/>
              <a:gd name="connsiteX4" fmla="*/ 1238251 w 5960269"/>
              <a:gd name="connsiteY4" fmla="*/ 862013 h 1683543"/>
              <a:gd name="connsiteX5" fmla="*/ 1228724 w 5960269"/>
              <a:gd name="connsiteY5" fmla="*/ 433388 h 1683543"/>
              <a:gd name="connsiteX6" fmla="*/ 704853 w 5960269"/>
              <a:gd name="connsiteY6" fmla="*/ 435769 h 1683543"/>
              <a:gd name="connsiteX7" fmla="*/ 707232 w 5960269"/>
              <a:gd name="connsiteY7" fmla="*/ 0 h 1683543"/>
              <a:gd name="connsiteX8" fmla="*/ 2383 w 5960269"/>
              <a:gd name="connsiteY8" fmla="*/ 7143 h 1683543"/>
              <a:gd name="connsiteX9" fmla="*/ 0 w 5960269"/>
              <a:gd name="connsiteY9" fmla="*/ 166687 h 1683543"/>
              <a:gd name="connsiteX10" fmla="*/ 295277 w 5960269"/>
              <a:gd name="connsiteY10" fmla="*/ 178595 h 1683543"/>
              <a:gd name="connsiteX11" fmla="*/ 292896 w 5960269"/>
              <a:gd name="connsiteY11" fmla="*/ 309564 h 1683543"/>
              <a:gd name="connsiteX12" fmla="*/ 509589 w 5960269"/>
              <a:gd name="connsiteY12" fmla="*/ 309564 h 1683543"/>
              <a:gd name="connsiteX13" fmla="*/ 511971 w 5960269"/>
              <a:gd name="connsiteY13" fmla="*/ 611983 h 1683543"/>
              <a:gd name="connsiteX14" fmla="*/ 1042989 w 5960269"/>
              <a:gd name="connsiteY14" fmla="*/ 614364 h 1683543"/>
              <a:gd name="connsiteX15" fmla="*/ 1045371 w 5960269"/>
              <a:gd name="connsiteY15" fmla="*/ 1062039 h 1683543"/>
              <a:gd name="connsiteX16" fmla="*/ 1352552 w 5960269"/>
              <a:gd name="connsiteY16" fmla="*/ 1066802 h 1683543"/>
              <a:gd name="connsiteX17" fmla="*/ 1354933 w 5960269"/>
              <a:gd name="connsiteY17" fmla="*/ 1297783 h 1683543"/>
              <a:gd name="connsiteX18" fmla="*/ 1393033 w 5960269"/>
              <a:gd name="connsiteY18" fmla="*/ 1302545 h 1683543"/>
              <a:gd name="connsiteX19" fmla="*/ 1395414 w 5960269"/>
              <a:gd name="connsiteY19" fmla="*/ 1133477 h 1683543"/>
              <a:gd name="connsiteX20" fmla="*/ 2676526 w 5960269"/>
              <a:gd name="connsiteY20" fmla="*/ 1133477 h 1683543"/>
              <a:gd name="connsiteX21" fmla="*/ 2707482 w 5960269"/>
              <a:gd name="connsiteY21" fmla="*/ 1081089 h 1683543"/>
              <a:gd name="connsiteX22" fmla="*/ 4117183 w 5960269"/>
              <a:gd name="connsiteY22" fmla="*/ 1081088 h 1683543"/>
              <a:gd name="connsiteX23" fmla="*/ 4117181 w 5960269"/>
              <a:gd name="connsiteY23" fmla="*/ 1683543 h 1683543"/>
              <a:gd name="connsiteX24" fmla="*/ 4160043 w 5960269"/>
              <a:gd name="connsiteY24" fmla="*/ 1626395 h 1683543"/>
              <a:gd name="connsiteX25" fmla="*/ 4402930 w 5960269"/>
              <a:gd name="connsiteY25" fmla="*/ 1624013 h 1683543"/>
              <a:gd name="connsiteX26" fmla="*/ 4410075 w 5960269"/>
              <a:gd name="connsiteY26" fmla="*/ 1585913 h 1683543"/>
              <a:gd name="connsiteX27" fmla="*/ 4693444 w 5960269"/>
              <a:gd name="connsiteY27" fmla="*/ 1593057 h 1683543"/>
              <a:gd name="connsiteX28" fmla="*/ 4693443 w 5960269"/>
              <a:gd name="connsiteY28" fmla="*/ 1531144 h 1683543"/>
              <a:gd name="connsiteX29" fmla="*/ 4857750 w 5960269"/>
              <a:gd name="connsiteY29" fmla="*/ 1533525 h 1683543"/>
              <a:gd name="connsiteX30" fmla="*/ 4857753 w 5960269"/>
              <a:gd name="connsiteY30" fmla="*/ 1369220 h 1683543"/>
              <a:gd name="connsiteX31" fmla="*/ 5329237 w 5960269"/>
              <a:gd name="connsiteY31" fmla="*/ 1366838 h 1683543"/>
              <a:gd name="connsiteX32" fmla="*/ 5343526 w 5960269"/>
              <a:gd name="connsiteY32" fmla="*/ 1319213 h 1683543"/>
              <a:gd name="connsiteX33" fmla="*/ 5784055 w 5960269"/>
              <a:gd name="connsiteY33" fmla="*/ 1316832 h 1683543"/>
              <a:gd name="connsiteX0" fmla="*/ 5960269 w 5960270"/>
              <a:gd name="connsiteY0" fmla="*/ 1323978 h 1683543"/>
              <a:gd name="connsiteX1" fmla="*/ 5781676 w 5960270"/>
              <a:gd name="connsiteY1" fmla="*/ 1195387 h 1683543"/>
              <a:gd name="connsiteX2" fmla="*/ 4317206 w 5960270"/>
              <a:gd name="connsiteY2" fmla="*/ 1190624 h 1683543"/>
              <a:gd name="connsiteX3" fmla="*/ 4317206 w 5960270"/>
              <a:gd name="connsiteY3" fmla="*/ 859632 h 1683543"/>
              <a:gd name="connsiteX4" fmla="*/ 1238251 w 5960270"/>
              <a:gd name="connsiteY4" fmla="*/ 862013 h 1683543"/>
              <a:gd name="connsiteX5" fmla="*/ 1228724 w 5960270"/>
              <a:gd name="connsiteY5" fmla="*/ 433388 h 1683543"/>
              <a:gd name="connsiteX6" fmla="*/ 704853 w 5960270"/>
              <a:gd name="connsiteY6" fmla="*/ 435769 h 1683543"/>
              <a:gd name="connsiteX7" fmla="*/ 707232 w 5960270"/>
              <a:gd name="connsiteY7" fmla="*/ 0 h 1683543"/>
              <a:gd name="connsiteX8" fmla="*/ 2383 w 5960270"/>
              <a:gd name="connsiteY8" fmla="*/ 7143 h 1683543"/>
              <a:gd name="connsiteX9" fmla="*/ 0 w 5960270"/>
              <a:gd name="connsiteY9" fmla="*/ 166687 h 1683543"/>
              <a:gd name="connsiteX10" fmla="*/ 295277 w 5960270"/>
              <a:gd name="connsiteY10" fmla="*/ 178595 h 1683543"/>
              <a:gd name="connsiteX11" fmla="*/ 292896 w 5960270"/>
              <a:gd name="connsiteY11" fmla="*/ 309564 h 1683543"/>
              <a:gd name="connsiteX12" fmla="*/ 509589 w 5960270"/>
              <a:gd name="connsiteY12" fmla="*/ 309564 h 1683543"/>
              <a:gd name="connsiteX13" fmla="*/ 511971 w 5960270"/>
              <a:gd name="connsiteY13" fmla="*/ 611983 h 1683543"/>
              <a:gd name="connsiteX14" fmla="*/ 1042989 w 5960270"/>
              <a:gd name="connsiteY14" fmla="*/ 614364 h 1683543"/>
              <a:gd name="connsiteX15" fmla="*/ 1045371 w 5960270"/>
              <a:gd name="connsiteY15" fmla="*/ 1062039 h 1683543"/>
              <a:gd name="connsiteX16" fmla="*/ 1352552 w 5960270"/>
              <a:gd name="connsiteY16" fmla="*/ 1066802 h 1683543"/>
              <a:gd name="connsiteX17" fmla="*/ 1354933 w 5960270"/>
              <a:gd name="connsiteY17" fmla="*/ 1297783 h 1683543"/>
              <a:gd name="connsiteX18" fmla="*/ 1393033 w 5960270"/>
              <a:gd name="connsiteY18" fmla="*/ 1302545 h 1683543"/>
              <a:gd name="connsiteX19" fmla="*/ 1395414 w 5960270"/>
              <a:gd name="connsiteY19" fmla="*/ 1133477 h 1683543"/>
              <a:gd name="connsiteX20" fmla="*/ 2676526 w 5960270"/>
              <a:gd name="connsiteY20" fmla="*/ 1133477 h 1683543"/>
              <a:gd name="connsiteX21" fmla="*/ 2707482 w 5960270"/>
              <a:gd name="connsiteY21" fmla="*/ 1081089 h 1683543"/>
              <a:gd name="connsiteX22" fmla="*/ 4117183 w 5960270"/>
              <a:gd name="connsiteY22" fmla="*/ 1081088 h 1683543"/>
              <a:gd name="connsiteX23" fmla="*/ 4117181 w 5960270"/>
              <a:gd name="connsiteY23" fmla="*/ 1683543 h 1683543"/>
              <a:gd name="connsiteX24" fmla="*/ 4160043 w 5960270"/>
              <a:gd name="connsiteY24" fmla="*/ 1626395 h 1683543"/>
              <a:gd name="connsiteX25" fmla="*/ 4402930 w 5960270"/>
              <a:gd name="connsiteY25" fmla="*/ 1624013 h 1683543"/>
              <a:gd name="connsiteX26" fmla="*/ 4410075 w 5960270"/>
              <a:gd name="connsiteY26" fmla="*/ 1585913 h 1683543"/>
              <a:gd name="connsiteX27" fmla="*/ 4693444 w 5960270"/>
              <a:gd name="connsiteY27" fmla="*/ 1593057 h 1683543"/>
              <a:gd name="connsiteX28" fmla="*/ 4693443 w 5960270"/>
              <a:gd name="connsiteY28" fmla="*/ 1531144 h 1683543"/>
              <a:gd name="connsiteX29" fmla="*/ 4857750 w 5960270"/>
              <a:gd name="connsiteY29" fmla="*/ 1533525 h 1683543"/>
              <a:gd name="connsiteX30" fmla="*/ 4857753 w 5960270"/>
              <a:gd name="connsiteY30" fmla="*/ 1369220 h 1683543"/>
              <a:gd name="connsiteX31" fmla="*/ 5329237 w 5960270"/>
              <a:gd name="connsiteY31" fmla="*/ 1366838 h 1683543"/>
              <a:gd name="connsiteX32" fmla="*/ 5343526 w 5960270"/>
              <a:gd name="connsiteY32" fmla="*/ 1319213 h 1683543"/>
              <a:gd name="connsiteX33" fmla="*/ 5784055 w 5960270"/>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784419"/>
              <a:gd name="connsiteY0" fmla="*/ 1319216 h 1683543"/>
              <a:gd name="connsiteX1" fmla="*/ 5781676 w 5784419"/>
              <a:gd name="connsiteY1" fmla="*/ 1195387 h 1683543"/>
              <a:gd name="connsiteX2" fmla="*/ 4317206 w 5784419"/>
              <a:gd name="connsiteY2" fmla="*/ 1190624 h 1683543"/>
              <a:gd name="connsiteX3" fmla="*/ 4317206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419"/>
              <a:gd name="connsiteY0" fmla="*/ 1319216 h 1683543"/>
              <a:gd name="connsiteX1" fmla="*/ 5781676 w 5784419"/>
              <a:gd name="connsiteY1" fmla="*/ 1195387 h 1683543"/>
              <a:gd name="connsiteX2" fmla="*/ 4317206 w 5784419"/>
              <a:gd name="connsiteY2" fmla="*/ 1127249 h 1683543"/>
              <a:gd name="connsiteX3" fmla="*/ 4317206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069"/>
              <a:gd name="connsiteY0" fmla="*/ 1319216 h 1683543"/>
              <a:gd name="connsiteX1" fmla="*/ 5772623 w 5784069"/>
              <a:gd name="connsiteY1" fmla="*/ 1104852 h 1683543"/>
              <a:gd name="connsiteX2" fmla="*/ 4317206 w 5784069"/>
              <a:gd name="connsiteY2" fmla="*/ 1127249 h 1683543"/>
              <a:gd name="connsiteX3" fmla="*/ 4317206 w 5784069"/>
              <a:gd name="connsiteY3" fmla="*/ 859632 h 1683543"/>
              <a:gd name="connsiteX4" fmla="*/ 1238251 w 5784069"/>
              <a:gd name="connsiteY4" fmla="*/ 862013 h 1683543"/>
              <a:gd name="connsiteX5" fmla="*/ 1228724 w 5784069"/>
              <a:gd name="connsiteY5" fmla="*/ 433388 h 1683543"/>
              <a:gd name="connsiteX6" fmla="*/ 704853 w 5784069"/>
              <a:gd name="connsiteY6" fmla="*/ 435769 h 1683543"/>
              <a:gd name="connsiteX7" fmla="*/ 707232 w 5784069"/>
              <a:gd name="connsiteY7" fmla="*/ 0 h 1683543"/>
              <a:gd name="connsiteX8" fmla="*/ 2383 w 5784069"/>
              <a:gd name="connsiteY8" fmla="*/ 7143 h 1683543"/>
              <a:gd name="connsiteX9" fmla="*/ 0 w 5784069"/>
              <a:gd name="connsiteY9" fmla="*/ 166687 h 1683543"/>
              <a:gd name="connsiteX10" fmla="*/ 295277 w 5784069"/>
              <a:gd name="connsiteY10" fmla="*/ 178595 h 1683543"/>
              <a:gd name="connsiteX11" fmla="*/ 292896 w 5784069"/>
              <a:gd name="connsiteY11" fmla="*/ 309564 h 1683543"/>
              <a:gd name="connsiteX12" fmla="*/ 509589 w 5784069"/>
              <a:gd name="connsiteY12" fmla="*/ 309564 h 1683543"/>
              <a:gd name="connsiteX13" fmla="*/ 511971 w 5784069"/>
              <a:gd name="connsiteY13" fmla="*/ 611983 h 1683543"/>
              <a:gd name="connsiteX14" fmla="*/ 1042989 w 5784069"/>
              <a:gd name="connsiteY14" fmla="*/ 614364 h 1683543"/>
              <a:gd name="connsiteX15" fmla="*/ 1045371 w 5784069"/>
              <a:gd name="connsiteY15" fmla="*/ 1062039 h 1683543"/>
              <a:gd name="connsiteX16" fmla="*/ 1352552 w 5784069"/>
              <a:gd name="connsiteY16" fmla="*/ 1066802 h 1683543"/>
              <a:gd name="connsiteX17" fmla="*/ 1354933 w 5784069"/>
              <a:gd name="connsiteY17" fmla="*/ 1297783 h 1683543"/>
              <a:gd name="connsiteX18" fmla="*/ 1393033 w 5784069"/>
              <a:gd name="connsiteY18" fmla="*/ 1302545 h 1683543"/>
              <a:gd name="connsiteX19" fmla="*/ 1395414 w 5784069"/>
              <a:gd name="connsiteY19" fmla="*/ 1133477 h 1683543"/>
              <a:gd name="connsiteX20" fmla="*/ 2676526 w 5784069"/>
              <a:gd name="connsiteY20" fmla="*/ 1133477 h 1683543"/>
              <a:gd name="connsiteX21" fmla="*/ 2707482 w 5784069"/>
              <a:gd name="connsiteY21" fmla="*/ 1081089 h 1683543"/>
              <a:gd name="connsiteX22" fmla="*/ 4117183 w 5784069"/>
              <a:gd name="connsiteY22" fmla="*/ 1081088 h 1683543"/>
              <a:gd name="connsiteX23" fmla="*/ 4117181 w 5784069"/>
              <a:gd name="connsiteY23" fmla="*/ 1683543 h 1683543"/>
              <a:gd name="connsiteX24" fmla="*/ 4160043 w 5784069"/>
              <a:gd name="connsiteY24" fmla="*/ 1626395 h 1683543"/>
              <a:gd name="connsiteX25" fmla="*/ 4402930 w 5784069"/>
              <a:gd name="connsiteY25" fmla="*/ 1624013 h 1683543"/>
              <a:gd name="connsiteX26" fmla="*/ 4410075 w 5784069"/>
              <a:gd name="connsiteY26" fmla="*/ 1585913 h 1683543"/>
              <a:gd name="connsiteX27" fmla="*/ 4693444 w 5784069"/>
              <a:gd name="connsiteY27" fmla="*/ 1593057 h 1683543"/>
              <a:gd name="connsiteX28" fmla="*/ 4693443 w 5784069"/>
              <a:gd name="connsiteY28" fmla="*/ 1531144 h 1683543"/>
              <a:gd name="connsiteX29" fmla="*/ 4857750 w 5784069"/>
              <a:gd name="connsiteY29" fmla="*/ 1533525 h 1683543"/>
              <a:gd name="connsiteX30" fmla="*/ 4857753 w 5784069"/>
              <a:gd name="connsiteY30" fmla="*/ 1369220 h 1683543"/>
              <a:gd name="connsiteX31" fmla="*/ 5329237 w 5784069"/>
              <a:gd name="connsiteY31" fmla="*/ 1366838 h 1683543"/>
              <a:gd name="connsiteX32" fmla="*/ 5343526 w 5784069"/>
              <a:gd name="connsiteY32" fmla="*/ 1319213 h 1683543"/>
              <a:gd name="connsiteX33" fmla="*/ 5784055 w 5784069"/>
              <a:gd name="connsiteY33" fmla="*/ 1316832 h 1683543"/>
              <a:gd name="connsiteX0" fmla="*/ 5784056 w 5786083"/>
              <a:gd name="connsiteY0" fmla="*/ 1319216 h 1683543"/>
              <a:gd name="connsiteX1" fmla="*/ 5784529 w 5786083"/>
              <a:gd name="connsiteY1" fmla="*/ 1102471 h 1683543"/>
              <a:gd name="connsiteX2" fmla="*/ 4317206 w 5786083"/>
              <a:gd name="connsiteY2" fmla="*/ 1127249 h 1683543"/>
              <a:gd name="connsiteX3" fmla="*/ 4317206 w 5786083"/>
              <a:gd name="connsiteY3" fmla="*/ 859632 h 1683543"/>
              <a:gd name="connsiteX4" fmla="*/ 1238251 w 5786083"/>
              <a:gd name="connsiteY4" fmla="*/ 862013 h 1683543"/>
              <a:gd name="connsiteX5" fmla="*/ 1228724 w 5786083"/>
              <a:gd name="connsiteY5" fmla="*/ 433388 h 1683543"/>
              <a:gd name="connsiteX6" fmla="*/ 704853 w 5786083"/>
              <a:gd name="connsiteY6" fmla="*/ 435769 h 1683543"/>
              <a:gd name="connsiteX7" fmla="*/ 707232 w 5786083"/>
              <a:gd name="connsiteY7" fmla="*/ 0 h 1683543"/>
              <a:gd name="connsiteX8" fmla="*/ 2383 w 5786083"/>
              <a:gd name="connsiteY8" fmla="*/ 7143 h 1683543"/>
              <a:gd name="connsiteX9" fmla="*/ 0 w 5786083"/>
              <a:gd name="connsiteY9" fmla="*/ 166687 h 1683543"/>
              <a:gd name="connsiteX10" fmla="*/ 295277 w 5786083"/>
              <a:gd name="connsiteY10" fmla="*/ 178595 h 1683543"/>
              <a:gd name="connsiteX11" fmla="*/ 292896 w 5786083"/>
              <a:gd name="connsiteY11" fmla="*/ 309564 h 1683543"/>
              <a:gd name="connsiteX12" fmla="*/ 509589 w 5786083"/>
              <a:gd name="connsiteY12" fmla="*/ 309564 h 1683543"/>
              <a:gd name="connsiteX13" fmla="*/ 511971 w 5786083"/>
              <a:gd name="connsiteY13" fmla="*/ 611983 h 1683543"/>
              <a:gd name="connsiteX14" fmla="*/ 1042989 w 5786083"/>
              <a:gd name="connsiteY14" fmla="*/ 614364 h 1683543"/>
              <a:gd name="connsiteX15" fmla="*/ 1045371 w 5786083"/>
              <a:gd name="connsiteY15" fmla="*/ 1062039 h 1683543"/>
              <a:gd name="connsiteX16" fmla="*/ 1352552 w 5786083"/>
              <a:gd name="connsiteY16" fmla="*/ 1066802 h 1683543"/>
              <a:gd name="connsiteX17" fmla="*/ 1354933 w 5786083"/>
              <a:gd name="connsiteY17" fmla="*/ 1297783 h 1683543"/>
              <a:gd name="connsiteX18" fmla="*/ 1393033 w 5786083"/>
              <a:gd name="connsiteY18" fmla="*/ 1302545 h 1683543"/>
              <a:gd name="connsiteX19" fmla="*/ 1395414 w 5786083"/>
              <a:gd name="connsiteY19" fmla="*/ 1133477 h 1683543"/>
              <a:gd name="connsiteX20" fmla="*/ 2676526 w 5786083"/>
              <a:gd name="connsiteY20" fmla="*/ 1133477 h 1683543"/>
              <a:gd name="connsiteX21" fmla="*/ 2707482 w 5786083"/>
              <a:gd name="connsiteY21" fmla="*/ 1081089 h 1683543"/>
              <a:gd name="connsiteX22" fmla="*/ 4117183 w 5786083"/>
              <a:gd name="connsiteY22" fmla="*/ 1081088 h 1683543"/>
              <a:gd name="connsiteX23" fmla="*/ 4117181 w 5786083"/>
              <a:gd name="connsiteY23" fmla="*/ 1683543 h 1683543"/>
              <a:gd name="connsiteX24" fmla="*/ 4160043 w 5786083"/>
              <a:gd name="connsiteY24" fmla="*/ 1626395 h 1683543"/>
              <a:gd name="connsiteX25" fmla="*/ 4402930 w 5786083"/>
              <a:gd name="connsiteY25" fmla="*/ 1624013 h 1683543"/>
              <a:gd name="connsiteX26" fmla="*/ 4410075 w 5786083"/>
              <a:gd name="connsiteY26" fmla="*/ 1585913 h 1683543"/>
              <a:gd name="connsiteX27" fmla="*/ 4693444 w 5786083"/>
              <a:gd name="connsiteY27" fmla="*/ 1593057 h 1683543"/>
              <a:gd name="connsiteX28" fmla="*/ 4693443 w 5786083"/>
              <a:gd name="connsiteY28" fmla="*/ 1531144 h 1683543"/>
              <a:gd name="connsiteX29" fmla="*/ 4857750 w 5786083"/>
              <a:gd name="connsiteY29" fmla="*/ 1533525 h 1683543"/>
              <a:gd name="connsiteX30" fmla="*/ 4857753 w 5786083"/>
              <a:gd name="connsiteY30" fmla="*/ 1369220 h 1683543"/>
              <a:gd name="connsiteX31" fmla="*/ 5329237 w 5786083"/>
              <a:gd name="connsiteY31" fmla="*/ 1366838 h 1683543"/>
              <a:gd name="connsiteX32" fmla="*/ 5343526 w 5786083"/>
              <a:gd name="connsiteY32" fmla="*/ 1319213 h 1683543"/>
              <a:gd name="connsiteX33" fmla="*/ 5784055 w 5786083"/>
              <a:gd name="connsiteY33" fmla="*/ 1316832 h 1683543"/>
              <a:gd name="connsiteX0" fmla="*/ 5784056 w 5784529"/>
              <a:gd name="connsiteY0" fmla="*/ 1319216 h 1683543"/>
              <a:gd name="connsiteX1" fmla="*/ 5784529 w 5784529"/>
              <a:gd name="connsiteY1" fmla="*/ 1102471 h 1683543"/>
              <a:gd name="connsiteX2" fmla="*/ 4317206 w 5784529"/>
              <a:gd name="connsiteY2" fmla="*/ 1127249 h 1683543"/>
              <a:gd name="connsiteX3" fmla="*/ 4317206 w 5784529"/>
              <a:gd name="connsiteY3" fmla="*/ 859632 h 1683543"/>
              <a:gd name="connsiteX4" fmla="*/ 1238251 w 5784529"/>
              <a:gd name="connsiteY4" fmla="*/ 862013 h 1683543"/>
              <a:gd name="connsiteX5" fmla="*/ 1228724 w 5784529"/>
              <a:gd name="connsiteY5" fmla="*/ 433388 h 1683543"/>
              <a:gd name="connsiteX6" fmla="*/ 704853 w 5784529"/>
              <a:gd name="connsiteY6" fmla="*/ 435769 h 1683543"/>
              <a:gd name="connsiteX7" fmla="*/ 707232 w 5784529"/>
              <a:gd name="connsiteY7" fmla="*/ 0 h 1683543"/>
              <a:gd name="connsiteX8" fmla="*/ 2383 w 5784529"/>
              <a:gd name="connsiteY8" fmla="*/ 7143 h 1683543"/>
              <a:gd name="connsiteX9" fmla="*/ 0 w 5784529"/>
              <a:gd name="connsiteY9" fmla="*/ 166687 h 1683543"/>
              <a:gd name="connsiteX10" fmla="*/ 295277 w 5784529"/>
              <a:gd name="connsiteY10" fmla="*/ 178595 h 1683543"/>
              <a:gd name="connsiteX11" fmla="*/ 292896 w 5784529"/>
              <a:gd name="connsiteY11" fmla="*/ 309564 h 1683543"/>
              <a:gd name="connsiteX12" fmla="*/ 509589 w 5784529"/>
              <a:gd name="connsiteY12" fmla="*/ 309564 h 1683543"/>
              <a:gd name="connsiteX13" fmla="*/ 511971 w 5784529"/>
              <a:gd name="connsiteY13" fmla="*/ 611983 h 1683543"/>
              <a:gd name="connsiteX14" fmla="*/ 1042989 w 5784529"/>
              <a:gd name="connsiteY14" fmla="*/ 614364 h 1683543"/>
              <a:gd name="connsiteX15" fmla="*/ 1045371 w 5784529"/>
              <a:gd name="connsiteY15" fmla="*/ 1062039 h 1683543"/>
              <a:gd name="connsiteX16" fmla="*/ 1352552 w 5784529"/>
              <a:gd name="connsiteY16" fmla="*/ 1066802 h 1683543"/>
              <a:gd name="connsiteX17" fmla="*/ 1354933 w 5784529"/>
              <a:gd name="connsiteY17" fmla="*/ 1297783 h 1683543"/>
              <a:gd name="connsiteX18" fmla="*/ 1393033 w 5784529"/>
              <a:gd name="connsiteY18" fmla="*/ 1302545 h 1683543"/>
              <a:gd name="connsiteX19" fmla="*/ 1395414 w 5784529"/>
              <a:gd name="connsiteY19" fmla="*/ 1133477 h 1683543"/>
              <a:gd name="connsiteX20" fmla="*/ 2676526 w 5784529"/>
              <a:gd name="connsiteY20" fmla="*/ 1133477 h 1683543"/>
              <a:gd name="connsiteX21" fmla="*/ 2707482 w 5784529"/>
              <a:gd name="connsiteY21" fmla="*/ 1081089 h 1683543"/>
              <a:gd name="connsiteX22" fmla="*/ 4117183 w 5784529"/>
              <a:gd name="connsiteY22" fmla="*/ 1081088 h 1683543"/>
              <a:gd name="connsiteX23" fmla="*/ 4117181 w 5784529"/>
              <a:gd name="connsiteY23" fmla="*/ 1683543 h 1683543"/>
              <a:gd name="connsiteX24" fmla="*/ 4160043 w 5784529"/>
              <a:gd name="connsiteY24" fmla="*/ 1626395 h 1683543"/>
              <a:gd name="connsiteX25" fmla="*/ 4402930 w 5784529"/>
              <a:gd name="connsiteY25" fmla="*/ 1624013 h 1683543"/>
              <a:gd name="connsiteX26" fmla="*/ 4410075 w 5784529"/>
              <a:gd name="connsiteY26" fmla="*/ 1585913 h 1683543"/>
              <a:gd name="connsiteX27" fmla="*/ 4693444 w 5784529"/>
              <a:gd name="connsiteY27" fmla="*/ 1593057 h 1683543"/>
              <a:gd name="connsiteX28" fmla="*/ 4693443 w 5784529"/>
              <a:gd name="connsiteY28" fmla="*/ 1531144 h 1683543"/>
              <a:gd name="connsiteX29" fmla="*/ 4857750 w 5784529"/>
              <a:gd name="connsiteY29" fmla="*/ 1533525 h 1683543"/>
              <a:gd name="connsiteX30" fmla="*/ 4857753 w 5784529"/>
              <a:gd name="connsiteY30" fmla="*/ 1369220 h 1683543"/>
              <a:gd name="connsiteX31" fmla="*/ 5329237 w 5784529"/>
              <a:gd name="connsiteY31" fmla="*/ 1366838 h 1683543"/>
              <a:gd name="connsiteX32" fmla="*/ 5343526 w 5784529"/>
              <a:gd name="connsiteY32" fmla="*/ 1319213 h 1683543"/>
              <a:gd name="connsiteX33" fmla="*/ 5784055 w 5784529"/>
              <a:gd name="connsiteY33" fmla="*/ 1316832 h 1683543"/>
              <a:gd name="connsiteX0" fmla="*/ 5784056 w 5784529"/>
              <a:gd name="connsiteY0" fmla="*/ 1319216 h 1683543"/>
              <a:gd name="connsiteX1" fmla="*/ 5784529 w 5784529"/>
              <a:gd name="connsiteY1" fmla="*/ 1102471 h 1683543"/>
              <a:gd name="connsiteX2" fmla="*/ 4312443 w 5784529"/>
              <a:gd name="connsiteY2" fmla="*/ 1110580 h 1683543"/>
              <a:gd name="connsiteX3" fmla="*/ 4317206 w 5784529"/>
              <a:gd name="connsiteY3" fmla="*/ 859632 h 1683543"/>
              <a:gd name="connsiteX4" fmla="*/ 1238251 w 5784529"/>
              <a:gd name="connsiteY4" fmla="*/ 862013 h 1683543"/>
              <a:gd name="connsiteX5" fmla="*/ 1228724 w 5784529"/>
              <a:gd name="connsiteY5" fmla="*/ 433388 h 1683543"/>
              <a:gd name="connsiteX6" fmla="*/ 704853 w 5784529"/>
              <a:gd name="connsiteY6" fmla="*/ 435769 h 1683543"/>
              <a:gd name="connsiteX7" fmla="*/ 707232 w 5784529"/>
              <a:gd name="connsiteY7" fmla="*/ 0 h 1683543"/>
              <a:gd name="connsiteX8" fmla="*/ 2383 w 5784529"/>
              <a:gd name="connsiteY8" fmla="*/ 7143 h 1683543"/>
              <a:gd name="connsiteX9" fmla="*/ 0 w 5784529"/>
              <a:gd name="connsiteY9" fmla="*/ 166687 h 1683543"/>
              <a:gd name="connsiteX10" fmla="*/ 295277 w 5784529"/>
              <a:gd name="connsiteY10" fmla="*/ 178595 h 1683543"/>
              <a:gd name="connsiteX11" fmla="*/ 292896 w 5784529"/>
              <a:gd name="connsiteY11" fmla="*/ 309564 h 1683543"/>
              <a:gd name="connsiteX12" fmla="*/ 509589 w 5784529"/>
              <a:gd name="connsiteY12" fmla="*/ 309564 h 1683543"/>
              <a:gd name="connsiteX13" fmla="*/ 511971 w 5784529"/>
              <a:gd name="connsiteY13" fmla="*/ 611983 h 1683543"/>
              <a:gd name="connsiteX14" fmla="*/ 1042989 w 5784529"/>
              <a:gd name="connsiteY14" fmla="*/ 614364 h 1683543"/>
              <a:gd name="connsiteX15" fmla="*/ 1045371 w 5784529"/>
              <a:gd name="connsiteY15" fmla="*/ 1062039 h 1683543"/>
              <a:gd name="connsiteX16" fmla="*/ 1352552 w 5784529"/>
              <a:gd name="connsiteY16" fmla="*/ 1066802 h 1683543"/>
              <a:gd name="connsiteX17" fmla="*/ 1354933 w 5784529"/>
              <a:gd name="connsiteY17" fmla="*/ 1297783 h 1683543"/>
              <a:gd name="connsiteX18" fmla="*/ 1393033 w 5784529"/>
              <a:gd name="connsiteY18" fmla="*/ 1302545 h 1683543"/>
              <a:gd name="connsiteX19" fmla="*/ 1395414 w 5784529"/>
              <a:gd name="connsiteY19" fmla="*/ 1133477 h 1683543"/>
              <a:gd name="connsiteX20" fmla="*/ 2676526 w 5784529"/>
              <a:gd name="connsiteY20" fmla="*/ 1133477 h 1683543"/>
              <a:gd name="connsiteX21" fmla="*/ 2707482 w 5784529"/>
              <a:gd name="connsiteY21" fmla="*/ 1081089 h 1683543"/>
              <a:gd name="connsiteX22" fmla="*/ 4117183 w 5784529"/>
              <a:gd name="connsiteY22" fmla="*/ 1081088 h 1683543"/>
              <a:gd name="connsiteX23" fmla="*/ 4117181 w 5784529"/>
              <a:gd name="connsiteY23" fmla="*/ 1683543 h 1683543"/>
              <a:gd name="connsiteX24" fmla="*/ 4160043 w 5784529"/>
              <a:gd name="connsiteY24" fmla="*/ 1626395 h 1683543"/>
              <a:gd name="connsiteX25" fmla="*/ 4402930 w 5784529"/>
              <a:gd name="connsiteY25" fmla="*/ 1624013 h 1683543"/>
              <a:gd name="connsiteX26" fmla="*/ 4410075 w 5784529"/>
              <a:gd name="connsiteY26" fmla="*/ 1585913 h 1683543"/>
              <a:gd name="connsiteX27" fmla="*/ 4693444 w 5784529"/>
              <a:gd name="connsiteY27" fmla="*/ 1593057 h 1683543"/>
              <a:gd name="connsiteX28" fmla="*/ 4693443 w 5784529"/>
              <a:gd name="connsiteY28" fmla="*/ 1531144 h 1683543"/>
              <a:gd name="connsiteX29" fmla="*/ 4857750 w 5784529"/>
              <a:gd name="connsiteY29" fmla="*/ 1533525 h 1683543"/>
              <a:gd name="connsiteX30" fmla="*/ 4857753 w 5784529"/>
              <a:gd name="connsiteY30" fmla="*/ 1369220 h 1683543"/>
              <a:gd name="connsiteX31" fmla="*/ 5329237 w 5784529"/>
              <a:gd name="connsiteY31" fmla="*/ 1366838 h 1683543"/>
              <a:gd name="connsiteX32" fmla="*/ 5343526 w 5784529"/>
              <a:gd name="connsiteY32" fmla="*/ 1319213 h 1683543"/>
              <a:gd name="connsiteX33" fmla="*/ 5784055 w 5784529"/>
              <a:gd name="connsiteY33" fmla="*/ 1316832 h 1683543"/>
              <a:gd name="connsiteX0" fmla="*/ 5784056 w 5784087"/>
              <a:gd name="connsiteY0" fmla="*/ 1319216 h 1683543"/>
              <a:gd name="connsiteX1" fmla="*/ 5782147 w 5784087"/>
              <a:gd name="connsiteY1" fmla="*/ 857202 h 1683543"/>
              <a:gd name="connsiteX2" fmla="*/ 4312443 w 5784087"/>
              <a:gd name="connsiteY2" fmla="*/ 1110580 h 1683543"/>
              <a:gd name="connsiteX3" fmla="*/ 4317206 w 5784087"/>
              <a:gd name="connsiteY3" fmla="*/ 859632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17206 w 5784087"/>
              <a:gd name="connsiteY3" fmla="*/ 859632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17206 w 5784087"/>
              <a:gd name="connsiteY3" fmla="*/ 859632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17206 w 5784087"/>
              <a:gd name="connsiteY3" fmla="*/ 859632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12444 w 5784087"/>
              <a:gd name="connsiteY3" fmla="*/ 1081088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12444 w 5784087"/>
              <a:gd name="connsiteY3" fmla="*/ 1081088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264819 w 5784087"/>
              <a:gd name="connsiteY3" fmla="*/ 1112044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2707482 w 5784087"/>
              <a:gd name="connsiteY21" fmla="*/ 1081089 h 1683543"/>
              <a:gd name="connsiteX22" fmla="*/ 4117183 w 5784087"/>
              <a:gd name="connsiteY22" fmla="*/ 1081088 h 1683543"/>
              <a:gd name="connsiteX23" fmla="*/ 4117181 w 5784087"/>
              <a:gd name="connsiteY23" fmla="*/ 1683543 h 1683543"/>
              <a:gd name="connsiteX24" fmla="*/ 4160043 w 5784087"/>
              <a:gd name="connsiteY24" fmla="*/ 1626395 h 1683543"/>
              <a:gd name="connsiteX25" fmla="*/ 4402930 w 5784087"/>
              <a:gd name="connsiteY25" fmla="*/ 1624013 h 1683543"/>
              <a:gd name="connsiteX26" fmla="*/ 4410075 w 5784087"/>
              <a:gd name="connsiteY26" fmla="*/ 1585913 h 1683543"/>
              <a:gd name="connsiteX27" fmla="*/ 4693444 w 5784087"/>
              <a:gd name="connsiteY27" fmla="*/ 1593057 h 1683543"/>
              <a:gd name="connsiteX28" fmla="*/ 4693443 w 5784087"/>
              <a:gd name="connsiteY28" fmla="*/ 1531144 h 1683543"/>
              <a:gd name="connsiteX29" fmla="*/ 4857750 w 5784087"/>
              <a:gd name="connsiteY29" fmla="*/ 1533525 h 1683543"/>
              <a:gd name="connsiteX30" fmla="*/ 4857753 w 5784087"/>
              <a:gd name="connsiteY30" fmla="*/ 1369220 h 1683543"/>
              <a:gd name="connsiteX31" fmla="*/ 5329237 w 5784087"/>
              <a:gd name="connsiteY31" fmla="*/ 1366838 h 1683543"/>
              <a:gd name="connsiteX32" fmla="*/ 5343526 w 5784087"/>
              <a:gd name="connsiteY32" fmla="*/ 1319213 h 1683543"/>
              <a:gd name="connsiteX33" fmla="*/ 5784055 w 5784087"/>
              <a:gd name="connsiteY33"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2676526 w 5784087"/>
              <a:gd name="connsiteY20" fmla="*/ 1133477 h 1683543"/>
              <a:gd name="connsiteX21" fmla="*/ 4117183 w 5784087"/>
              <a:gd name="connsiteY21" fmla="*/ 1081088 h 1683543"/>
              <a:gd name="connsiteX22" fmla="*/ 4117181 w 5784087"/>
              <a:gd name="connsiteY22" fmla="*/ 1683543 h 1683543"/>
              <a:gd name="connsiteX23" fmla="*/ 4160043 w 5784087"/>
              <a:gd name="connsiteY23" fmla="*/ 1626395 h 1683543"/>
              <a:gd name="connsiteX24" fmla="*/ 4402930 w 5784087"/>
              <a:gd name="connsiteY24" fmla="*/ 1624013 h 1683543"/>
              <a:gd name="connsiteX25" fmla="*/ 4410075 w 5784087"/>
              <a:gd name="connsiteY25" fmla="*/ 1585913 h 1683543"/>
              <a:gd name="connsiteX26" fmla="*/ 4693444 w 5784087"/>
              <a:gd name="connsiteY26" fmla="*/ 1593057 h 1683543"/>
              <a:gd name="connsiteX27" fmla="*/ 4693443 w 5784087"/>
              <a:gd name="connsiteY27" fmla="*/ 1531144 h 1683543"/>
              <a:gd name="connsiteX28" fmla="*/ 4857750 w 5784087"/>
              <a:gd name="connsiteY28" fmla="*/ 1533525 h 1683543"/>
              <a:gd name="connsiteX29" fmla="*/ 4857753 w 5784087"/>
              <a:gd name="connsiteY29" fmla="*/ 1369220 h 1683543"/>
              <a:gd name="connsiteX30" fmla="*/ 5329237 w 5784087"/>
              <a:gd name="connsiteY30" fmla="*/ 1366838 h 1683543"/>
              <a:gd name="connsiteX31" fmla="*/ 5343526 w 5784087"/>
              <a:gd name="connsiteY31" fmla="*/ 1319213 h 1683543"/>
              <a:gd name="connsiteX32" fmla="*/ 5784055 w 5784087"/>
              <a:gd name="connsiteY32"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54933 w 5784087"/>
              <a:gd name="connsiteY17" fmla="*/ 1297783 h 1683543"/>
              <a:gd name="connsiteX18" fmla="*/ 1393033 w 5784087"/>
              <a:gd name="connsiteY18" fmla="*/ 1302545 h 1683543"/>
              <a:gd name="connsiteX19" fmla="*/ 1395414 w 5784087"/>
              <a:gd name="connsiteY19" fmla="*/ 1133477 h 1683543"/>
              <a:gd name="connsiteX20" fmla="*/ 4117183 w 5784087"/>
              <a:gd name="connsiteY20" fmla="*/ 1081088 h 1683543"/>
              <a:gd name="connsiteX21" fmla="*/ 4117181 w 5784087"/>
              <a:gd name="connsiteY21" fmla="*/ 1683543 h 1683543"/>
              <a:gd name="connsiteX22" fmla="*/ 4160043 w 5784087"/>
              <a:gd name="connsiteY22" fmla="*/ 1626395 h 1683543"/>
              <a:gd name="connsiteX23" fmla="*/ 4402930 w 5784087"/>
              <a:gd name="connsiteY23" fmla="*/ 1624013 h 1683543"/>
              <a:gd name="connsiteX24" fmla="*/ 4410075 w 5784087"/>
              <a:gd name="connsiteY24" fmla="*/ 1585913 h 1683543"/>
              <a:gd name="connsiteX25" fmla="*/ 4693444 w 5784087"/>
              <a:gd name="connsiteY25" fmla="*/ 1593057 h 1683543"/>
              <a:gd name="connsiteX26" fmla="*/ 4693443 w 5784087"/>
              <a:gd name="connsiteY26" fmla="*/ 1531144 h 1683543"/>
              <a:gd name="connsiteX27" fmla="*/ 4857750 w 5784087"/>
              <a:gd name="connsiteY27" fmla="*/ 1533525 h 1683543"/>
              <a:gd name="connsiteX28" fmla="*/ 4857753 w 5784087"/>
              <a:gd name="connsiteY28" fmla="*/ 1369220 h 1683543"/>
              <a:gd name="connsiteX29" fmla="*/ 5329237 w 5784087"/>
              <a:gd name="connsiteY29" fmla="*/ 1366838 h 1683543"/>
              <a:gd name="connsiteX30" fmla="*/ 5343526 w 5784087"/>
              <a:gd name="connsiteY30" fmla="*/ 1319213 h 1683543"/>
              <a:gd name="connsiteX31" fmla="*/ 5784055 w 5784087"/>
              <a:gd name="connsiteY31"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93033 w 5784087"/>
              <a:gd name="connsiteY17" fmla="*/ 1302545 h 1683543"/>
              <a:gd name="connsiteX18" fmla="*/ 1395414 w 5784087"/>
              <a:gd name="connsiteY18" fmla="*/ 1133477 h 1683543"/>
              <a:gd name="connsiteX19" fmla="*/ 4117183 w 5784087"/>
              <a:gd name="connsiteY19" fmla="*/ 1081088 h 1683543"/>
              <a:gd name="connsiteX20" fmla="*/ 4117181 w 5784087"/>
              <a:gd name="connsiteY20" fmla="*/ 1683543 h 1683543"/>
              <a:gd name="connsiteX21" fmla="*/ 4160043 w 5784087"/>
              <a:gd name="connsiteY21" fmla="*/ 1626395 h 1683543"/>
              <a:gd name="connsiteX22" fmla="*/ 4402930 w 5784087"/>
              <a:gd name="connsiteY22" fmla="*/ 1624013 h 1683543"/>
              <a:gd name="connsiteX23" fmla="*/ 4410075 w 5784087"/>
              <a:gd name="connsiteY23" fmla="*/ 1585913 h 1683543"/>
              <a:gd name="connsiteX24" fmla="*/ 4693444 w 5784087"/>
              <a:gd name="connsiteY24" fmla="*/ 1593057 h 1683543"/>
              <a:gd name="connsiteX25" fmla="*/ 4693443 w 5784087"/>
              <a:gd name="connsiteY25" fmla="*/ 1531144 h 1683543"/>
              <a:gd name="connsiteX26" fmla="*/ 4857750 w 5784087"/>
              <a:gd name="connsiteY26" fmla="*/ 1533525 h 1683543"/>
              <a:gd name="connsiteX27" fmla="*/ 4857753 w 5784087"/>
              <a:gd name="connsiteY27" fmla="*/ 1369220 h 1683543"/>
              <a:gd name="connsiteX28" fmla="*/ 5329237 w 5784087"/>
              <a:gd name="connsiteY28" fmla="*/ 1366838 h 1683543"/>
              <a:gd name="connsiteX29" fmla="*/ 5343526 w 5784087"/>
              <a:gd name="connsiteY29" fmla="*/ 1319213 h 1683543"/>
              <a:gd name="connsiteX30" fmla="*/ 5784055 w 5784087"/>
              <a:gd name="connsiteY30"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1395414 w 5784087"/>
              <a:gd name="connsiteY17" fmla="*/ 1133477 h 1683543"/>
              <a:gd name="connsiteX18" fmla="*/ 4117183 w 5784087"/>
              <a:gd name="connsiteY18" fmla="*/ 1081088 h 1683543"/>
              <a:gd name="connsiteX19" fmla="*/ 4117181 w 5784087"/>
              <a:gd name="connsiteY19" fmla="*/ 1683543 h 1683543"/>
              <a:gd name="connsiteX20" fmla="*/ 4160043 w 5784087"/>
              <a:gd name="connsiteY20" fmla="*/ 1626395 h 1683543"/>
              <a:gd name="connsiteX21" fmla="*/ 4402930 w 5784087"/>
              <a:gd name="connsiteY21" fmla="*/ 1624013 h 1683543"/>
              <a:gd name="connsiteX22" fmla="*/ 4410075 w 5784087"/>
              <a:gd name="connsiteY22" fmla="*/ 1585913 h 1683543"/>
              <a:gd name="connsiteX23" fmla="*/ 4693444 w 5784087"/>
              <a:gd name="connsiteY23" fmla="*/ 1593057 h 1683543"/>
              <a:gd name="connsiteX24" fmla="*/ 4693443 w 5784087"/>
              <a:gd name="connsiteY24" fmla="*/ 1531144 h 1683543"/>
              <a:gd name="connsiteX25" fmla="*/ 4857750 w 5784087"/>
              <a:gd name="connsiteY25" fmla="*/ 1533525 h 1683543"/>
              <a:gd name="connsiteX26" fmla="*/ 4857753 w 5784087"/>
              <a:gd name="connsiteY26" fmla="*/ 1369220 h 1683543"/>
              <a:gd name="connsiteX27" fmla="*/ 5329237 w 5784087"/>
              <a:gd name="connsiteY27" fmla="*/ 1366838 h 1683543"/>
              <a:gd name="connsiteX28" fmla="*/ 5343526 w 5784087"/>
              <a:gd name="connsiteY28" fmla="*/ 1319213 h 1683543"/>
              <a:gd name="connsiteX29" fmla="*/ 5784055 w 5784087"/>
              <a:gd name="connsiteY29"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1352552 w 5784087"/>
              <a:gd name="connsiteY16" fmla="*/ 1066802 h 1683543"/>
              <a:gd name="connsiteX17" fmla="*/ 4117183 w 5784087"/>
              <a:gd name="connsiteY17" fmla="*/ 1081088 h 1683543"/>
              <a:gd name="connsiteX18" fmla="*/ 4117181 w 5784087"/>
              <a:gd name="connsiteY18" fmla="*/ 1683543 h 1683543"/>
              <a:gd name="connsiteX19" fmla="*/ 4160043 w 5784087"/>
              <a:gd name="connsiteY19" fmla="*/ 1626395 h 1683543"/>
              <a:gd name="connsiteX20" fmla="*/ 4402930 w 5784087"/>
              <a:gd name="connsiteY20" fmla="*/ 1624013 h 1683543"/>
              <a:gd name="connsiteX21" fmla="*/ 4410075 w 5784087"/>
              <a:gd name="connsiteY21" fmla="*/ 1585913 h 1683543"/>
              <a:gd name="connsiteX22" fmla="*/ 4693444 w 5784087"/>
              <a:gd name="connsiteY22" fmla="*/ 1593057 h 1683543"/>
              <a:gd name="connsiteX23" fmla="*/ 4693443 w 5784087"/>
              <a:gd name="connsiteY23" fmla="*/ 1531144 h 1683543"/>
              <a:gd name="connsiteX24" fmla="*/ 4857750 w 5784087"/>
              <a:gd name="connsiteY24" fmla="*/ 1533525 h 1683543"/>
              <a:gd name="connsiteX25" fmla="*/ 4857753 w 5784087"/>
              <a:gd name="connsiteY25" fmla="*/ 1369220 h 1683543"/>
              <a:gd name="connsiteX26" fmla="*/ 5329237 w 5784087"/>
              <a:gd name="connsiteY26" fmla="*/ 1366838 h 1683543"/>
              <a:gd name="connsiteX27" fmla="*/ 5343526 w 5784087"/>
              <a:gd name="connsiteY27" fmla="*/ 1319213 h 1683543"/>
              <a:gd name="connsiteX28" fmla="*/ 5784055 w 5784087"/>
              <a:gd name="connsiteY28"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1045371 w 5784087"/>
              <a:gd name="connsiteY15" fmla="*/ 1062039 h 1683543"/>
              <a:gd name="connsiteX16" fmla="*/ 4117183 w 5784087"/>
              <a:gd name="connsiteY16" fmla="*/ 1081088 h 1683543"/>
              <a:gd name="connsiteX17" fmla="*/ 4117181 w 5784087"/>
              <a:gd name="connsiteY17" fmla="*/ 1683543 h 1683543"/>
              <a:gd name="connsiteX18" fmla="*/ 4160043 w 5784087"/>
              <a:gd name="connsiteY18" fmla="*/ 1626395 h 1683543"/>
              <a:gd name="connsiteX19" fmla="*/ 4402930 w 5784087"/>
              <a:gd name="connsiteY19" fmla="*/ 1624013 h 1683543"/>
              <a:gd name="connsiteX20" fmla="*/ 4410075 w 5784087"/>
              <a:gd name="connsiteY20" fmla="*/ 1585913 h 1683543"/>
              <a:gd name="connsiteX21" fmla="*/ 4693444 w 5784087"/>
              <a:gd name="connsiteY21" fmla="*/ 1593057 h 1683543"/>
              <a:gd name="connsiteX22" fmla="*/ 4693443 w 5784087"/>
              <a:gd name="connsiteY22" fmla="*/ 1531144 h 1683543"/>
              <a:gd name="connsiteX23" fmla="*/ 4857750 w 5784087"/>
              <a:gd name="connsiteY23" fmla="*/ 1533525 h 1683543"/>
              <a:gd name="connsiteX24" fmla="*/ 4857753 w 5784087"/>
              <a:gd name="connsiteY24" fmla="*/ 1369220 h 1683543"/>
              <a:gd name="connsiteX25" fmla="*/ 5329237 w 5784087"/>
              <a:gd name="connsiteY25" fmla="*/ 1366838 h 1683543"/>
              <a:gd name="connsiteX26" fmla="*/ 5343526 w 5784087"/>
              <a:gd name="connsiteY26" fmla="*/ 1319213 h 1683543"/>
              <a:gd name="connsiteX27" fmla="*/ 5784055 w 5784087"/>
              <a:gd name="connsiteY27"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511971 w 5784087"/>
              <a:gd name="connsiteY13" fmla="*/ 611983 h 1683543"/>
              <a:gd name="connsiteX14" fmla="*/ 1042989 w 5784087"/>
              <a:gd name="connsiteY14" fmla="*/ 614364 h 1683543"/>
              <a:gd name="connsiteX15" fmla="*/ 4117183 w 5784087"/>
              <a:gd name="connsiteY15" fmla="*/ 1081088 h 1683543"/>
              <a:gd name="connsiteX16" fmla="*/ 4117181 w 5784087"/>
              <a:gd name="connsiteY16" fmla="*/ 1683543 h 1683543"/>
              <a:gd name="connsiteX17" fmla="*/ 4160043 w 5784087"/>
              <a:gd name="connsiteY17" fmla="*/ 1626395 h 1683543"/>
              <a:gd name="connsiteX18" fmla="*/ 4402930 w 5784087"/>
              <a:gd name="connsiteY18" fmla="*/ 1624013 h 1683543"/>
              <a:gd name="connsiteX19" fmla="*/ 4410075 w 5784087"/>
              <a:gd name="connsiteY19" fmla="*/ 1585913 h 1683543"/>
              <a:gd name="connsiteX20" fmla="*/ 4693444 w 5784087"/>
              <a:gd name="connsiteY20" fmla="*/ 1593057 h 1683543"/>
              <a:gd name="connsiteX21" fmla="*/ 4693443 w 5784087"/>
              <a:gd name="connsiteY21" fmla="*/ 1531144 h 1683543"/>
              <a:gd name="connsiteX22" fmla="*/ 4857750 w 5784087"/>
              <a:gd name="connsiteY22" fmla="*/ 1533525 h 1683543"/>
              <a:gd name="connsiteX23" fmla="*/ 4857753 w 5784087"/>
              <a:gd name="connsiteY23" fmla="*/ 1369220 h 1683543"/>
              <a:gd name="connsiteX24" fmla="*/ 5329237 w 5784087"/>
              <a:gd name="connsiteY24" fmla="*/ 1366838 h 1683543"/>
              <a:gd name="connsiteX25" fmla="*/ 5343526 w 5784087"/>
              <a:gd name="connsiteY25" fmla="*/ 1319213 h 1683543"/>
              <a:gd name="connsiteX26" fmla="*/ 5784055 w 5784087"/>
              <a:gd name="connsiteY26"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2383 w 5784087"/>
              <a:gd name="connsiteY8" fmla="*/ 7143 h 1683543"/>
              <a:gd name="connsiteX9" fmla="*/ 0 w 5784087"/>
              <a:gd name="connsiteY9" fmla="*/ 166687 h 1683543"/>
              <a:gd name="connsiteX10" fmla="*/ 295277 w 5784087"/>
              <a:gd name="connsiteY10" fmla="*/ 178595 h 1683543"/>
              <a:gd name="connsiteX11" fmla="*/ 292896 w 5784087"/>
              <a:gd name="connsiteY11" fmla="*/ 309564 h 1683543"/>
              <a:gd name="connsiteX12" fmla="*/ 509589 w 5784087"/>
              <a:gd name="connsiteY12" fmla="*/ 309564 h 1683543"/>
              <a:gd name="connsiteX13" fmla="*/ 1042989 w 5784087"/>
              <a:gd name="connsiteY13" fmla="*/ 614364 h 1683543"/>
              <a:gd name="connsiteX14" fmla="*/ 4117183 w 5784087"/>
              <a:gd name="connsiteY14" fmla="*/ 1081088 h 1683543"/>
              <a:gd name="connsiteX15" fmla="*/ 4117181 w 5784087"/>
              <a:gd name="connsiteY15" fmla="*/ 1683543 h 1683543"/>
              <a:gd name="connsiteX16" fmla="*/ 4160043 w 5784087"/>
              <a:gd name="connsiteY16" fmla="*/ 1626395 h 1683543"/>
              <a:gd name="connsiteX17" fmla="*/ 4402930 w 5784087"/>
              <a:gd name="connsiteY17" fmla="*/ 1624013 h 1683543"/>
              <a:gd name="connsiteX18" fmla="*/ 4410075 w 5784087"/>
              <a:gd name="connsiteY18" fmla="*/ 1585913 h 1683543"/>
              <a:gd name="connsiteX19" fmla="*/ 4693444 w 5784087"/>
              <a:gd name="connsiteY19" fmla="*/ 1593057 h 1683543"/>
              <a:gd name="connsiteX20" fmla="*/ 4693443 w 5784087"/>
              <a:gd name="connsiteY20" fmla="*/ 1531144 h 1683543"/>
              <a:gd name="connsiteX21" fmla="*/ 4857750 w 5784087"/>
              <a:gd name="connsiteY21" fmla="*/ 1533525 h 1683543"/>
              <a:gd name="connsiteX22" fmla="*/ 4857753 w 5784087"/>
              <a:gd name="connsiteY22" fmla="*/ 1369220 h 1683543"/>
              <a:gd name="connsiteX23" fmla="*/ 5329237 w 5784087"/>
              <a:gd name="connsiteY23" fmla="*/ 1366838 h 1683543"/>
              <a:gd name="connsiteX24" fmla="*/ 5343526 w 5784087"/>
              <a:gd name="connsiteY24" fmla="*/ 1319213 h 1683543"/>
              <a:gd name="connsiteX25" fmla="*/ 5784055 w 5784087"/>
              <a:gd name="connsiteY25" fmla="*/ 1316832 h 1683543"/>
              <a:gd name="connsiteX0" fmla="*/ 5784056 w 5784087"/>
              <a:gd name="connsiteY0" fmla="*/ 1319216 h 1683543"/>
              <a:gd name="connsiteX1" fmla="*/ 5782147 w 5784087"/>
              <a:gd name="connsiteY1" fmla="*/ 857202 h 1683543"/>
              <a:gd name="connsiteX2" fmla="*/ 4636293 w 5784087"/>
              <a:gd name="connsiteY2" fmla="*/ 860548 h 1683543"/>
              <a:gd name="connsiteX3" fmla="*/ 4305301 w 5784087"/>
              <a:gd name="connsiteY3" fmla="*/ 1019175 h 1683543"/>
              <a:gd name="connsiteX4" fmla="*/ 1238251 w 5784087"/>
              <a:gd name="connsiteY4" fmla="*/ 862013 h 1683543"/>
              <a:gd name="connsiteX5" fmla="*/ 1228724 w 5784087"/>
              <a:gd name="connsiteY5" fmla="*/ 433388 h 1683543"/>
              <a:gd name="connsiteX6" fmla="*/ 704853 w 5784087"/>
              <a:gd name="connsiteY6" fmla="*/ 435769 h 1683543"/>
              <a:gd name="connsiteX7" fmla="*/ 707232 w 5784087"/>
              <a:gd name="connsiteY7" fmla="*/ 0 h 1683543"/>
              <a:gd name="connsiteX8" fmla="*/ 0 w 5784087"/>
              <a:gd name="connsiteY8" fmla="*/ 166687 h 1683543"/>
              <a:gd name="connsiteX9" fmla="*/ 295277 w 5784087"/>
              <a:gd name="connsiteY9" fmla="*/ 178595 h 1683543"/>
              <a:gd name="connsiteX10" fmla="*/ 292896 w 5784087"/>
              <a:gd name="connsiteY10" fmla="*/ 309564 h 1683543"/>
              <a:gd name="connsiteX11" fmla="*/ 509589 w 5784087"/>
              <a:gd name="connsiteY11" fmla="*/ 309564 h 1683543"/>
              <a:gd name="connsiteX12" fmla="*/ 1042989 w 5784087"/>
              <a:gd name="connsiteY12" fmla="*/ 614364 h 1683543"/>
              <a:gd name="connsiteX13" fmla="*/ 4117183 w 5784087"/>
              <a:gd name="connsiteY13" fmla="*/ 1081088 h 1683543"/>
              <a:gd name="connsiteX14" fmla="*/ 4117181 w 5784087"/>
              <a:gd name="connsiteY14" fmla="*/ 1683543 h 1683543"/>
              <a:gd name="connsiteX15" fmla="*/ 4160043 w 5784087"/>
              <a:gd name="connsiteY15" fmla="*/ 1626395 h 1683543"/>
              <a:gd name="connsiteX16" fmla="*/ 4402930 w 5784087"/>
              <a:gd name="connsiteY16" fmla="*/ 1624013 h 1683543"/>
              <a:gd name="connsiteX17" fmla="*/ 4410075 w 5784087"/>
              <a:gd name="connsiteY17" fmla="*/ 1585913 h 1683543"/>
              <a:gd name="connsiteX18" fmla="*/ 4693444 w 5784087"/>
              <a:gd name="connsiteY18" fmla="*/ 1593057 h 1683543"/>
              <a:gd name="connsiteX19" fmla="*/ 4693443 w 5784087"/>
              <a:gd name="connsiteY19" fmla="*/ 1531144 h 1683543"/>
              <a:gd name="connsiteX20" fmla="*/ 4857750 w 5784087"/>
              <a:gd name="connsiteY20" fmla="*/ 1533525 h 1683543"/>
              <a:gd name="connsiteX21" fmla="*/ 4857753 w 5784087"/>
              <a:gd name="connsiteY21" fmla="*/ 1369220 h 1683543"/>
              <a:gd name="connsiteX22" fmla="*/ 5329237 w 5784087"/>
              <a:gd name="connsiteY22" fmla="*/ 1366838 h 1683543"/>
              <a:gd name="connsiteX23" fmla="*/ 5343526 w 5784087"/>
              <a:gd name="connsiteY23" fmla="*/ 1319213 h 1683543"/>
              <a:gd name="connsiteX24" fmla="*/ 5784055 w 5784087"/>
              <a:gd name="connsiteY24" fmla="*/ 1316832 h 1683543"/>
              <a:gd name="connsiteX0" fmla="*/ 5491160 w 5491191"/>
              <a:gd name="connsiteY0" fmla="*/ 1319216 h 1683543"/>
              <a:gd name="connsiteX1" fmla="*/ 5489251 w 5491191"/>
              <a:gd name="connsiteY1" fmla="*/ 857202 h 1683543"/>
              <a:gd name="connsiteX2" fmla="*/ 4343397 w 5491191"/>
              <a:gd name="connsiteY2" fmla="*/ 860548 h 1683543"/>
              <a:gd name="connsiteX3" fmla="*/ 4012405 w 5491191"/>
              <a:gd name="connsiteY3" fmla="*/ 1019175 h 1683543"/>
              <a:gd name="connsiteX4" fmla="*/ 945355 w 5491191"/>
              <a:gd name="connsiteY4" fmla="*/ 862013 h 1683543"/>
              <a:gd name="connsiteX5" fmla="*/ 935828 w 5491191"/>
              <a:gd name="connsiteY5" fmla="*/ 433388 h 1683543"/>
              <a:gd name="connsiteX6" fmla="*/ 411957 w 5491191"/>
              <a:gd name="connsiteY6" fmla="*/ 435769 h 1683543"/>
              <a:gd name="connsiteX7" fmla="*/ 414336 w 5491191"/>
              <a:gd name="connsiteY7" fmla="*/ 0 h 1683543"/>
              <a:gd name="connsiteX8" fmla="*/ 2381 w 5491191"/>
              <a:gd name="connsiteY8" fmla="*/ 178595 h 1683543"/>
              <a:gd name="connsiteX9" fmla="*/ 0 w 5491191"/>
              <a:gd name="connsiteY9" fmla="*/ 309564 h 1683543"/>
              <a:gd name="connsiteX10" fmla="*/ 216693 w 5491191"/>
              <a:gd name="connsiteY10" fmla="*/ 309564 h 1683543"/>
              <a:gd name="connsiteX11" fmla="*/ 750093 w 5491191"/>
              <a:gd name="connsiteY11" fmla="*/ 614364 h 1683543"/>
              <a:gd name="connsiteX12" fmla="*/ 3824287 w 5491191"/>
              <a:gd name="connsiteY12" fmla="*/ 1081088 h 1683543"/>
              <a:gd name="connsiteX13" fmla="*/ 3824285 w 5491191"/>
              <a:gd name="connsiteY13" fmla="*/ 1683543 h 1683543"/>
              <a:gd name="connsiteX14" fmla="*/ 3867147 w 5491191"/>
              <a:gd name="connsiteY14" fmla="*/ 1626395 h 1683543"/>
              <a:gd name="connsiteX15" fmla="*/ 4110034 w 5491191"/>
              <a:gd name="connsiteY15" fmla="*/ 1624013 h 1683543"/>
              <a:gd name="connsiteX16" fmla="*/ 4117179 w 5491191"/>
              <a:gd name="connsiteY16" fmla="*/ 1585913 h 1683543"/>
              <a:gd name="connsiteX17" fmla="*/ 4400548 w 5491191"/>
              <a:gd name="connsiteY17" fmla="*/ 1593057 h 1683543"/>
              <a:gd name="connsiteX18" fmla="*/ 4400547 w 5491191"/>
              <a:gd name="connsiteY18" fmla="*/ 1531144 h 1683543"/>
              <a:gd name="connsiteX19" fmla="*/ 4564854 w 5491191"/>
              <a:gd name="connsiteY19" fmla="*/ 1533525 h 1683543"/>
              <a:gd name="connsiteX20" fmla="*/ 4564857 w 5491191"/>
              <a:gd name="connsiteY20" fmla="*/ 1369220 h 1683543"/>
              <a:gd name="connsiteX21" fmla="*/ 5036341 w 5491191"/>
              <a:gd name="connsiteY21" fmla="*/ 1366838 h 1683543"/>
              <a:gd name="connsiteX22" fmla="*/ 5050630 w 5491191"/>
              <a:gd name="connsiteY22" fmla="*/ 1319213 h 1683543"/>
              <a:gd name="connsiteX23" fmla="*/ 5491159 w 5491191"/>
              <a:gd name="connsiteY23" fmla="*/ 1316832 h 1683543"/>
              <a:gd name="connsiteX0" fmla="*/ 5491160 w 5491191"/>
              <a:gd name="connsiteY0" fmla="*/ 1319216 h 1683543"/>
              <a:gd name="connsiteX1" fmla="*/ 5489251 w 5491191"/>
              <a:gd name="connsiteY1" fmla="*/ 857202 h 1683543"/>
              <a:gd name="connsiteX2" fmla="*/ 4343397 w 5491191"/>
              <a:gd name="connsiteY2" fmla="*/ 860548 h 1683543"/>
              <a:gd name="connsiteX3" fmla="*/ 4012405 w 5491191"/>
              <a:gd name="connsiteY3" fmla="*/ 1019175 h 1683543"/>
              <a:gd name="connsiteX4" fmla="*/ 945355 w 5491191"/>
              <a:gd name="connsiteY4" fmla="*/ 862013 h 1683543"/>
              <a:gd name="connsiteX5" fmla="*/ 935828 w 5491191"/>
              <a:gd name="connsiteY5" fmla="*/ 433388 h 1683543"/>
              <a:gd name="connsiteX6" fmla="*/ 411957 w 5491191"/>
              <a:gd name="connsiteY6" fmla="*/ 435769 h 1683543"/>
              <a:gd name="connsiteX7" fmla="*/ 414336 w 5491191"/>
              <a:gd name="connsiteY7" fmla="*/ 0 h 1683543"/>
              <a:gd name="connsiteX8" fmla="*/ 0 w 5491191"/>
              <a:gd name="connsiteY8" fmla="*/ 309564 h 1683543"/>
              <a:gd name="connsiteX9" fmla="*/ 216693 w 5491191"/>
              <a:gd name="connsiteY9" fmla="*/ 309564 h 1683543"/>
              <a:gd name="connsiteX10" fmla="*/ 750093 w 5491191"/>
              <a:gd name="connsiteY10" fmla="*/ 614364 h 1683543"/>
              <a:gd name="connsiteX11" fmla="*/ 3824287 w 5491191"/>
              <a:gd name="connsiteY11" fmla="*/ 1081088 h 1683543"/>
              <a:gd name="connsiteX12" fmla="*/ 3824285 w 5491191"/>
              <a:gd name="connsiteY12" fmla="*/ 1683543 h 1683543"/>
              <a:gd name="connsiteX13" fmla="*/ 3867147 w 5491191"/>
              <a:gd name="connsiteY13" fmla="*/ 1626395 h 1683543"/>
              <a:gd name="connsiteX14" fmla="*/ 4110034 w 5491191"/>
              <a:gd name="connsiteY14" fmla="*/ 1624013 h 1683543"/>
              <a:gd name="connsiteX15" fmla="*/ 4117179 w 5491191"/>
              <a:gd name="connsiteY15" fmla="*/ 1585913 h 1683543"/>
              <a:gd name="connsiteX16" fmla="*/ 4400548 w 5491191"/>
              <a:gd name="connsiteY16" fmla="*/ 1593057 h 1683543"/>
              <a:gd name="connsiteX17" fmla="*/ 4400547 w 5491191"/>
              <a:gd name="connsiteY17" fmla="*/ 1531144 h 1683543"/>
              <a:gd name="connsiteX18" fmla="*/ 4564854 w 5491191"/>
              <a:gd name="connsiteY18" fmla="*/ 1533525 h 1683543"/>
              <a:gd name="connsiteX19" fmla="*/ 4564857 w 5491191"/>
              <a:gd name="connsiteY19" fmla="*/ 1369220 h 1683543"/>
              <a:gd name="connsiteX20" fmla="*/ 5036341 w 5491191"/>
              <a:gd name="connsiteY20" fmla="*/ 1366838 h 1683543"/>
              <a:gd name="connsiteX21" fmla="*/ 5050630 w 5491191"/>
              <a:gd name="connsiteY21" fmla="*/ 1319213 h 1683543"/>
              <a:gd name="connsiteX22" fmla="*/ 5491159 w 5491191"/>
              <a:gd name="connsiteY22" fmla="*/ 1316832 h 1683543"/>
              <a:gd name="connsiteX0" fmla="*/ 5274467 w 5274498"/>
              <a:gd name="connsiteY0" fmla="*/ 1319216 h 1683543"/>
              <a:gd name="connsiteX1" fmla="*/ 5272558 w 5274498"/>
              <a:gd name="connsiteY1" fmla="*/ 857202 h 1683543"/>
              <a:gd name="connsiteX2" fmla="*/ 4126704 w 5274498"/>
              <a:gd name="connsiteY2" fmla="*/ 860548 h 1683543"/>
              <a:gd name="connsiteX3" fmla="*/ 3795712 w 5274498"/>
              <a:gd name="connsiteY3" fmla="*/ 1019175 h 1683543"/>
              <a:gd name="connsiteX4" fmla="*/ 728662 w 5274498"/>
              <a:gd name="connsiteY4" fmla="*/ 862013 h 1683543"/>
              <a:gd name="connsiteX5" fmla="*/ 719135 w 5274498"/>
              <a:gd name="connsiteY5" fmla="*/ 433388 h 1683543"/>
              <a:gd name="connsiteX6" fmla="*/ 195264 w 5274498"/>
              <a:gd name="connsiteY6" fmla="*/ 435769 h 1683543"/>
              <a:gd name="connsiteX7" fmla="*/ 197643 w 5274498"/>
              <a:gd name="connsiteY7" fmla="*/ 0 h 1683543"/>
              <a:gd name="connsiteX8" fmla="*/ 0 w 5274498"/>
              <a:gd name="connsiteY8" fmla="*/ 309564 h 1683543"/>
              <a:gd name="connsiteX9" fmla="*/ 533400 w 5274498"/>
              <a:gd name="connsiteY9" fmla="*/ 614364 h 1683543"/>
              <a:gd name="connsiteX10" fmla="*/ 3607594 w 5274498"/>
              <a:gd name="connsiteY10" fmla="*/ 1081088 h 1683543"/>
              <a:gd name="connsiteX11" fmla="*/ 3607592 w 5274498"/>
              <a:gd name="connsiteY11" fmla="*/ 1683543 h 1683543"/>
              <a:gd name="connsiteX12" fmla="*/ 3650454 w 5274498"/>
              <a:gd name="connsiteY12" fmla="*/ 1626395 h 1683543"/>
              <a:gd name="connsiteX13" fmla="*/ 3893341 w 5274498"/>
              <a:gd name="connsiteY13" fmla="*/ 1624013 h 1683543"/>
              <a:gd name="connsiteX14" fmla="*/ 3900486 w 5274498"/>
              <a:gd name="connsiteY14" fmla="*/ 1585913 h 1683543"/>
              <a:gd name="connsiteX15" fmla="*/ 4183855 w 5274498"/>
              <a:gd name="connsiteY15" fmla="*/ 1593057 h 1683543"/>
              <a:gd name="connsiteX16" fmla="*/ 4183854 w 5274498"/>
              <a:gd name="connsiteY16" fmla="*/ 1531144 h 1683543"/>
              <a:gd name="connsiteX17" fmla="*/ 4348161 w 5274498"/>
              <a:gd name="connsiteY17" fmla="*/ 1533525 h 1683543"/>
              <a:gd name="connsiteX18" fmla="*/ 4348164 w 5274498"/>
              <a:gd name="connsiteY18" fmla="*/ 1369220 h 1683543"/>
              <a:gd name="connsiteX19" fmla="*/ 4819648 w 5274498"/>
              <a:gd name="connsiteY19" fmla="*/ 1366838 h 1683543"/>
              <a:gd name="connsiteX20" fmla="*/ 4833937 w 5274498"/>
              <a:gd name="connsiteY20" fmla="*/ 1319213 h 1683543"/>
              <a:gd name="connsiteX21" fmla="*/ 5274466 w 5274498"/>
              <a:gd name="connsiteY21" fmla="*/ 1316832 h 1683543"/>
              <a:gd name="connsiteX0" fmla="*/ 5079203 w 5079234"/>
              <a:gd name="connsiteY0" fmla="*/ 1319216 h 1683543"/>
              <a:gd name="connsiteX1" fmla="*/ 5077294 w 5079234"/>
              <a:gd name="connsiteY1" fmla="*/ 857202 h 1683543"/>
              <a:gd name="connsiteX2" fmla="*/ 3931440 w 5079234"/>
              <a:gd name="connsiteY2" fmla="*/ 860548 h 1683543"/>
              <a:gd name="connsiteX3" fmla="*/ 3600448 w 5079234"/>
              <a:gd name="connsiteY3" fmla="*/ 1019175 h 1683543"/>
              <a:gd name="connsiteX4" fmla="*/ 533398 w 5079234"/>
              <a:gd name="connsiteY4" fmla="*/ 862013 h 1683543"/>
              <a:gd name="connsiteX5" fmla="*/ 523871 w 5079234"/>
              <a:gd name="connsiteY5" fmla="*/ 433388 h 1683543"/>
              <a:gd name="connsiteX6" fmla="*/ 0 w 5079234"/>
              <a:gd name="connsiteY6" fmla="*/ 435769 h 1683543"/>
              <a:gd name="connsiteX7" fmla="*/ 2379 w 5079234"/>
              <a:gd name="connsiteY7" fmla="*/ 0 h 1683543"/>
              <a:gd name="connsiteX8" fmla="*/ 338136 w 5079234"/>
              <a:gd name="connsiteY8" fmla="*/ 614364 h 1683543"/>
              <a:gd name="connsiteX9" fmla="*/ 3412330 w 5079234"/>
              <a:gd name="connsiteY9" fmla="*/ 1081088 h 1683543"/>
              <a:gd name="connsiteX10" fmla="*/ 3412328 w 5079234"/>
              <a:gd name="connsiteY10" fmla="*/ 1683543 h 1683543"/>
              <a:gd name="connsiteX11" fmla="*/ 3455190 w 5079234"/>
              <a:gd name="connsiteY11" fmla="*/ 1626395 h 1683543"/>
              <a:gd name="connsiteX12" fmla="*/ 3698077 w 5079234"/>
              <a:gd name="connsiteY12" fmla="*/ 1624013 h 1683543"/>
              <a:gd name="connsiteX13" fmla="*/ 3705222 w 5079234"/>
              <a:gd name="connsiteY13" fmla="*/ 1585913 h 1683543"/>
              <a:gd name="connsiteX14" fmla="*/ 3988591 w 5079234"/>
              <a:gd name="connsiteY14" fmla="*/ 1593057 h 1683543"/>
              <a:gd name="connsiteX15" fmla="*/ 3988590 w 5079234"/>
              <a:gd name="connsiteY15" fmla="*/ 1531144 h 1683543"/>
              <a:gd name="connsiteX16" fmla="*/ 4152897 w 5079234"/>
              <a:gd name="connsiteY16" fmla="*/ 1533525 h 1683543"/>
              <a:gd name="connsiteX17" fmla="*/ 4152900 w 5079234"/>
              <a:gd name="connsiteY17" fmla="*/ 1369220 h 1683543"/>
              <a:gd name="connsiteX18" fmla="*/ 4624384 w 5079234"/>
              <a:gd name="connsiteY18" fmla="*/ 1366838 h 1683543"/>
              <a:gd name="connsiteX19" fmla="*/ 4638673 w 5079234"/>
              <a:gd name="connsiteY19" fmla="*/ 1319213 h 1683543"/>
              <a:gd name="connsiteX20" fmla="*/ 5079202 w 5079234"/>
              <a:gd name="connsiteY20" fmla="*/ 1316832 h 1683543"/>
              <a:gd name="connsiteX0" fmla="*/ 5138223 w 5138254"/>
              <a:gd name="connsiteY0" fmla="*/ 886507 h 1250834"/>
              <a:gd name="connsiteX1" fmla="*/ 5136314 w 5138254"/>
              <a:gd name="connsiteY1" fmla="*/ 424493 h 1250834"/>
              <a:gd name="connsiteX2" fmla="*/ 3990460 w 5138254"/>
              <a:gd name="connsiteY2" fmla="*/ 427839 h 1250834"/>
              <a:gd name="connsiteX3" fmla="*/ 3659468 w 5138254"/>
              <a:gd name="connsiteY3" fmla="*/ 586466 h 1250834"/>
              <a:gd name="connsiteX4" fmla="*/ 592418 w 5138254"/>
              <a:gd name="connsiteY4" fmla="*/ 429304 h 1250834"/>
              <a:gd name="connsiteX5" fmla="*/ 582891 w 5138254"/>
              <a:gd name="connsiteY5" fmla="*/ 679 h 1250834"/>
              <a:gd name="connsiteX6" fmla="*/ 59020 w 5138254"/>
              <a:gd name="connsiteY6" fmla="*/ 3060 h 1250834"/>
              <a:gd name="connsiteX7" fmla="*/ 397156 w 5138254"/>
              <a:gd name="connsiteY7" fmla="*/ 181655 h 1250834"/>
              <a:gd name="connsiteX8" fmla="*/ 3471350 w 5138254"/>
              <a:gd name="connsiteY8" fmla="*/ 648379 h 1250834"/>
              <a:gd name="connsiteX9" fmla="*/ 3471348 w 5138254"/>
              <a:gd name="connsiteY9" fmla="*/ 1250834 h 1250834"/>
              <a:gd name="connsiteX10" fmla="*/ 3514210 w 5138254"/>
              <a:gd name="connsiteY10" fmla="*/ 1193686 h 1250834"/>
              <a:gd name="connsiteX11" fmla="*/ 3757097 w 5138254"/>
              <a:gd name="connsiteY11" fmla="*/ 1191304 h 1250834"/>
              <a:gd name="connsiteX12" fmla="*/ 3764242 w 5138254"/>
              <a:gd name="connsiteY12" fmla="*/ 1153204 h 1250834"/>
              <a:gd name="connsiteX13" fmla="*/ 4047611 w 5138254"/>
              <a:gd name="connsiteY13" fmla="*/ 1160348 h 1250834"/>
              <a:gd name="connsiteX14" fmla="*/ 4047610 w 5138254"/>
              <a:gd name="connsiteY14" fmla="*/ 1098435 h 1250834"/>
              <a:gd name="connsiteX15" fmla="*/ 4211917 w 5138254"/>
              <a:gd name="connsiteY15" fmla="*/ 1100816 h 1250834"/>
              <a:gd name="connsiteX16" fmla="*/ 4211920 w 5138254"/>
              <a:gd name="connsiteY16" fmla="*/ 936511 h 1250834"/>
              <a:gd name="connsiteX17" fmla="*/ 4683404 w 5138254"/>
              <a:gd name="connsiteY17" fmla="*/ 934129 h 1250834"/>
              <a:gd name="connsiteX18" fmla="*/ 4697693 w 5138254"/>
              <a:gd name="connsiteY18" fmla="*/ 886504 h 1250834"/>
              <a:gd name="connsiteX19" fmla="*/ 5138222 w 5138254"/>
              <a:gd name="connsiteY19" fmla="*/ 884123 h 1250834"/>
              <a:gd name="connsiteX0" fmla="*/ 4920773 w 4920804"/>
              <a:gd name="connsiteY0" fmla="*/ 894464 h 1258791"/>
              <a:gd name="connsiteX1" fmla="*/ 4918864 w 4920804"/>
              <a:gd name="connsiteY1" fmla="*/ 432450 h 1258791"/>
              <a:gd name="connsiteX2" fmla="*/ 3773010 w 4920804"/>
              <a:gd name="connsiteY2" fmla="*/ 435796 h 1258791"/>
              <a:gd name="connsiteX3" fmla="*/ 3442018 w 4920804"/>
              <a:gd name="connsiteY3" fmla="*/ 594423 h 1258791"/>
              <a:gd name="connsiteX4" fmla="*/ 374968 w 4920804"/>
              <a:gd name="connsiteY4" fmla="*/ 437261 h 1258791"/>
              <a:gd name="connsiteX5" fmla="*/ 365441 w 4920804"/>
              <a:gd name="connsiteY5" fmla="*/ 8636 h 1258791"/>
              <a:gd name="connsiteX6" fmla="*/ 179706 w 4920804"/>
              <a:gd name="connsiteY6" fmla="*/ 189612 h 1258791"/>
              <a:gd name="connsiteX7" fmla="*/ 3253900 w 4920804"/>
              <a:gd name="connsiteY7" fmla="*/ 656336 h 1258791"/>
              <a:gd name="connsiteX8" fmla="*/ 3253898 w 4920804"/>
              <a:gd name="connsiteY8" fmla="*/ 1258791 h 1258791"/>
              <a:gd name="connsiteX9" fmla="*/ 3296760 w 4920804"/>
              <a:gd name="connsiteY9" fmla="*/ 1201643 h 1258791"/>
              <a:gd name="connsiteX10" fmla="*/ 3539647 w 4920804"/>
              <a:gd name="connsiteY10" fmla="*/ 1199261 h 1258791"/>
              <a:gd name="connsiteX11" fmla="*/ 3546792 w 4920804"/>
              <a:gd name="connsiteY11" fmla="*/ 1161161 h 1258791"/>
              <a:gd name="connsiteX12" fmla="*/ 3830161 w 4920804"/>
              <a:gd name="connsiteY12" fmla="*/ 1168305 h 1258791"/>
              <a:gd name="connsiteX13" fmla="*/ 3830160 w 4920804"/>
              <a:gd name="connsiteY13" fmla="*/ 1106392 h 1258791"/>
              <a:gd name="connsiteX14" fmla="*/ 3994467 w 4920804"/>
              <a:gd name="connsiteY14" fmla="*/ 1108773 h 1258791"/>
              <a:gd name="connsiteX15" fmla="*/ 3994470 w 4920804"/>
              <a:gd name="connsiteY15" fmla="*/ 944468 h 1258791"/>
              <a:gd name="connsiteX16" fmla="*/ 4465954 w 4920804"/>
              <a:gd name="connsiteY16" fmla="*/ 942086 h 1258791"/>
              <a:gd name="connsiteX17" fmla="*/ 4480243 w 4920804"/>
              <a:gd name="connsiteY17" fmla="*/ 894461 h 1258791"/>
              <a:gd name="connsiteX18" fmla="*/ 4920772 w 4920804"/>
              <a:gd name="connsiteY18" fmla="*/ 892080 h 1258791"/>
              <a:gd name="connsiteX0" fmla="*/ 4555332 w 4555363"/>
              <a:gd name="connsiteY0" fmla="*/ 885828 h 1250155"/>
              <a:gd name="connsiteX1" fmla="*/ 4553423 w 4555363"/>
              <a:gd name="connsiteY1" fmla="*/ 423814 h 1250155"/>
              <a:gd name="connsiteX2" fmla="*/ 3407569 w 4555363"/>
              <a:gd name="connsiteY2" fmla="*/ 427160 h 1250155"/>
              <a:gd name="connsiteX3" fmla="*/ 3076577 w 4555363"/>
              <a:gd name="connsiteY3" fmla="*/ 585787 h 1250155"/>
              <a:gd name="connsiteX4" fmla="*/ 9527 w 4555363"/>
              <a:gd name="connsiteY4" fmla="*/ 428625 h 1250155"/>
              <a:gd name="connsiteX5" fmla="*/ 0 w 4555363"/>
              <a:gd name="connsiteY5" fmla="*/ 0 h 1250155"/>
              <a:gd name="connsiteX6" fmla="*/ 2888459 w 4555363"/>
              <a:gd name="connsiteY6" fmla="*/ 647700 h 1250155"/>
              <a:gd name="connsiteX7" fmla="*/ 2888457 w 4555363"/>
              <a:gd name="connsiteY7" fmla="*/ 1250155 h 1250155"/>
              <a:gd name="connsiteX8" fmla="*/ 2931319 w 4555363"/>
              <a:gd name="connsiteY8" fmla="*/ 1193007 h 1250155"/>
              <a:gd name="connsiteX9" fmla="*/ 3174206 w 4555363"/>
              <a:gd name="connsiteY9" fmla="*/ 1190625 h 1250155"/>
              <a:gd name="connsiteX10" fmla="*/ 3181351 w 4555363"/>
              <a:gd name="connsiteY10" fmla="*/ 1152525 h 1250155"/>
              <a:gd name="connsiteX11" fmla="*/ 3464720 w 4555363"/>
              <a:gd name="connsiteY11" fmla="*/ 1159669 h 1250155"/>
              <a:gd name="connsiteX12" fmla="*/ 3464719 w 4555363"/>
              <a:gd name="connsiteY12" fmla="*/ 1097756 h 1250155"/>
              <a:gd name="connsiteX13" fmla="*/ 3629026 w 4555363"/>
              <a:gd name="connsiteY13" fmla="*/ 1100137 h 1250155"/>
              <a:gd name="connsiteX14" fmla="*/ 3629029 w 4555363"/>
              <a:gd name="connsiteY14" fmla="*/ 935832 h 1250155"/>
              <a:gd name="connsiteX15" fmla="*/ 4100513 w 4555363"/>
              <a:gd name="connsiteY15" fmla="*/ 933450 h 1250155"/>
              <a:gd name="connsiteX16" fmla="*/ 4114802 w 4555363"/>
              <a:gd name="connsiteY16" fmla="*/ 885825 h 1250155"/>
              <a:gd name="connsiteX17" fmla="*/ 4555331 w 4555363"/>
              <a:gd name="connsiteY17" fmla="*/ 883444 h 1250155"/>
              <a:gd name="connsiteX0" fmla="*/ 4546106 w 4546137"/>
              <a:gd name="connsiteY0" fmla="*/ 462014 h 826341"/>
              <a:gd name="connsiteX1" fmla="*/ 4544197 w 4546137"/>
              <a:gd name="connsiteY1" fmla="*/ 0 h 826341"/>
              <a:gd name="connsiteX2" fmla="*/ 3398343 w 4546137"/>
              <a:gd name="connsiteY2" fmla="*/ 3346 h 826341"/>
              <a:gd name="connsiteX3" fmla="*/ 3067351 w 4546137"/>
              <a:gd name="connsiteY3" fmla="*/ 161973 h 826341"/>
              <a:gd name="connsiteX4" fmla="*/ 301 w 4546137"/>
              <a:gd name="connsiteY4" fmla="*/ 4811 h 826341"/>
              <a:gd name="connsiteX5" fmla="*/ 2879233 w 4546137"/>
              <a:gd name="connsiteY5" fmla="*/ 223886 h 826341"/>
              <a:gd name="connsiteX6" fmla="*/ 2879231 w 4546137"/>
              <a:gd name="connsiteY6" fmla="*/ 826341 h 826341"/>
              <a:gd name="connsiteX7" fmla="*/ 2922093 w 4546137"/>
              <a:gd name="connsiteY7" fmla="*/ 769193 h 826341"/>
              <a:gd name="connsiteX8" fmla="*/ 3164980 w 4546137"/>
              <a:gd name="connsiteY8" fmla="*/ 766811 h 826341"/>
              <a:gd name="connsiteX9" fmla="*/ 3172125 w 4546137"/>
              <a:gd name="connsiteY9" fmla="*/ 728711 h 826341"/>
              <a:gd name="connsiteX10" fmla="*/ 3455494 w 4546137"/>
              <a:gd name="connsiteY10" fmla="*/ 735855 h 826341"/>
              <a:gd name="connsiteX11" fmla="*/ 3455493 w 4546137"/>
              <a:gd name="connsiteY11" fmla="*/ 673942 h 826341"/>
              <a:gd name="connsiteX12" fmla="*/ 3619800 w 4546137"/>
              <a:gd name="connsiteY12" fmla="*/ 676323 h 826341"/>
              <a:gd name="connsiteX13" fmla="*/ 3619803 w 4546137"/>
              <a:gd name="connsiteY13" fmla="*/ 512018 h 826341"/>
              <a:gd name="connsiteX14" fmla="*/ 4091287 w 4546137"/>
              <a:gd name="connsiteY14" fmla="*/ 509636 h 826341"/>
              <a:gd name="connsiteX15" fmla="*/ 4105576 w 4546137"/>
              <a:gd name="connsiteY15" fmla="*/ 462011 h 826341"/>
              <a:gd name="connsiteX16" fmla="*/ 4546105 w 4546137"/>
              <a:gd name="connsiteY16"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188120 w 1666906"/>
              <a:gd name="connsiteY3" fmla="*/ 161973 h 826341"/>
              <a:gd name="connsiteX4" fmla="*/ 2 w 1666906"/>
              <a:gd name="connsiteY4" fmla="*/ 223886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1007 w 1666906"/>
              <a:gd name="connsiteY3" fmla="*/ 226267 h 826341"/>
              <a:gd name="connsiteX4" fmla="*/ 2 w 1666906"/>
              <a:gd name="connsiteY4" fmla="*/ 223886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5770 w 1666906"/>
              <a:gd name="connsiteY3" fmla="*/ 281036 h 826341"/>
              <a:gd name="connsiteX4" fmla="*/ 2 w 1666906"/>
              <a:gd name="connsiteY4" fmla="*/ 223886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5770 w 1666906"/>
              <a:gd name="connsiteY3" fmla="*/ 281036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5770 w 1666906"/>
              <a:gd name="connsiteY3" fmla="*/ 281036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5770 w 1666906"/>
              <a:gd name="connsiteY3" fmla="*/ 281036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435770 w 1666906"/>
              <a:gd name="connsiteY3" fmla="*/ 281036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11970 w 1666906"/>
              <a:gd name="connsiteY3" fmla="*/ 254842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11970 w 1666906"/>
              <a:gd name="connsiteY3" fmla="*/ 254842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21495 w 1666906"/>
              <a:gd name="connsiteY3" fmla="*/ 254842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21495 w 1666906"/>
              <a:gd name="connsiteY3" fmla="*/ 254842 h 826341"/>
              <a:gd name="connsiteX4" fmla="*/ 2 w 1666906"/>
              <a:gd name="connsiteY4" fmla="*/ 252461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21495 w 1666906"/>
              <a:gd name="connsiteY3" fmla="*/ 254842 h 826341"/>
              <a:gd name="connsiteX4" fmla="*/ 2383 w 1666906"/>
              <a:gd name="connsiteY4" fmla="*/ 228648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21495 w 1666906"/>
              <a:gd name="connsiteY3" fmla="*/ 231030 h 826341"/>
              <a:gd name="connsiteX4" fmla="*/ 2383 w 1666906"/>
              <a:gd name="connsiteY4" fmla="*/ 228648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28711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519112 w 1666906"/>
              <a:gd name="connsiteY2" fmla="*/ 3346 h 826341"/>
              <a:gd name="connsiteX3" fmla="*/ 521495 w 1666906"/>
              <a:gd name="connsiteY3" fmla="*/ 231030 h 826341"/>
              <a:gd name="connsiteX4" fmla="*/ 2383 w 1666906"/>
              <a:gd name="connsiteY4" fmla="*/ 228648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38236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462014 h 826341"/>
              <a:gd name="connsiteX1" fmla="*/ 1664966 w 1666906"/>
              <a:gd name="connsiteY1" fmla="*/ 0 h 826341"/>
              <a:gd name="connsiteX2" fmla="*/ 733424 w 1666906"/>
              <a:gd name="connsiteY2" fmla="*/ 965 h 826341"/>
              <a:gd name="connsiteX3" fmla="*/ 521495 w 1666906"/>
              <a:gd name="connsiteY3" fmla="*/ 231030 h 826341"/>
              <a:gd name="connsiteX4" fmla="*/ 2383 w 1666906"/>
              <a:gd name="connsiteY4" fmla="*/ 228648 h 826341"/>
              <a:gd name="connsiteX5" fmla="*/ 0 w 1666906"/>
              <a:gd name="connsiteY5" fmla="*/ 826341 h 826341"/>
              <a:gd name="connsiteX6" fmla="*/ 42862 w 1666906"/>
              <a:gd name="connsiteY6" fmla="*/ 769193 h 826341"/>
              <a:gd name="connsiteX7" fmla="*/ 285749 w 1666906"/>
              <a:gd name="connsiteY7" fmla="*/ 766811 h 826341"/>
              <a:gd name="connsiteX8" fmla="*/ 292894 w 1666906"/>
              <a:gd name="connsiteY8" fmla="*/ 738236 h 826341"/>
              <a:gd name="connsiteX9" fmla="*/ 576263 w 1666906"/>
              <a:gd name="connsiteY9" fmla="*/ 735855 h 826341"/>
              <a:gd name="connsiteX10" fmla="*/ 576262 w 1666906"/>
              <a:gd name="connsiteY10" fmla="*/ 673942 h 826341"/>
              <a:gd name="connsiteX11" fmla="*/ 740569 w 1666906"/>
              <a:gd name="connsiteY11" fmla="*/ 676323 h 826341"/>
              <a:gd name="connsiteX12" fmla="*/ 740572 w 1666906"/>
              <a:gd name="connsiteY12" fmla="*/ 512018 h 826341"/>
              <a:gd name="connsiteX13" fmla="*/ 1212056 w 1666906"/>
              <a:gd name="connsiteY13" fmla="*/ 509636 h 826341"/>
              <a:gd name="connsiteX14" fmla="*/ 1226345 w 1666906"/>
              <a:gd name="connsiteY14" fmla="*/ 462011 h 826341"/>
              <a:gd name="connsiteX15" fmla="*/ 1666874 w 1666906"/>
              <a:gd name="connsiteY15" fmla="*/ 459630 h 826341"/>
              <a:gd name="connsiteX0" fmla="*/ 1666875 w 1666906"/>
              <a:gd name="connsiteY0" fmla="*/ 541272 h 905599"/>
              <a:gd name="connsiteX1" fmla="*/ 1664966 w 1666906"/>
              <a:gd name="connsiteY1" fmla="*/ 79258 h 905599"/>
              <a:gd name="connsiteX2" fmla="*/ 733424 w 1666906"/>
              <a:gd name="connsiteY2" fmla="*/ 80223 h 905599"/>
              <a:gd name="connsiteX3" fmla="*/ 521495 w 1666906"/>
              <a:gd name="connsiteY3" fmla="*/ 310288 h 905599"/>
              <a:gd name="connsiteX4" fmla="*/ 2383 w 1666906"/>
              <a:gd name="connsiteY4" fmla="*/ 307906 h 905599"/>
              <a:gd name="connsiteX5" fmla="*/ 0 w 1666906"/>
              <a:gd name="connsiteY5" fmla="*/ 905599 h 905599"/>
              <a:gd name="connsiteX6" fmla="*/ 42862 w 1666906"/>
              <a:gd name="connsiteY6" fmla="*/ 848451 h 905599"/>
              <a:gd name="connsiteX7" fmla="*/ 285749 w 1666906"/>
              <a:gd name="connsiteY7" fmla="*/ 846069 h 905599"/>
              <a:gd name="connsiteX8" fmla="*/ 292894 w 1666906"/>
              <a:gd name="connsiteY8" fmla="*/ 817494 h 905599"/>
              <a:gd name="connsiteX9" fmla="*/ 576263 w 1666906"/>
              <a:gd name="connsiteY9" fmla="*/ 815113 h 905599"/>
              <a:gd name="connsiteX10" fmla="*/ 576262 w 1666906"/>
              <a:gd name="connsiteY10" fmla="*/ 753200 h 905599"/>
              <a:gd name="connsiteX11" fmla="*/ 740569 w 1666906"/>
              <a:gd name="connsiteY11" fmla="*/ 755581 h 905599"/>
              <a:gd name="connsiteX12" fmla="*/ 740572 w 1666906"/>
              <a:gd name="connsiteY12" fmla="*/ 591276 h 905599"/>
              <a:gd name="connsiteX13" fmla="*/ 1212056 w 1666906"/>
              <a:gd name="connsiteY13" fmla="*/ 588894 h 905599"/>
              <a:gd name="connsiteX14" fmla="*/ 1226345 w 1666906"/>
              <a:gd name="connsiteY14" fmla="*/ 541269 h 905599"/>
              <a:gd name="connsiteX15" fmla="*/ 1666874 w 1666906"/>
              <a:gd name="connsiteY15" fmla="*/ 538888 h 905599"/>
              <a:gd name="connsiteX0" fmla="*/ 1666875 w 1666906"/>
              <a:gd name="connsiteY0" fmla="*/ 495405 h 859732"/>
              <a:gd name="connsiteX1" fmla="*/ 1664966 w 1666906"/>
              <a:gd name="connsiteY1" fmla="*/ 33391 h 859732"/>
              <a:gd name="connsiteX2" fmla="*/ 733424 w 1666906"/>
              <a:gd name="connsiteY2" fmla="*/ 34356 h 859732"/>
              <a:gd name="connsiteX3" fmla="*/ 611666 w 1666906"/>
              <a:gd name="connsiteY3" fmla="*/ 13368 h 859732"/>
              <a:gd name="connsiteX4" fmla="*/ 521495 w 1666906"/>
              <a:gd name="connsiteY4" fmla="*/ 264421 h 859732"/>
              <a:gd name="connsiteX5" fmla="*/ 2383 w 1666906"/>
              <a:gd name="connsiteY5" fmla="*/ 262039 h 859732"/>
              <a:gd name="connsiteX6" fmla="*/ 0 w 1666906"/>
              <a:gd name="connsiteY6" fmla="*/ 859732 h 859732"/>
              <a:gd name="connsiteX7" fmla="*/ 42862 w 1666906"/>
              <a:gd name="connsiteY7" fmla="*/ 802584 h 859732"/>
              <a:gd name="connsiteX8" fmla="*/ 285749 w 1666906"/>
              <a:gd name="connsiteY8" fmla="*/ 800202 h 859732"/>
              <a:gd name="connsiteX9" fmla="*/ 292894 w 1666906"/>
              <a:gd name="connsiteY9" fmla="*/ 771627 h 859732"/>
              <a:gd name="connsiteX10" fmla="*/ 576263 w 1666906"/>
              <a:gd name="connsiteY10" fmla="*/ 769246 h 859732"/>
              <a:gd name="connsiteX11" fmla="*/ 576262 w 1666906"/>
              <a:gd name="connsiteY11" fmla="*/ 707333 h 859732"/>
              <a:gd name="connsiteX12" fmla="*/ 740569 w 1666906"/>
              <a:gd name="connsiteY12" fmla="*/ 709714 h 859732"/>
              <a:gd name="connsiteX13" fmla="*/ 740572 w 1666906"/>
              <a:gd name="connsiteY13" fmla="*/ 545409 h 859732"/>
              <a:gd name="connsiteX14" fmla="*/ 1212056 w 1666906"/>
              <a:gd name="connsiteY14" fmla="*/ 543027 h 859732"/>
              <a:gd name="connsiteX15" fmla="*/ 1226345 w 1666906"/>
              <a:gd name="connsiteY15" fmla="*/ 495402 h 859732"/>
              <a:gd name="connsiteX16" fmla="*/ 1666874 w 1666906"/>
              <a:gd name="connsiteY16" fmla="*/ 493021 h 859732"/>
              <a:gd name="connsiteX0" fmla="*/ 1666875 w 1666906"/>
              <a:gd name="connsiteY0" fmla="*/ 721253 h 1085580"/>
              <a:gd name="connsiteX1" fmla="*/ 1664966 w 1666906"/>
              <a:gd name="connsiteY1" fmla="*/ 259239 h 1085580"/>
              <a:gd name="connsiteX2" fmla="*/ 733424 w 1666906"/>
              <a:gd name="connsiteY2" fmla="*/ 260204 h 1085580"/>
              <a:gd name="connsiteX3" fmla="*/ 635479 w 1666906"/>
              <a:gd name="connsiteY3" fmla="*/ 3472 h 1085580"/>
              <a:gd name="connsiteX4" fmla="*/ 521495 w 1666906"/>
              <a:gd name="connsiteY4" fmla="*/ 490269 h 1085580"/>
              <a:gd name="connsiteX5" fmla="*/ 2383 w 1666906"/>
              <a:gd name="connsiteY5" fmla="*/ 487887 h 1085580"/>
              <a:gd name="connsiteX6" fmla="*/ 0 w 1666906"/>
              <a:gd name="connsiteY6" fmla="*/ 1085580 h 1085580"/>
              <a:gd name="connsiteX7" fmla="*/ 42862 w 1666906"/>
              <a:gd name="connsiteY7" fmla="*/ 1028432 h 1085580"/>
              <a:gd name="connsiteX8" fmla="*/ 285749 w 1666906"/>
              <a:gd name="connsiteY8" fmla="*/ 1026050 h 1085580"/>
              <a:gd name="connsiteX9" fmla="*/ 292894 w 1666906"/>
              <a:gd name="connsiteY9" fmla="*/ 997475 h 1085580"/>
              <a:gd name="connsiteX10" fmla="*/ 576263 w 1666906"/>
              <a:gd name="connsiteY10" fmla="*/ 995094 h 1085580"/>
              <a:gd name="connsiteX11" fmla="*/ 576262 w 1666906"/>
              <a:gd name="connsiteY11" fmla="*/ 933181 h 1085580"/>
              <a:gd name="connsiteX12" fmla="*/ 740569 w 1666906"/>
              <a:gd name="connsiteY12" fmla="*/ 935562 h 1085580"/>
              <a:gd name="connsiteX13" fmla="*/ 740572 w 1666906"/>
              <a:gd name="connsiteY13" fmla="*/ 771257 h 1085580"/>
              <a:gd name="connsiteX14" fmla="*/ 1212056 w 1666906"/>
              <a:gd name="connsiteY14" fmla="*/ 768875 h 1085580"/>
              <a:gd name="connsiteX15" fmla="*/ 1226345 w 1666906"/>
              <a:gd name="connsiteY15" fmla="*/ 721250 h 1085580"/>
              <a:gd name="connsiteX16" fmla="*/ 1666874 w 1666906"/>
              <a:gd name="connsiteY16" fmla="*/ 718869 h 1085580"/>
              <a:gd name="connsiteX0" fmla="*/ 1666875 w 1666906"/>
              <a:gd name="connsiteY0" fmla="*/ 721253 h 1085580"/>
              <a:gd name="connsiteX1" fmla="*/ 1664966 w 1666906"/>
              <a:gd name="connsiteY1" fmla="*/ 259239 h 1085580"/>
              <a:gd name="connsiteX2" fmla="*/ 733424 w 1666906"/>
              <a:gd name="connsiteY2" fmla="*/ 260204 h 1085580"/>
              <a:gd name="connsiteX3" fmla="*/ 635479 w 1666906"/>
              <a:gd name="connsiteY3" fmla="*/ 3472 h 1085580"/>
              <a:gd name="connsiteX4" fmla="*/ 599760 w 1666906"/>
              <a:gd name="connsiteY4" fmla="*/ 308271 h 1085580"/>
              <a:gd name="connsiteX5" fmla="*/ 521495 w 1666906"/>
              <a:gd name="connsiteY5" fmla="*/ 490269 h 1085580"/>
              <a:gd name="connsiteX6" fmla="*/ 2383 w 1666906"/>
              <a:gd name="connsiteY6" fmla="*/ 487887 h 1085580"/>
              <a:gd name="connsiteX7" fmla="*/ 0 w 1666906"/>
              <a:gd name="connsiteY7" fmla="*/ 1085580 h 1085580"/>
              <a:gd name="connsiteX8" fmla="*/ 42862 w 1666906"/>
              <a:gd name="connsiteY8" fmla="*/ 1028432 h 1085580"/>
              <a:gd name="connsiteX9" fmla="*/ 285749 w 1666906"/>
              <a:gd name="connsiteY9" fmla="*/ 1026050 h 1085580"/>
              <a:gd name="connsiteX10" fmla="*/ 292894 w 1666906"/>
              <a:gd name="connsiteY10" fmla="*/ 997475 h 1085580"/>
              <a:gd name="connsiteX11" fmla="*/ 576263 w 1666906"/>
              <a:gd name="connsiteY11" fmla="*/ 995094 h 1085580"/>
              <a:gd name="connsiteX12" fmla="*/ 576262 w 1666906"/>
              <a:gd name="connsiteY12" fmla="*/ 933181 h 1085580"/>
              <a:gd name="connsiteX13" fmla="*/ 740569 w 1666906"/>
              <a:gd name="connsiteY13" fmla="*/ 935562 h 1085580"/>
              <a:gd name="connsiteX14" fmla="*/ 740572 w 1666906"/>
              <a:gd name="connsiteY14" fmla="*/ 771257 h 1085580"/>
              <a:gd name="connsiteX15" fmla="*/ 1212056 w 1666906"/>
              <a:gd name="connsiteY15" fmla="*/ 768875 h 1085580"/>
              <a:gd name="connsiteX16" fmla="*/ 1226345 w 1666906"/>
              <a:gd name="connsiteY16" fmla="*/ 721250 h 1085580"/>
              <a:gd name="connsiteX17" fmla="*/ 1666874 w 1666906"/>
              <a:gd name="connsiteY17" fmla="*/ 718869 h 1085580"/>
              <a:gd name="connsiteX0" fmla="*/ 1666875 w 1666906"/>
              <a:gd name="connsiteY0" fmla="*/ 902646 h 1266973"/>
              <a:gd name="connsiteX1" fmla="*/ 1664966 w 1666906"/>
              <a:gd name="connsiteY1" fmla="*/ 440632 h 1266973"/>
              <a:gd name="connsiteX2" fmla="*/ 733424 w 1666906"/>
              <a:gd name="connsiteY2" fmla="*/ 441597 h 1266973"/>
              <a:gd name="connsiteX3" fmla="*/ 635479 w 1666906"/>
              <a:gd name="connsiteY3" fmla="*/ 184865 h 1266973"/>
              <a:gd name="connsiteX4" fmla="*/ 530703 w 1666906"/>
              <a:gd name="connsiteY4" fmla="*/ 15795 h 1266973"/>
              <a:gd name="connsiteX5" fmla="*/ 521495 w 1666906"/>
              <a:gd name="connsiteY5" fmla="*/ 671662 h 1266973"/>
              <a:gd name="connsiteX6" fmla="*/ 2383 w 1666906"/>
              <a:gd name="connsiteY6" fmla="*/ 669280 h 1266973"/>
              <a:gd name="connsiteX7" fmla="*/ 0 w 1666906"/>
              <a:gd name="connsiteY7" fmla="*/ 1266973 h 1266973"/>
              <a:gd name="connsiteX8" fmla="*/ 42862 w 1666906"/>
              <a:gd name="connsiteY8" fmla="*/ 1209825 h 1266973"/>
              <a:gd name="connsiteX9" fmla="*/ 285749 w 1666906"/>
              <a:gd name="connsiteY9" fmla="*/ 1207443 h 1266973"/>
              <a:gd name="connsiteX10" fmla="*/ 292894 w 1666906"/>
              <a:gd name="connsiteY10" fmla="*/ 1178868 h 1266973"/>
              <a:gd name="connsiteX11" fmla="*/ 576263 w 1666906"/>
              <a:gd name="connsiteY11" fmla="*/ 1176487 h 1266973"/>
              <a:gd name="connsiteX12" fmla="*/ 576262 w 1666906"/>
              <a:gd name="connsiteY12" fmla="*/ 1114574 h 1266973"/>
              <a:gd name="connsiteX13" fmla="*/ 740569 w 1666906"/>
              <a:gd name="connsiteY13" fmla="*/ 1116955 h 1266973"/>
              <a:gd name="connsiteX14" fmla="*/ 740572 w 1666906"/>
              <a:gd name="connsiteY14" fmla="*/ 952650 h 1266973"/>
              <a:gd name="connsiteX15" fmla="*/ 1212056 w 1666906"/>
              <a:gd name="connsiteY15" fmla="*/ 950268 h 1266973"/>
              <a:gd name="connsiteX16" fmla="*/ 1226345 w 1666906"/>
              <a:gd name="connsiteY16" fmla="*/ 902643 h 1266973"/>
              <a:gd name="connsiteX17" fmla="*/ 1666874 w 1666906"/>
              <a:gd name="connsiteY17" fmla="*/ 900262 h 1266973"/>
              <a:gd name="connsiteX0" fmla="*/ 1666875 w 1666906"/>
              <a:gd name="connsiteY0" fmla="*/ 927984 h 1292311"/>
              <a:gd name="connsiteX1" fmla="*/ 1664966 w 1666906"/>
              <a:gd name="connsiteY1" fmla="*/ 465970 h 1292311"/>
              <a:gd name="connsiteX2" fmla="*/ 733424 w 1666906"/>
              <a:gd name="connsiteY2" fmla="*/ 466935 h 1292311"/>
              <a:gd name="connsiteX3" fmla="*/ 721204 w 1666906"/>
              <a:gd name="connsiteY3" fmla="*/ 17321 h 1292311"/>
              <a:gd name="connsiteX4" fmla="*/ 530703 w 1666906"/>
              <a:gd name="connsiteY4" fmla="*/ 41133 h 1292311"/>
              <a:gd name="connsiteX5" fmla="*/ 521495 w 1666906"/>
              <a:gd name="connsiteY5" fmla="*/ 697000 h 1292311"/>
              <a:gd name="connsiteX6" fmla="*/ 2383 w 1666906"/>
              <a:gd name="connsiteY6" fmla="*/ 694618 h 1292311"/>
              <a:gd name="connsiteX7" fmla="*/ 0 w 1666906"/>
              <a:gd name="connsiteY7" fmla="*/ 1292311 h 1292311"/>
              <a:gd name="connsiteX8" fmla="*/ 42862 w 1666906"/>
              <a:gd name="connsiteY8" fmla="*/ 1235163 h 1292311"/>
              <a:gd name="connsiteX9" fmla="*/ 285749 w 1666906"/>
              <a:gd name="connsiteY9" fmla="*/ 1232781 h 1292311"/>
              <a:gd name="connsiteX10" fmla="*/ 292894 w 1666906"/>
              <a:gd name="connsiteY10" fmla="*/ 1204206 h 1292311"/>
              <a:gd name="connsiteX11" fmla="*/ 576263 w 1666906"/>
              <a:gd name="connsiteY11" fmla="*/ 1201825 h 1292311"/>
              <a:gd name="connsiteX12" fmla="*/ 576262 w 1666906"/>
              <a:gd name="connsiteY12" fmla="*/ 1139912 h 1292311"/>
              <a:gd name="connsiteX13" fmla="*/ 740569 w 1666906"/>
              <a:gd name="connsiteY13" fmla="*/ 1142293 h 1292311"/>
              <a:gd name="connsiteX14" fmla="*/ 740572 w 1666906"/>
              <a:gd name="connsiteY14" fmla="*/ 977988 h 1292311"/>
              <a:gd name="connsiteX15" fmla="*/ 1212056 w 1666906"/>
              <a:gd name="connsiteY15" fmla="*/ 975606 h 1292311"/>
              <a:gd name="connsiteX16" fmla="*/ 1226345 w 1666906"/>
              <a:gd name="connsiteY16" fmla="*/ 927981 h 1292311"/>
              <a:gd name="connsiteX17" fmla="*/ 1666874 w 1666906"/>
              <a:gd name="connsiteY17" fmla="*/ 925600 h 1292311"/>
              <a:gd name="connsiteX0" fmla="*/ 1666875 w 1666906"/>
              <a:gd name="connsiteY0" fmla="*/ 939436 h 1303763"/>
              <a:gd name="connsiteX1" fmla="*/ 1664966 w 1666906"/>
              <a:gd name="connsiteY1" fmla="*/ 477422 h 1303763"/>
              <a:gd name="connsiteX2" fmla="*/ 733424 w 1666906"/>
              <a:gd name="connsiteY2" fmla="*/ 478387 h 1303763"/>
              <a:gd name="connsiteX3" fmla="*/ 733111 w 1666906"/>
              <a:gd name="connsiteY3" fmla="*/ 2579 h 1303763"/>
              <a:gd name="connsiteX4" fmla="*/ 530703 w 1666906"/>
              <a:gd name="connsiteY4" fmla="*/ 52585 h 1303763"/>
              <a:gd name="connsiteX5" fmla="*/ 521495 w 1666906"/>
              <a:gd name="connsiteY5" fmla="*/ 708452 h 1303763"/>
              <a:gd name="connsiteX6" fmla="*/ 2383 w 1666906"/>
              <a:gd name="connsiteY6" fmla="*/ 706070 h 1303763"/>
              <a:gd name="connsiteX7" fmla="*/ 0 w 1666906"/>
              <a:gd name="connsiteY7" fmla="*/ 1303763 h 1303763"/>
              <a:gd name="connsiteX8" fmla="*/ 42862 w 1666906"/>
              <a:gd name="connsiteY8" fmla="*/ 1246615 h 1303763"/>
              <a:gd name="connsiteX9" fmla="*/ 285749 w 1666906"/>
              <a:gd name="connsiteY9" fmla="*/ 1244233 h 1303763"/>
              <a:gd name="connsiteX10" fmla="*/ 292894 w 1666906"/>
              <a:gd name="connsiteY10" fmla="*/ 1215658 h 1303763"/>
              <a:gd name="connsiteX11" fmla="*/ 576263 w 1666906"/>
              <a:gd name="connsiteY11" fmla="*/ 1213277 h 1303763"/>
              <a:gd name="connsiteX12" fmla="*/ 576262 w 1666906"/>
              <a:gd name="connsiteY12" fmla="*/ 1151364 h 1303763"/>
              <a:gd name="connsiteX13" fmla="*/ 740569 w 1666906"/>
              <a:gd name="connsiteY13" fmla="*/ 1153745 h 1303763"/>
              <a:gd name="connsiteX14" fmla="*/ 740572 w 1666906"/>
              <a:gd name="connsiteY14" fmla="*/ 989440 h 1303763"/>
              <a:gd name="connsiteX15" fmla="*/ 1212056 w 1666906"/>
              <a:gd name="connsiteY15" fmla="*/ 987058 h 1303763"/>
              <a:gd name="connsiteX16" fmla="*/ 1226345 w 1666906"/>
              <a:gd name="connsiteY16" fmla="*/ 939433 h 1303763"/>
              <a:gd name="connsiteX17" fmla="*/ 1666874 w 1666906"/>
              <a:gd name="connsiteY17" fmla="*/ 937052 h 1303763"/>
              <a:gd name="connsiteX0" fmla="*/ 1666875 w 1666906"/>
              <a:gd name="connsiteY0" fmla="*/ 971201 h 1335528"/>
              <a:gd name="connsiteX1" fmla="*/ 1664966 w 1666906"/>
              <a:gd name="connsiteY1" fmla="*/ 509187 h 1335528"/>
              <a:gd name="connsiteX2" fmla="*/ 733424 w 1666906"/>
              <a:gd name="connsiteY2" fmla="*/ 510152 h 1335528"/>
              <a:gd name="connsiteX3" fmla="*/ 733111 w 1666906"/>
              <a:gd name="connsiteY3" fmla="*/ 34344 h 1335528"/>
              <a:gd name="connsiteX4" fmla="*/ 516415 w 1666906"/>
              <a:gd name="connsiteY4" fmla="*/ 34343 h 1335528"/>
              <a:gd name="connsiteX5" fmla="*/ 521495 w 1666906"/>
              <a:gd name="connsiteY5" fmla="*/ 740217 h 1335528"/>
              <a:gd name="connsiteX6" fmla="*/ 2383 w 1666906"/>
              <a:gd name="connsiteY6" fmla="*/ 737835 h 1335528"/>
              <a:gd name="connsiteX7" fmla="*/ 0 w 1666906"/>
              <a:gd name="connsiteY7" fmla="*/ 1335528 h 1335528"/>
              <a:gd name="connsiteX8" fmla="*/ 42862 w 1666906"/>
              <a:gd name="connsiteY8" fmla="*/ 1278380 h 1335528"/>
              <a:gd name="connsiteX9" fmla="*/ 285749 w 1666906"/>
              <a:gd name="connsiteY9" fmla="*/ 1275998 h 1335528"/>
              <a:gd name="connsiteX10" fmla="*/ 292894 w 1666906"/>
              <a:gd name="connsiteY10" fmla="*/ 1247423 h 1335528"/>
              <a:gd name="connsiteX11" fmla="*/ 576263 w 1666906"/>
              <a:gd name="connsiteY11" fmla="*/ 1245042 h 1335528"/>
              <a:gd name="connsiteX12" fmla="*/ 576262 w 1666906"/>
              <a:gd name="connsiteY12" fmla="*/ 1183129 h 1335528"/>
              <a:gd name="connsiteX13" fmla="*/ 740569 w 1666906"/>
              <a:gd name="connsiteY13" fmla="*/ 1185510 h 1335528"/>
              <a:gd name="connsiteX14" fmla="*/ 740572 w 1666906"/>
              <a:gd name="connsiteY14" fmla="*/ 1021205 h 1335528"/>
              <a:gd name="connsiteX15" fmla="*/ 1212056 w 1666906"/>
              <a:gd name="connsiteY15" fmla="*/ 1018823 h 1335528"/>
              <a:gd name="connsiteX16" fmla="*/ 1226345 w 1666906"/>
              <a:gd name="connsiteY16" fmla="*/ 971198 h 1335528"/>
              <a:gd name="connsiteX17" fmla="*/ 1666874 w 1666906"/>
              <a:gd name="connsiteY17" fmla="*/ 968817 h 1335528"/>
              <a:gd name="connsiteX0" fmla="*/ 1666875 w 1666906"/>
              <a:gd name="connsiteY0" fmla="*/ 971201 h 1335528"/>
              <a:gd name="connsiteX1" fmla="*/ 1664966 w 1666906"/>
              <a:gd name="connsiteY1" fmla="*/ 509187 h 1335528"/>
              <a:gd name="connsiteX2" fmla="*/ 733424 w 1666906"/>
              <a:gd name="connsiteY2" fmla="*/ 510152 h 1335528"/>
              <a:gd name="connsiteX3" fmla="*/ 733111 w 1666906"/>
              <a:gd name="connsiteY3" fmla="*/ 34344 h 1335528"/>
              <a:gd name="connsiteX4" fmla="*/ 516415 w 1666906"/>
              <a:gd name="connsiteY4" fmla="*/ 34343 h 1335528"/>
              <a:gd name="connsiteX5" fmla="*/ 521495 w 1666906"/>
              <a:gd name="connsiteY5" fmla="*/ 740217 h 1335528"/>
              <a:gd name="connsiteX6" fmla="*/ 2383 w 1666906"/>
              <a:gd name="connsiteY6" fmla="*/ 737835 h 1335528"/>
              <a:gd name="connsiteX7" fmla="*/ 0 w 1666906"/>
              <a:gd name="connsiteY7" fmla="*/ 1335528 h 1335528"/>
              <a:gd name="connsiteX8" fmla="*/ 42862 w 1666906"/>
              <a:gd name="connsiteY8" fmla="*/ 1278380 h 1335528"/>
              <a:gd name="connsiteX9" fmla="*/ 285749 w 1666906"/>
              <a:gd name="connsiteY9" fmla="*/ 1275998 h 1335528"/>
              <a:gd name="connsiteX10" fmla="*/ 292894 w 1666906"/>
              <a:gd name="connsiteY10" fmla="*/ 1247423 h 1335528"/>
              <a:gd name="connsiteX11" fmla="*/ 576263 w 1666906"/>
              <a:gd name="connsiteY11" fmla="*/ 1245042 h 1335528"/>
              <a:gd name="connsiteX12" fmla="*/ 576262 w 1666906"/>
              <a:gd name="connsiteY12" fmla="*/ 1183129 h 1335528"/>
              <a:gd name="connsiteX13" fmla="*/ 740569 w 1666906"/>
              <a:gd name="connsiteY13" fmla="*/ 1185510 h 1335528"/>
              <a:gd name="connsiteX14" fmla="*/ 740572 w 1666906"/>
              <a:gd name="connsiteY14" fmla="*/ 1021205 h 1335528"/>
              <a:gd name="connsiteX15" fmla="*/ 1212056 w 1666906"/>
              <a:gd name="connsiteY15" fmla="*/ 1018823 h 1335528"/>
              <a:gd name="connsiteX16" fmla="*/ 1226345 w 1666906"/>
              <a:gd name="connsiteY16" fmla="*/ 971198 h 1335528"/>
              <a:gd name="connsiteX17" fmla="*/ 1666874 w 1666906"/>
              <a:gd name="connsiteY17" fmla="*/ 968817 h 1335528"/>
              <a:gd name="connsiteX0" fmla="*/ 1666875 w 1666906"/>
              <a:gd name="connsiteY0" fmla="*/ 971201 h 1335528"/>
              <a:gd name="connsiteX1" fmla="*/ 1664966 w 1666906"/>
              <a:gd name="connsiteY1" fmla="*/ 509187 h 1335528"/>
              <a:gd name="connsiteX2" fmla="*/ 733424 w 1666906"/>
              <a:gd name="connsiteY2" fmla="*/ 510152 h 1335528"/>
              <a:gd name="connsiteX3" fmla="*/ 733111 w 1666906"/>
              <a:gd name="connsiteY3" fmla="*/ 34344 h 1335528"/>
              <a:gd name="connsiteX4" fmla="*/ 516415 w 1666906"/>
              <a:gd name="connsiteY4" fmla="*/ 34343 h 1335528"/>
              <a:gd name="connsiteX5" fmla="*/ 521495 w 1666906"/>
              <a:gd name="connsiteY5" fmla="*/ 740217 h 1335528"/>
              <a:gd name="connsiteX6" fmla="*/ 2383 w 1666906"/>
              <a:gd name="connsiteY6" fmla="*/ 737835 h 1335528"/>
              <a:gd name="connsiteX7" fmla="*/ 0 w 1666906"/>
              <a:gd name="connsiteY7" fmla="*/ 1335528 h 1335528"/>
              <a:gd name="connsiteX8" fmla="*/ 42862 w 1666906"/>
              <a:gd name="connsiteY8" fmla="*/ 1278380 h 1335528"/>
              <a:gd name="connsiteX9" fmla="*/ 285749 w 1666906"/>
              <a:gd name="connsiteY9" fmla="*/ 1275998 h 1335528"/>
              <a:gd name="connsiteX10" fmla="*/ 292894 w 1666906"/>
              <a:gd name="connsiteY10" fmla="*/ 1247423 h 1335528"/>
              <a:gd name="connsiteX11" fmla="*/ 576263 w 1666906"/>
              <a:gd name="connsiteY11" fmla="*/ 1245042 h 1335528"/>
              <a:gd name="connsiteX12" fmla="*/ 576262 w 1666906"/>
              <a:gd name="connsiteY12" fmla="*/ 1183129 h 1335528"/>
              <a:gd name="connsiteX13" fmla="*/ 740569 w 1666906"/>
              <a:gd name="connsiteY13" fmla="*/ 1185510 h 1335528"/>
              <a:gd name="connsiteX14" fmla="*/ 740572 w 1666906"/>
              <a:gd name="connsiteY14" fmla="*/ 1021205 h 1335528"/>
              <a:gd name="connsiteX15" fmla="*/ 1212056 w 1666906"/>
              <a:gd name="connsiteY15" fmla="*/ 1018823 h 1335528"/>
              <a:gd name="connsiteX16" fmla="*/ 1226345 w 1666906"/>
              <a:gd name="connsiteY16" fmla="*/ 971198 h 1335528"/>
              <a:gd name="connsiteX17" fmla="*/ 1666874 w 1666906"/>
              <a:gd name="connsiteY17" fmla="*/ 968817 h 1335528"/>
              <a:gd name="connsiteX0" fmla="*/ 1666875 w 1666906"/>
              <a:gd name="connsiteY0" fmla="*/ 938913 h 1303240"/>
              <a:gd name="connsiteX1" fmla="*/ 1664966 w 1666906"/>
              <a:gd name="connsiteY1" fmla="*/ 476899 h 1303240"/>
              <a:gd name="connsiteX2" fmla="*/ 733424 w 1666906"/>
              <a:gd name="connsiteY2" fmla="*/ 477864 h 1303240"/>
              <a:gd name="connsiteX3" fmla="*/ 733111 w 1666906"/>
              <a:gd name="connsiteY3" fmla="*/ 2056 h 1303240"/>
              <a:gd name="connsiteX4" fmla="*/ 516415 w 1666906"/>
              <a:gd name="connsiteY4" fmla="*/ 2055 h 1303240"/>
              <a:gd name="connsiteX5" fmla="*/ 521495 w 1666906"/>
              <a:gd name="connsiteY5" fmla="*/ 707929 h 1303240"/>
              <a:gd name="connsiteX6" fmla="*/ 2383 w 1666906"/>
              <a:gd name="connsiteY6" fmla="*/ 705547 h 1303240"/>
              <a:gd name="connsiteX7" fmla="*/ 0 w 1666906"/>
              <a:gd name="connsiteY7" fmla="*/ 1303240 h 1303240"/>
              <a:gd name="connsiteX8" fmla="*/ 42862 w 1666906"/>
              <a:gd name="connsiteY8" fmla="*/ 1246092 h 1303240"/>
              <a:gd name="connsiteX9" fmla="*/ 285749 w 1666906"/>
              <a:gd name="connsiteY9" fmla="*/ 1243710 h 1303240"/>
              <a:gd name="connsiteX10" fmla="*/ 292894 w 1666906"/>
              <a:gd name="connsiteY10" fmla="*/ 1215135 h 1303240"/>
              <a:gd name="connsiteX11" fmla="*/ 576263 w 1666906"/>
              <a:gd name="connsiteY11" fmla="*/ 1212754 h 1303240"/>
              <a:gd name="connsiteX12" fmla="*/ 576262 w 1666906"/>
              <a:gd name="connsiteY12" fmla="*/ 1150841 h 1303240"/>
              <a:gd name="connsiteX13" fmla="*/ 740569 w 1666906"/>
              <a:gd name="connsiteY13" fmla="*/ 1153222 h 1303240"/>
              <a:gd name="connsiteX14" fmla="*/ 740572 w 1666906"/>
              <a:gd name="connsiteY14" fmla="*/ 988917 h 1303240"/>
              <a:gd name="connsiteX15" fmla="*/ 1212056 w 1666906"/>
              <a:gd name="connsiteY15" fmla="*/ 986535 h 1303240"/>
              <a:gd name="connsiteX16" fmla="*/ 1226345 w 1666906"/>
              <a:gd name="connsiteY16" fmla="*/ 938910 h 1303240"/>
              <a:gd name="connsiteX17" fmla="*/ 1666874 w 1666906"/>
              <a:gd name="connsiteY17" fmla="*/ 936529 h 1303240"/>
              <a:gd name="connsiteX0" fmla="*/ 1666875 w 1666906"/>
              <a:gd name="connsiteY0" fmla="*/ 938913 h 1303240"/>
              <a:gd name="connsiteX1" fmla="*/ 1664966 w 1666906"/>
              <a:gd name="connsiteY1" fmla="*/ 476899 h 1303240"/>
              <a:gd name="connsiteX2" fmla="*/ 733424 w 1666906"/>
              <a:gd name="connsiteY2" fmla="*/ 477864 h 1303240"/>
              <a:gd name="connsiteX3" fmla="*/ 666436 w 1666906"/>
              <a:gd name="connsiteY3" fmla="*/ 2056 h 1303240"/>
              <a:gd name="connsiteX4" fmla="*/ 516415 w 1666906"/>
              <a:gd name="connsiteY4" fmla="*/ 2055 h 1303240"/>
              <a:gd name="connsiteX5" fmla="*/ 521495 w 1666906"/>
              <a:gd name="connsiteY5" fmla="*/ 707929 h 1303240"/>
              <a:gd name="connsiteX6" fmla="*/ 2383 w 1666906"/>
              <a:gd name="connsiteY6" fmla="*/ 705547 h 1303240"/>
              <a:gd name="connsiteX7" fmla="*/ 0 w 1666906"/>
              <a:gd name="connsiteY7" fmla="*/ 1303240 h 1303240"/>
              <a:gd name="connsiteX8" fmla="*/ 42862 w 1666906"/>
              <a:gd name="connsiteY8" fmla="*/ 1246092 h 1303240"/>
              <a:gd name="connsiteX9" fmla="*/ 285749 w 1666906"/>
              <a:gd name="connsiteY9" fmla="*/ 1243710 h 1303240"/>
              <a:gd name="connsiteX10" fmla="*/ 292894 w 1666906"/>
              <a:gd name="connsiteY10" fmla="*/ 1215135 h 1303240"/>
              <a:gd name="connsiteX11" fmla="*/ 576263 w 1666906"/>
              <a:gd name="connsiteY11" fmla="*/ 1212754 h 1303240"/>
              <a:gd name="connsiteX12" fmla="*/ 576262 w 1666906"/>
              <a:gd name="connsiteY12" fmla="*/ 1150841 h 1303240"/>
              <a:gd name="connsiteX13" fmla="*/ 740569 w 1666906"/>
              <a:gd name="connsiteY13" fmla="*/ 1153222 h 1303240"/>
              <a:gd name="connsiteX14" fmla="*/ 740572 w 1666906"/>
              <a:gd name="connsiteY14" fmla="*/ 988917 h 1303240"/>
              <a:gd name="connsiteX15" fmla="*/ 1212056 w 1666906"/>
              <a:gd name="connsiteY15" fmla="*/ 986535 h 1303240"/>
              <a:gd name="connsiteX16" fmla="*/ 1226345 w 1666906"/>
              <a:gd name="connsiteY16" fmla="*/ 938910 h 1303240"/>
              <a:gd name="connsiteX17" fmla="*/ 1666874 w 1666906"/>
              <a:gd name="connsiteY17" fmla="*/ 936529 h 1303240"/>
              <a:gd name="connsiteX0" fmla="*/ 1666875 w 1666906"/>
              <a:gd name="connsiteY0" fmla="*/ 941284 h 1305611"/>
              <a:gd name="connsiteX1" fmla="*/ 1664966 w 1666906"/>
              <a:gd name="connsiteY1" fmla="*/ 479270 h 1305611"/>
              <a:gd name="connsiteX2" fmla="*/ 733424 w 1666906"/>
              <a:gd name="connsiteY2" fmla="*/ 480235 h 1305611"/>
              <a:gd name="connsiteX3" fmla="*/ 723586 w 1666906"/>
              <a:gd name="connsiteY3" fmla="*/ 2046 h 1305611"/>
              <a:gd name="connsiteX4" fmla="*/ 516415 w 1666906"/>
              <a:gd name="connsiteY4" fmla="*/ 4426 h 1305611"/>
              <a:gd name="connsiteX5" fmla="*/ 521495 w 1666906"/>
              <a:gd name="connsiteY5" fmla="*/ 710300 h 1305611"/>
              <a:gd name="connsiteX6" fmla="*/ 2383 w 1666906"/>
              <a:gd name="connsiteY6" fmla="*/ 707918 h 1305611"/>
              <a:gd name="connsiteX7" fmla="*/ 0 w 1666906"/>
              <a:gd name="connsiteY7" fmla="*/ 1305611 h 1305611"/>
              <a:gd name="connsiteX8" fmla="*/ 42862 w 1666906"/>
              <a:gd name="connsiteY8" fmla="*/ 1248463 h 1305611"/>
              <a:gd name="connsiteX9" fmla="*/ 285749 w 1666906"/>
              <a:gd name="connsiteY9" fmla="*/ 1246081 h 1305611"/>
              <a:gd name="connsiteX10" fmla="*/ 292894 w 1666906"/>
              <a:gd name="connsiteY10" fmla="*/ 1217506 h 1305611"/>
              <a:gd name="connsiteX11" fmla="*/ 576263 w 1666906"/>
              <a:gd name="connsiteY11" fmla="*/ 1215125 h 1305611"/>
              <a:gd name="connsiteX12" fmla="*/ 576262 w 1666906"/>
              <a:gd name="connsiteY12" fmla="*/ 1153212 h 1305611"/>
              <a:gd name="connsiteX13" fmla="*/ 740569 w 1666906"/>
              <a:gd name="connsiteY13" fmla="*/ 1155593 h 1305611"/>
              <a:gd name="connsiteX14" fmla="*/ 740572 w 1666906"/>
              <a:gd name="connsiteY14" fmla="*/ 991288 h 1305611"/>
              <a:gd name="connsiteX15" fmla="*/ 1212056 w 1666906"/>
              <a:gd name="connsiteY15" fmla="*/ 988906 h 1305611"/>
              <a:gd name="connsiteX16" fmla="*/ 1226345 w 1666906"/>
              <a:gd name="connsiteY16" fmla="*/ 941281 h 1305611"/>
              <a:gd name="connsiteX17" fmla="*/ 1666874 w 1666906"/>
              <a:gd name="connsiteY17" fmla="*/ 938900 h 1305611"/>
              <a:gd name="connsiteX0" fmla="*/ 1666875 w 1666906"/>
              <a:gd name="connsiteY0" fmla="*/ 941284 h 1305611"/>
              <a:gd name="connsiteX1" fmla="*/ 1664966 w 1666906"/>
              <a:gd name="connsiteY1" fmla="*/ 479270 h 1305611"/>
              <a:gd name="connsiteX2" fmla="*/ 733424 w 1666906"/>
              <a:gd name="connsiteY2" fmla="*/ 480235 h 1305611"/>
              <a:gd name="connsiteX3" fmla="*/ 723586 w 1666906"/>
              <a:gd name="connsiteY3" fmla="*/ 2046 h 1305611"/>
              <a:gd name="connsiteX4" fmla="*/ 516415 w 1666906"/>
              <a:gd name="connsiteY4" fmla="*/ 4426 h 1305611"/>
              <a:gd name="connsiteX5" fmla="*/ 521495 w 1666906"/>
              <a:gd name="connsiteY5" fmla="*/ 710300 h 1305611"/>
              <a:gd name="connsiteX6" fmla="*/ 2383 w 1666906"/>
              <a:gd name="connsiteY6" fmla="*/ 707918 h 1305611"/>
              <a:gd name="connsiteX7" fmla="*/ 0 w 1666906"/>
              <a:gd name="connsiteY7" fmla="*/ 1305611 h 1305611"/>
              <a:gd name="connsiteX8" fmla="*/ 42862 w 1666906"/>
              <a:gd name="connsiteY8" fmla="*/ 1248463 h 1305611"/>
              <a:gd name="connsiteX9" fmla="*/ 285749 w 1666906"/>
              <a:gd name="connsiteY9" fmla="*/ 1246081 h 1305611"/>
              <a:gd name="connsiteX10" fmla="*/ 292894 w 1666906"/>
              <a:gd name="connsiteY10" fmla="*/ 1217506 h 1305611"/>
              <a:gd name="connsiteX11" fmla="*/ 576263 w 1666906"/>
              <a:gd name="connsiteY11" fmla="*/ 1215125 h 1305611"/>
              <a:gd name="connsiteX12" fmla="*/ 576262 w 1666906"/>
              <a:gd name="connsiteY12" fmla="*/ 1153212 h 1305611"/>
              <a:gd name="connsiteX13" fmla="*/ 740569 w 1666906"/>
              <a:gd name="connsiteY13" fmla="*/ 1155593 h 1305611"/>
              <a:gd name="connsiteX14" fmla="*/ 740572 w 1666906"/>
              <a:gd name="connsiteY14" fmla="*/ 991288 h 1305611"/>
              <a:gd name="connsiteX15" fmla="*/ 1212056 w 1666906"/>
              <a:gd name="connsiteY15" fmla="*/ 988906 h 1305611"/>
              <a:gd name="connsiteX16" fmla="*/ 1226345 w 1666906"/>
              <a:gd name="connsiteY16" fmla="*/ 941281 h 1305611"/>
              <a:gd name="connsiteX17" fmla="*/ 1666874 w 1666906"/>
              <a:gd name="connsiteY17" fmla="*/ 938900 h 1305611"/>
              <a:gd name="connsiteX0" fmla="*/ 1666875 w 1666906"/>
              <a:gd name="connsiteY0" fmla="*/ 939238 h 1303565"/>
              <a:gd name="connsiteX1" fmla="*/ 1664966 w 1666906"/>
              <a:gd name="connsiteY1" fmla="*/ 477224 h 1303565"/>
              <a:gd name="connsiteX2" fmla="*/ 733424 w 1666906"/>
              <a:gd name="connsiteY2" fmla="*/ 478189 h 1303565"/>
              <a:gd name="connsiteX3" fmla="*/ 723586 w 1666906"/>
              <a:gd name="connsiteY3" fmla="*/ 0 h 1303565"/>
              <a:gd name="connsiteX4" fmla="*/ 516415 w 1666906"/>
              <a:gd name="connsiteY4" fmla="*/ 2380 h 1303565"/>
              <a:gd name="connsiteX5" fmla="*/ 521495 w 1666906"/>
              <a:gd name="connsiteY5" fmla="*/ 708254 h 1303565"/>
              <a:gd name="connsiteX6" fmla="*/ 2383 w 1666906"/>
              <a:gd name="connsiteY6" fmla="*/ 705872 h 1303565"/>
              <a:gd name="connsiteX7" fmla="*/ 0 w 1666906"/>
              <a:gd name="connsiteY7" fmla="*/ 1303565 h 1303565"/>
              <a:gd name="connsiteX8" fmla="*/ 42862 w 1666906"/>
              <a:gd name="connsiteY8" fmla="*/ 1246417 h 1303565"/>
              <a:gd name="connsiteX9" fmla="*/ 285749 w 1666906"/>
              <a:gd name="connsiteY9" fmla="*/ 1244035 h 1303565"/>
              <a:gd name="connsiteX10" fmla="*/ 292894 w 1666906"/>
              <a:gd name="connsiteY10" fmla="*/ 1215460 h 1303565"/>
              <a:gd name="connsiteX11" fmla="*/ 576263 w 1666906"/>
              <a:gd name="connsiteY11" fmla="*/ 1213079 h 1303565"/>
              <a:gd name="connsiteX12" fmla="*/ 576262 w 1666906"/>
              <a:gd name="connsiteY12" fmla="*/ 1151166 h 1303565"/>
              <a:gd name="connsiteX13" fmla="*/ 740569 w 1666906"/>
              <a:gd name="connsiteY13" fmla="*/ 1153547 h 1303565"/>
              <a:gd name="connsiteX14" fmla="*/ 740572 w 1666906"/>
              <a:gd name="connsiteY14" fmla="*/ 989242 h 1303565"/>
              <a:gd name="connsiteX15" fmla="*/ 1212056 w 1666906"/>
              <a:gd name="connsiteY15" fmla="*/ 986860 h 1303565"/>
              <a:gd name="connsiteX16" fmla="*/ 1226345 w 1666906"/>
              <a:gd name="connsiteY16" fmla="*/ 939235 h 1303565"/>
              <a:gd name="connsiteX17" fmla="*/ 1666874 w 1666906"/>
              <a:gd name="connsiteY17" fmla="*/ 936854 h 1303565"/>
              <a:gd name="connsiteX0" fmla="*/ 1666875 w 1666906"/>
              <a:gd name="connsiteY0" fmla="*/ 939238 h 1303565"/>
              <a:gd name="connsiteX1" fmla="*/ 1664966 w 1666906"/>
              <a:gd name="connsiteY1" fmla="*/ 477224 h 1303565"/>
              <a:gd name="connsiteX2" fmla="*/ 733424 w 1666906"/>
              <a:gd name="connsiteY2" fmla="*/ 478189 h 1303565"/>
              <a:gd name="connsiteX3" fmla="*/ 733111 w 1666906"/>
              <a:gd name="connsiteY3" fmla="*/ 0 h 1303565"/>
              <a:gd name="connsiteX4" fmla="*/ 516415 w 1666906"/>
              <a:gd name="connsiteY4" fmla="*/ 2380 h 1303565"/>
              <a:gd name="connsiteX5" fmla="*/ 521495 w 1666906"/>
              <a:gd name="connsiteY5" fmla="*/ 708254 h 1303565"/>
              <a:gd name="connsiteX6" fmla="*/ 2383 w 1666906"/>
              <a:gd name="connsiteY6" fmla="*/ 705872 h 1303565"/>
              <a:gd name="connsiteX7" fmla="*/ 0 w 1666906"/>
              <a:gd name="connsiteY7" fmla="*/ 1303565 h 1303565"/>
              <a:gd name="connsiteX8" fmla="*/ 42862 w 1666906"/>
              <a:gd name="connsiteY8" fmla="*/ 1246417 h 1303565"/>
              <a:gd name="connsiteX9" fmla="*/ 285749 w 1666906"/>
              <a:gd name="connsiteY9" fmla="*/ 1244035 h 1303565"/>
              <a:gd name="connsiteX10" fmla="*/ 292894 w 1666906"/>
              <a:gd name="connsiteY10" fmla="*/ 1215460 h 1303565"/>
              <a:gd name="connsiteX11" fmla="*/ 576263 w 1666906"/>
              <a:gd name="connsiteY11" fmla="*/ 1213079 h 1303565"/>
              <a:gd name="connsiteX12" fmla="*/ 576262 w 1666906"/>
              <a:gd name="connsiteY12" fmla="*/ 1151166 h 1303565"/>
              <a:gd name="connsiteX13" fmla="*/ 740569 w 1666906"/>
              <a:gd name="connsiteY13" fmla="*/ 1153547 h 1303565"/>
              <a:gd name="connsiteX14" fmla="*/ 740572 w 1666906"/>
              <a:gd name="connsiteY14" fmla="*/ 989242 h 1303565"/>
              <a:gd name="connsiteX15" fmla="*/ 1212056 w 1666906"/>
              <a:gd name="connsiteY15" fmla="*/ 986860 h 1303565"/>
              <a:gd name="connsiteX16" fmla="*/ 1226345 w 1666906"/>
              <a:gd name="connsiteY16" fmla="*/ 939235 h 1303565"/>
              <a:gd name="connsiteX17" fmla="*/ 1666874 w 1666906"/>
              <a:gd name="connsiteY17" fmla="*/ 936854 h 1303565"/>
              <a:gd name="connsiteX0" fmla="*/ 1666875 w 1666906"/>
              <a:gd name="connsiteY0" fmla="*/ 939238 h 1303565"/>
              <a:gd name="connsiteX1" fmla="*/ 1664966 w 1666906"/>
              <a:gd name="connsiteY1" fmla="*/ 477224 h 1303565"/>
              <a:gd name="connsiteX2" fmla="*/ 733424 w 1666906"/>
              <a:gd name="connsiteY2" fmla="*/ 478189 h 1303565"/>
              <a:gd name="connsiteX3" fmla="*/ 733111 w 1666906"/>
              <a:gd name="connsiteY3" fmla="*/ 0 h 1303565"/>
              <a:gd name="connsiteX4" fmla="*/ 516415 w 1666906"/>
              <a:gd name="connsiteY4" fmla="*/ 2380 h 1303565"/>
              <a:gd name="connsiteX5" fmla="*/ 521495 w 1666906"/>
              <a:gd name="connsiteY5" fmla="*/ 708254 h 1303565"/>
              <a:gd name="connsiteX6" fmla="*/ 2383 w 1666906"/>
              <a:gd name="connsiteY6" fmla="*/ 705872 h 1303565"/>
              <a:gd name="connsiteX7" fmla="*/ 0 w 1666906"/>
              <a:gd name="connsiteY7" fmla="*/ 1303565 h 1303565"/>
              <a:gd name="connsiteX8" fmla="*/ 42862 w 1666906"/>
              <a:gd name="connsiteY8" fmla="*/ 1246417 h 1303565"/>
              <a:gd name="connsiteX9" fmla="*/ 285749 w 1666906"/>
              <a:gd name="connsiteY9" fmla="*/ 1244035 h 1303565"/>
              <a:gd name="connsiteX10" fmla="*/ 292894 w 1666906"/>
              <a:gd name="connsiteY10" fmla="*/ 1215460 h 1303565"/>
              <a:gd name="connsiteX11" fmla="*/ 576263 w 1666906"/>
              <a:gd name="connsiteY11" fmla="*/ 1213079 h 1303565"/>
              <a:gd name="connsiteX12" fmla="*/ 576262 w 1666906"/>
              <a:gd name="connsiteY12" fmla="*/ 1151166 h 1303565"/>
              <a:gd name="connsiteX13" fmla="*/ 740569 w 1666906"/>
              <a:gd name="connsiteY13" fmla="*/ 1153547 h 1303565"/>
              <a:gd name="connsiteX14" fmla="*/ 740572 w 1666906"/>
              <a:gd name="connsiteY14" fmla="*/ 989242 h 1303565"/>
              <a:gd name="connsiteX15" fmla="*/ 1212056 w 1666906"/>
              <a:gd name="connsiteY15" fmla="*/ 986860 h 1303565"/>
              <a:gd name="connsiteX16" fmla="*/ 1226345 w 1666906"/>
              <a:gd name="connsiteY16" fmla="*/ 939235 h 1303565"/>
              <a:gd name="connsiteX17" fmla="*/ 1666874 w 1666906"/>
              <a:gd name="connsiteY17" fmla="*/ 936854 h 130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6906" h="1303565">
                <a:moveTo>
                  <a:pt x="1666875" y="939238"/>
                </a:moveTo>
                <a:cubicBezTo>
                  <a:pt x="1667272" y="939238"/>
                  <a:pt x="1663775" y="653041"/>
                  <a:pt x="1664966" y="477224"/>
                </a:cubicBezTo>
                <a:lnTo>
                  <a:pt x="733424" y="478189"/>
                </a:lnTo>
                <a:cubicBezTo>
                  <a:pt x="734086" y="170052"/>
                  <a:pt x="735095" y="245025"/>
                  <a:pt x="733111" y="0"/>
                </a:cubicBezTo>
                <a:cubicBezTo>
                  <a:pt x="589390" y="5630"/>
                  <a:pt x="649712" y="-172"/>
                  <a:pt x="516415" y="2380"/>
                </a:cubicBezTo>
                <a:cubicBezTo>
                  <a:pt x="518850" y="490707"/>
                  <a:pt x="513902" y="175874"/>
                  <a:pt x="521495" y="708254"/>
                </a:cubicBezTo>
                <a:cubicBezTo>
                  <a:pt x="290514" y="703491"/>
                  <a:pt x="285752" y="705872"/>
                  <a:pt x="2383" y="705872"/>
                </a:cubicBezTo>
                <a:cubicBezTo>
                  <a:pt x="3176" y="927725"/>
                  <a:pt x="4365" y="790009"/>
                  <a:pt x="0" y="1303565"/>
                </a:cubicBezTo>
                <a:cubicBezTo>
                  <a:pt x="33734" y="1271816"/>
                  <a:pt x="13097" y="1288089"/>
                  <a:pt x="42862" y="1246417"/>
                </a:cubicBezTo>
                <a:cubicBezTo>
                  <a:pt x="232171" y="1247608"/>
                  <a:pt x="127793" y="1240066"/>
                  <a:pt x="285749" y="1244035"/>
                </a:cubicBezTo>
                <a:cubicBezTo>
                  <a:pt x="291305" y="1205142"/>
                  <a:pt x="286941" y="1249988"/>
                  <a:pt x="292894" y="1215460"/>
                </a:cubicBezTo>
                <a:lnTo>
                  <a:pt x="576263" y="1213079"/>
                </a:lnTo>
                <a:cubicBezTo>
                  <a:pt x="577849" y="1174979"/>
                  <a:pt x="568721" y="1202363"/>
                  <a:pt x="576262" y="1151166"/>
                </a:cubicBezTo>
                <a:lnTo>
                  <a:pt x="740569" y="1153547"/>
                </a:lnTo>
                <a:cubicBezTo>
                  <a:pt x="741362" y="1040041"/>
                  <a:pt x="743349" y="1078935"/>
                  <a:pt x="740572" y="989242"/>
                </a:cubicBezTo>
                <a:lnTo>
                  <a:pt x="1212056" y="986860"/>
                </a:lnTo>
                <a:cubicBezTo>
                  <a:pt x="1231899" y="904706"/>
                  <a:pt x="1225353" y="940227"/>
                  <a:pt x="1226345" y="939235"/>
                </a:cubicBezTo>
                <a:lnTo>
                  <a:pt x="1666874" y="936854"/>
                </a:lnTo>
              </a:path>
            </a:pathLst>
          </a:custGeom>
          <a:pattFill prst="wdDnDiag">
            <a:fgClr>
              <a:schemeClr val="tx1">
                <a:lumMod val="75000"/>
                <a:lumOff val="25000"/>
              </a:schemeClr>
            </a:fgClr>
            <a:bgClr>
              <a:schemeClr val="bg1"/>
            </a:bgClr>
          </a:patt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Freeform: Shape 439"/>
          <p:cNvSpPr/>
          <p:nvPr/>
        </p:nvSpPr>
        <p:spPr>
          <a:xfrm>
            <a:off x="3121819" y="1900237"/>
            <a:ext cx="4633914" cy="1302545"/>
          </a:xfrm>
          <a:custGeom>
            <a:avLst/>
            <a:gdLst>
              <a:gd name="connsiteX0" fmla="*/ 0 w 2428875"/>
              <a:gd name="connsiteY0" fmla="*/ 12602 h 1148474"/>
              <a:gd name="connsiteX1" fmla="*/ 233363 w 2428875"/>
              <a:gd name="connsiteY1" fmla="*/ 12602 h 1148474"/>
              <a:gd name="connsiteX2" fmla="*/ 230982 w 2428875"/>
              <a:gd name="connsiteY2" fmla="*/ 143571 h 1148474"/>
              <a:gd name="connsiteX3" fmla="*/ 447675 w 2428875"/>
              <a:gd name="connsiteY3" fmla="*/ 143571 h 1148474"/>
              <a:gd name="connsiteX4" fmla="*/ 450057 w 2428875"/>
              <a:gd name="connsiteY4" fmla="*/ 445990 h 1148474"/>
              <a:gd name="connsiteX5" fmla="*/ 981075 w 2428875"/>
              <a:gd name="connsiteY5" fmla="*/ 448371 h 1148474"/>
              <a:gd name="connsiteX6" fmla="*/ 983457 w 2428875"/>
              <a:gd name="connsiteY6" fmla="*/ 896046 h 1148474"/>
              <a:gd name="connsiteX7" fmla="*/ 1290638 w 2428875"/>
              <a:gd name="connsiteY7" fmla="*/ 900809 h 1148474"/>
              <a:gd name="connsiteX8" fmla="*/ 1295400 w 2428875"/>
              <a:gd name="connsiteY8" fmla="*/ 1134171 h 1148474"/>
              <a:gd name="connsiteX9" fmla="*/ 1331119 w 2428875"/>
              <a:gd name="connsiteY9" fmla="*/ 1136552 h 1148474"/>
              <a:gd name="connsiteX10" fmla="*/ 1333500 w 2428875"/>
              <a:gd name="connsiteY10" fmla="*/ 967484 h 1148474"/>
              <a:gd name="connsiteX11" fmla="*/ 2428875 w 2428875"/>
              <a:gd name="connsiteY11" fmla="*/ 965102 h 1148474"/>
              <a:gd name="connsiteX12" fmla="*/ 2428875 w 2428875"/>
              <a:gd name="connsiteY12" fmla="*/ 965102 h 1148474"/>
              <a:gd name="connsiteX0" fmla="*/ 0 w 2428875"/>
              <a:gd name="connsiteY0" fmla="*/ 12602 h 1148474"/>
              <a:gd name="connsiteX1" fmla="*/ 223838 w 2428875"/>
              <a:gd name="connsiteY1" fmla="*/ 12602 h 1148474"/>
              <a:gd name="connsiteX2" fmla="*/ 230982 w 2428875"/>
              <a:gd name="connsiteY2" fmla="*/ 143571 h 1148474"/>
              <a:gd name="connsiteX3" fmla="*/ 447675 w 2428875"/>
              <a:gd name="connsiteY3" fmla="*/ 143571 h 1148474"/>
              <a:gd name="connsiteX4" fmla="*/ 450057 w 2428875"/>
              <a:gd name="connsiteY4" fmla="*/ 445990 h 1148474"/>
              <a:gd name="connsiteX5" fmla="*/ 981075 w 2428875"/>
              <a:gd name="connsiteY5" fmla="*/ 448371 h 1148474"/>
              <a:gd name="connsiteX6" fmla="*/ 983457 w 2428875"/>
              <a:gd name="connsiteY6" fmla="*/ 896046 h 1148474"/>
              <a:gd name="connsiteX7" fmla="*/ 1290638 w 2428875"/>
              <a:gd name="connsiteY7" fmla="*/ 900809 h 1148474"/>
              <a:gd name="connsiteX8" fmla="*/ 1295400 w 2428875"/>
              <a:gd name="connsiteY8" fmla="*/ 1134171 h 1148474"/>
              <a:gd name="connsiteX9" fmla="*/ 1331119 w 2428875"/>
              <a:gd name="connsiteY9" fmla="*/ 1136552 h 1148474"/>
              <a:gd name="connsiteX10" fmla="*/ 1333500 w 2428875"/>
              <a:gd name="connsiteY10" fmla="*/ 967484 h 1148474"/>
              <a:gd name="connsiteX11" fmla="*/ 2428875 w 2428875"/>
              <a:gd name="connsiteY11" fmla="*/ 965102 h 1148474"/>
              <a:gd name="connsiteX12" fmla="*/ 2428875 w 2428875"/>
              <a:gd name="connsiteY12" fmla="*/ 965102 h 1148474"/>
              <a:gd name="connsiteX0" fmla="*/ 0 w 2428875"/>
              <a:gd name="connsiteY0" fmla="*/ 4015 h 1139887"/>
              <a:gd name="connsiteX1" fmla="*/ 223838 w 2428875"/>
              <a:gd name="connsiteY1" fmla="*/ 4015 h 1139887"/>
              <a:gd name="connsiteX2" fmla="*/ 230982 w 2428875"/>
              <a:gd name="connsiteY2" fmla="*/ 134984 h 1139887"/>
              <a:gd name="connsiteX3" fmla="*/ 447675 w 2428875"/>
              <a:gd name="connsiteY3" fmla="*/ 134984 h 1139887"/>
              <a:gd name="connsiteX4" fmla="*/ 450057 w 2428875"/>
              <a:gd name="connsiteY4" fmla="*/ 437403 h 1139887"/>
              <a:gd name="connsiteX5" fmla="*/ 981075 w 2428875"/>
              <a:gd name="connsiteY5" fmla="*/ 439784 h 1139887"/>
              <a:gd name="connsiteX6" fmla="*/ 983457 w 2428875"/>
              <a:gd name="connsiteY6" fmla="*/ 887459 h 1139887"/>
              <a:gd name="connsiteX7" fmla="*/ 1290638 w 2428875"/>
              <a:gd name="connsiteY7" fmla="*/ 892222 h 1139887"/>
              <a:gd name="connsiteX8" fmla="*/ 1295400 w 2428875"/>
              <a:gd name="connsiteY8" fmla="*/ 1125584 h 1139887"/>
              <a:gd name="connsiteX9" fmla="*/ 1331119 w 2428875"/>
              <a:gd name="connsiteY9" fmla="*/ 1127965 h 1139887"/>
              <a:gd name="connsiteX10" fmla="*/ 1333500 w 2428875"/>
              <a:gd name="connsiteY10" fmla="*/ 958897 h 1139887"/>
              <a:gd name="connsiteX11" fmla="*/ 2428875 w 2428875"/>
              <a:gd name="connsiteY11" fmla="*/ 956515 h 1139887"/>
              <a:gd name="connsiteX12" fmla="*/ 2428875 w 2428875"/>
              <a:gd name="connsiteY12" fmla="*/ 956515 h 1139887"/>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295400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6095"/>
              <a:gd name="connsiteX1" fmla="*/ 223838 w 2428875"/>
              <a:gd name="connsiteY1" fmla="*/ 223 h 1136095"/>
              <a:gd name="connsiteX2" fmla="*/ 230982 w 2428875"/>
              <a:gd name="connsiteY2" fmla="*/ 131192 h 1136095"/>
              <a:gd name="connsiteX3" fmla="*/ 447675 w 2428875"/>
              <a:gd name="connsiteY3" fmla="*/ 131192 h 1136095"/>
              <a:gd name="connsiteX4" fmla="*/ 450057 w 2428875"/>
              <a:gd name="connsiteY4" fmla="*/ 433611 h 1136095"/>
              <a:gd name="connsiteX5" fmla="*/ 981075 w 2428875"/>
              <a:gd name="connsiteY5" fmla="*/ 435992 h 1136095"/>
              <a:gd name="connsiteX6" fmla="*/ 983457 w 2428875"/>
              <a:gd name="connsiteY6" fmla="*/ 883667 h 1136095"/>
              <a:gd name="connsiteX7" fmla="*/ 1290638 w 2428875"/>
              <a:gd name="connsiteY7" fmla="*/ 888430 h 1136095"/>
              <a:gd name="connsiteX8" fmla="*/ 1312069 w 2428875"/>
              <a:gd name="connsiteY8" fmla="*/ 1121792 h 1136095"/>
              <a:gd name="connsiteX9" fmla="*/ 1331119 w 2428875"/>
              <a:gd name="connsiteY9" fmla="*/ 1124173 h 1136095"/>
              <a:gd name="connsiteX10" fmla="*/ 1333500 w 2428875"/>
              <a:gd name="connsiteY10" fmla="*/ 955105 h 1136095"/>
              <a:gd name="connsiteX11" fmla="*/ 2428875 w 2428875"/>
              <a:gd name="connsiteY11" fmla="*/ 952723 h 1136095"/>
              <a:gd name="connsiteX12" fmla="*/ 2428875 w 2428875"/>
              <a:gd name="connsiteY12" fmla="*/ 952723 h 1136095"/>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35371"/>
              <a:gd name="connsiteX1" fmla="*/ 223838 w 2428875"/>
              <a:gd name="connsiteY1" fmla="*/ 223 h 1135371"/>
              <a:gd name="connsiteX2" fmla="*/ 230982 w 2428875"/>
              <a:gd name="connsiteY2" fmla="*/ 131192 h 1135371"/>
              <a:gd name="connsiteX3" fmla="*/ 447675 w 2428875"/>
              <a:gd name="connsiteY3" fmla="*/ 131192 h 1135371"/>
              <a:gd name="connsiteX4" fmla="*/ 450057 w 2428875"/>
              <a:gd name="connsiteY4" fmla="*/ 433611 h 1135371"/>
              <a:gd name="connsiteX5" fmla="*/ 981075 w 2428875"/>
              <a:gd name="connsiteY5" fmla="*/ 435992 h 1135371"/>
              <a:gd name="connsiteX6" fmla="*/ 983457 w 2428875"/>
              <a:gd name="connsiteY6" fmla="*/ 883667 h 1135371"/>
              <a:gd name="connsiteX7" fmla="*/ 1290638 w 2428875"/>
              <a:gd name="connsiteY7" fmla="*/ 888430 h 1135371"/>
              <a:gd name="connsiteX8" fmla="*/ 1293019 w 2428875"/>
              <a:gd name="connsiteY8" fmla="*/ 1119411 h 1135371"/>
              <a:gd name="connsiteX9" fmla="*/ 1331119 w 2428875"/>
              <a:gd name="connsiteY9" fmla="*/ 1124173 h 1135371"/>
              <a:gd name="connsiteX10" fmla="*/ 1333500 w 2428875"/>
              <a:gd name="connsiteY10" fmla="*/ 955105 h 1135371"/>
              <a:gd name="connsiteX11" fmla="*/ 2428875 w 2428875"/>
              <a:gd name="connsiteY11" fmla="*/ 952723 h 1135371"/>
              <a:gd name="connsiteX12" fmla="*/ 2428875 w 2428875"/>
              <a:gd name="connsiteY12" fmla="*/ 952723 h 1135371"/>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428875 w 2428875"/>
              <a:gd name="connsiteY11" fmla="*/ 952723 h 1124173"/>
              <a:gd name="connsiteX12" fmla="*/ 2428875 w 2428875"/>
              <a:gd name="connsiteY12" fmla="*/ 952723 h 1124173"/>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428875 w 2428875"/>
              <a:gd name="connsiteY11" fmla="*/ 952723 h 1124173"/>
              <a:gd name="connsiteX12" fmla="*/ 2428875 w 2428875"/>
              <a:gd name="connsiteY12" fmla="*/ 952723 h 1124173"/>
              <a:gd name="connsiteX0" fmla="*/ 0 w 2428875"/>
              <a:gd name="connsiteY0" fmla="*/ 223 h 1124173"/>
              <a:gd name="connsiteX1" fmla="*/ 223838 w 2428875"/>
              <a:gd name="connsiteY1" fmla="*/ 223 h 1124173"/>
              <a:gd name="connsiteX2" fmla="*/ 230982 w 2428875"/>
              <a:gd name="connsiteY2" fmla="*/ 131192 h 1124173"/>
              <a:gd name="connsiteX3" fmla="*/ 447675 w 2428875"/>
              <a:gd name="connsiteY3" fmla="*/ 131192 h 1124173"/>
              <a:gd name="connsiteX4" fmla="*/ 450057 w 2428875"/>
              <a:gd name="connsiteY4" fmla="*/ 433611 h 1124173"/>
              <a:gd name="connsiteX5" fmla="*/ 981075 w 2428875"/>
              <a:gd name="connsiteY5" fmla="*/ 435992 h 1124173"/>
              <a:gd name="connsiteX6" fmla="*/ 983457 w 2428875"/>
              <a:gd name="connsiteY6" fmla="*/ 883667 h 1124173"/>
              <a:gd name="connsiteX7" fmla="*/ 1290638 w 2428875"/>
              <a:gd name="connsiteY7" fmla="*/ 888430 h 1124173"/>
              <a:gd name="connsiteX8" fmla="*/ 1293019 w 2428875"/>
              <a:gd name="connsiteY8" fmla="*/ 1119411 h 1124173"/>
              <a:gd name="connsiteX9" fmla="*/ 1331119 w 2428875"/>
              <a:gd name="connsiteY9" fmla="*/ 1124173 h 1124173"/>
              <a:gd name="connsiteX10" fmla="*/ 1333500 w 2428875"/>
              <a:gd name="connsiteY10" fmla="*/ 955105 h 1124173"/>
              <a:gd name="connsiteX11" fmla="*/ 2302669 w 2428875"/>
              <a:gd name="connsiteY11" fmla="*/ 955105 h 1124173"/>
              <a:gd name="connsiteX12" fmla="*/ 2428875 w 2428875"/>
              <a:gd name="connsiteY12" fmla="*/ 952723 h 1124173"/>
              <a:gd name="connsiteX13" fmla="*/ 2428875 w 2428875"/>
              <a:gd name="connsiteY13" fmla="*/ 952723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302669 w 4083844"/>
              <a:gd name="connsiteY11" fmla="*/ 955105 h 1124173"/>
              <a:gd name="connsiteX12" fmla="*/ 2428875 w 4083844"/>
              <a:gd name="connsiteY12" fmla="*/ 95272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302669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86050 w 4083844"/>
              <a:gd name="connsiteY12" fmla="*/ 886048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7950 w 4083844"/>
              <a:gd name="connsiteY12" fmla="*/ 888430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85747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857473 h 1124173"/>
              <a:gd name="connsiteX13" fmla="*/ 4083844 w 4083844"/>
              <a:gd name="connsiteY13" fmla="*/ 957485 h 1124173"/>
              <a:gd name="connsiteX0" fmla="*/ 0 w 4083844"/>
              <a:gd name="connsiteY0" fmla="*/ 223 h 1124173"/>
              <a:gd name="connsiteX1" fmla="*/ 223838 w 4083844"/>
              <a:gd name="connsiteY1" fmla="*/ 223 h 1124173"/>
              <a:gd name="connsiteX2" fmla="*/ 230982 w 4083844"/>
              <a:gd name="connsiteY2" fmla="*/ 131192 h 1124173"/>
              <a:gd name="connsiteX3" fmla="*/ 447675 w 4083844"/>
              <a:gd name="connsiteY3" fmla="*/ 131192 h 1124173"/>
              <a:gd name="connsiteX4" fmla="*/ 450057 w 4083844"/>
              <a:gd name="connsiteY4" fmla="*/ 433611 h 1124173"/>
              <a:gd name="connsiteX5" fmla="*/ 981075 w 4083844"/>
              <a:gd name="connsiteY5" fmla="*/ 435992 h 1124173"/>
              <a:gd name="connsiteX6" fmla="*/ 983457 w 4083844"/>
              <a:gd name="connsiteY6" fmla="*/ 883667 h 1124173"/>
              <a:gd name="connsiteX7" fmla="*/ 1290638 w 4083844"/>
              <a:gd name="connsiteY7" fmla="*/ 888430 h 1124173"/>
              <a:gd name="connsiteX8" fmla="*/ 1293019 w 4083844"/>
              <a:gd name="connsiteY8" fmla="*/ 1119411 h 1124173"/>
              <a:gd name="connsiteX9" fmla="*/ 1331119 w 4083844"/>
              <a:gd name="connsiteY9" fmla="*/ 1124173 h 1124173"/>
              <a:gd name="connsiteX10" fmla="*/ 1333500 w 4083844"/>
              <a:gd name="connsiteY10" fmla="*/ 955105 h 1124173"/>
              <a:gd name="connsiteX11" fmla="*/ 2614612 w 4083844"/>
              <a:gd name="connsiteY11" fmla="*/ 955105 h 1124173"/>
              <a:gd name="connsiteX12" fmla="*/ 2645568 w 4083844"/>
              <a:gd name="connsiteY12" fmla="*/ 902717 h 1124173"/>
              <a:gd name="connsiteX13" fmla="*/ 4083844 w 4083844"/>
              <a:gd name="connsiteY13" fmla="*/ 957485 h 1124173"/>
              <a:gd name="connsiteX0" fmla="*/ 0 w 4024313"/>
              <a:gd name="connsiteY0" fmla="*/ 223 h 1124173"/>
              <a:gd name="connsiteX1" fmla="*/ 223838 w 4024313"/>
              <a:gd name="connsiteY1" fmla="*/ 223 h 1124173"/>
              <a:gd name="connsiteX2" fmla="*/ 230982 w 4024313"/>
              <a:gd name="connsiteY2" fmla="*/ 131192 h 1124173"/>
              <a:gd name="connsiteX3" fmla="*/ 447675 w 4024313"/>
              <a:gd name="connsiteY3" fmla="*/ 131192 h 1124173"/>
              <a:gd name="connsiteX4" fmla="*/ 450057 w 4024313"/>
              <a:gd name="connsiteY4" fmla="*/ 433611 h 1124173"/>
              <a:gd name="connsiteX5" fmla="*/ 981075 w 4024313"/>
              <a:gd name="connsiteY5" fmla="*/ 435992 h 1124173"/>
              <a:gd name="connsiteX6" fmla="*/ 983457 w 4024313"/>
              <a:gd name="connsiteY6" fmla="*/ 883667 h 1124173"/>
              <a:gd name="connsiteX7" fmla="*/ 1290638 w 4024313"/>
              <a:gd name="connsiteY7" fmla="*/ 888430 h 1124173"/>
              <a:gd name="connsiteX8" fmla="*/ 1293019 w 4024313"/>
              <a:gd name="connsiteY8" fmla="*/ 1119411 h 1124173"/>
              <a:gd name="connsiteX9" fmla="*/ 1331119 w 4024313"/>
              <a:gd name="connsiteY9" fmla="*/ 1124173 h 1124173"/>
              <a:gd name="connsiteX10" fmla="*/ 1333500 w 4024313"/>
              <a:gd name="connsiteY10" fmla="*/ 955105 h 1124173"/>
              <a:gd name="connsiteX11" fmla="*/ 2614612 w 4024313"/>
              <a:gd name="connsiteY11" fmla="*/ 955105 h 1124173"/>
              <a:gd name="connsiteX12" fmla="*/ 2645568 w 4024313"/>
              <a:gd name="connsiteY12" fmla="*/ 902717 h 1124173"/>
              <a:gd name="connsiteX13" fmla="*/ 4024313 w 4024313"/>
              <a:gd name="connsiteY13" fmla="*/ 902716 h 1124173"/>
              <a:gd name="connsiteX0" fmla="*/ 0 w 4024313"/>
              <a:gd name="connsiteY0" fmla="*/ 223 h 1124173"/>
              <a:gd name="connsiteX1" fmla="*/ 223838 w 4024313"/>
              <a:gd name="connsiteY1" fmla="*/ 223 h 1124173"/>
              <a:gd name="connsiteX2" fmla="*/ 230982 w 4024313"/>
              <a:gd name="connsiteY2" fmla="*/ 131192 h 1124173"/>
              <a:gd name="connsiteX3" fmla="*/ 447675 w 4024313"/>
              <a:gd name="connsiteY3" fmla="*/ 131192 h 1124173"/>
              <a:gd name="connsiteX4" fmla="*/ 450057 w 4024313"/>
              <a:gd name="connsiteY4" fmla="*/ 433611 h 1124173"/>
              <a:gd name="connsiteX5" fmla="*/ 981075 w 4024313"/>
              <a:gd name="connsiteY5" fmla="*/ 435992 h 1124173"/>
              <a:gd name="connsiteX6" fmla="*/ 983457 w 4024313"/>
              <a:gd name="connsiteY6" fmla="*/ 883667 h 1124173"/>
              <a:gd name="connsiteX7" fmla="*/ 1290638 w 4024313"/>
              <a:gd name="connsiteY7" fmla="*/ 888430 h 1124173"/>
              <a:gd name="connsiteX8" fmla="*/ 1293019 w 4024313"/>
              <a:gd name="connsiteY8" fmla="*/ 1119411 h 1124173"/>
              <a:gd name="connsiteX9" fmla="*/ 1331119 w 4024313"/>
              <a:gd name="connsiteY9" fmla="*/ 1124173 h 1124173"/>
              <a:gd name="connsiteX10" fmla="*/ 1333500 w 4024313"/>
              <a:gd name="connsiteY10" fmla="*/ 955105 h 1124173"/>
              <a:gd name="connsiteX11" fmla="*/ 2614612 w 4024313"/>
              <a:gd name="connsiteY11" fmla="*/ 955105 h 1124173"/>
              <a:gd name="connsiteX12" fmla="*/ 2645568 w 4024313"/>
              <a:gd name="connsiteY12" fmla="*/ 902717 h 1124173"/>
              <a:gd name="connsiteX13" fmla="*/ 4024313 w 4024313"/>
              <a:gd name="connsiteY13" fmla="*/ 902716 h 1124173"/>
              <a:gd name="connsiteX0" fmla="*/ 0 w 4127128"/>
              <a:gd name="connsiteY0" fmla="*/ 223 h 1124173"/>
              <a:gd name="connsiteX1" fmla="*/ 223838 w 4127128"/>
              <a:gd name="connsiteY1" fmla="*/ 223 h 1124173"/>
              <a:gd name="connsiteX2" fmla="*/ 230982 w 4127128"/>
              <a:gd name="connsiteY2" fmla="*/ 131192 h 1124173"/>
              <a:gd name="connsiteX3" fmla="*/ 447675 w 4127128"/>
              <a:gd name="connsiteY3" fmla="*/ 131192 h 1124173"/>
              <a:gd name="connsiteX4" fmla="*/ 450057 w 4127128"/>
              <a:gd name="connsiteY4" fmla="*/ 433611 h 1124173"/>
              <a:gd name="connsiteX5" fmla="*/ 981075 w 4127128"/>
              <a:gd name="connsiteY5" fmla="*/ 435992 h 1124173"/>
              <a:gd name="connsiteX6" fmla="*/ 983457 w 4127128"/>
              <a:gd name="connsiteY6" fmla="*/ 883667 h 1124173"/>
              <a:gd name="connsiteX7" fmla="*/ 1290638 w 4127128"/>
              <a:gd name="connsiteY7" fmla="*/ 888430 h 1124173"/>
              <a:gd name="connsiteX8" fmla="*/ 1293019 w 4127128"/>
              <a:gd name="connsiteY8" fmla="*/ 1119411 h 1124173"/>
              <a:gd name="connsiteX9" fmla="*/ 1331119 w 4127128"/>
              <a:gd name="connsiteY9" fmla="*/ 1124173 h 1124173"/>
              <a:gd name="connsiteX10" fmla="*/ 1333500 w 4127128"/>
              <a:gd name="connsiteY10" fmla="*/ 955105 h 1124173"/>
              <a:gd name="connsiteX11" fmla="*/ 2614612 w 4127128"/>
              <a:gd name="connsiteY11" fmla="*/ 955105 h 1124173"/>
              <a:gd name="connsiteX12" fmla="*/ 2645568 w 4127128"/>
              <a:gd name="connsiteY12" fmla="*/ 902717 h 1124173"/>
              <a:gd name="connsiteX13" fmla="*/ 4024313 w 4127128"/>
              <a:gd name="connsiteY13" fmla="*/ 902716 h 1124173"/>
              <a:gd name="connsiteX14" fmla="*/ 4026694 w 4127128"/>
              <a:gd name="connsiteY14" fmla="*/ 900336 h 1124173"/>
              <a:gd name="connsiteX0" fmla="*/ 0 w 4175039"/>
              <a:gd name="connsiteY0" fmla="*/ 223 h 1128936"/>
              <a:gd name="connsiteX1" fmla="*/ 223838 w 4175039"/>
              <a:gd name="connsiteY1" fmla="*/ 223 h 1128936"/>
              <a:gd name="connsiteX2" fmla="*/ 230982 w 4175039"/>
              <a:gd name="connsiteY2" fmla="*/ 131192 h 1128936"/>
              <a:gd name="connsiteX3" fmla="*/ 447675 w 4175039"/>
              <a:gd name="connsiteY3" fmla="*/ 131192 h 1128936"/>
              <a:gd name="connsiteX4" fmla="*/ 450057 w 4175039"/>
              <a:gd name="connsiteY4" fmla="*/ 433611 h 1128936"/>
              <a:gd name="connsiteX5" fmla="*/ 981075 w 4175039"/>
              <a:gd name="connsiteY5" fmla="*/ 435992 h 1128936"/>
              <a:gd name="connsiteX6" fmla="*/ 983457 w 4175039"/>
              <a:gd name="connsiteY6" fmla="*/ 883667 h 1128936"/>
              <a:gd name="connsiteX7" fmla="*/ 1290638 w 4175039"/>
              <a:gd name="connsiteY7" fmla="*/ 888430 h 1128936"/>
              <a:gd name="connsiteX8" fmla="*/ 1293019 w 4175039"/>
              <a:gd name="connsiteY8" fmla="*/ 1119411 h 1128936"/>
              <a:gd name="connsiteX9" fmla="*/ 1331119 w 4175039"/>
              <a:gd name="connsiteY9" fmla="*/ 1124173 h 1128936"/>
              <a:gd name="connsiteX10" fmla="*/ 1333500 w 4175039"/>
              <a:gd name="connsiteY10" fmla="*/ 955105 h 1128936"/>
              <a:gd name="connsiteX11" fmla="*/ 2614612 w 4175039"/>
              <a:gd name="connsiteY11" fmla="*/ 955105 h 1128936"/>
              <a:gd name="connsiteX12" fmla="*/ 2645568 w 4175039"/>
              <a:gd name="connsiteY12" fmla="*/ 902717 h 1128936"/>
              <a:gd name="connsiteX13" fmla="*/ 4024313 w 4175039"/>
              <a:gd name="connsiteY13" fmla="*/ 902716 h 1128936"/>
              <a:gd name="connsiteX14" fmla="*/ 4152901 w 4175039"/>
              <a:gd name="connsiteY14" fmla="*/ 1128936 h 1128936"/>
              <a:gd name="connsiteX0" fmla="*/ 0 w 4786314"/>
              <a:gd name="connsiteY0" fmla="*/ 223 h 1193229"/>
              <a:gd name="connsiteX1" fmla="*/ 223838 w 4786314"/>
              <a:gd name="connsiteY1" fmla="*/ 223 h 1193229"/>
              <a:gd name="connsiteX2" fmla="*/ 230982 w 4786314"/>
              <a:gd name="connsiteY2" fmla="*/ 131192 h 1193229"/>
              <a:gd name="connsiteX3" fmla="*/ 447675 w 4786314"/>
              <a:gd name="connsiteY3" fmla="*/ 131192 h 1193229"/>
              <a:gd name="connsiteX4" fmla="*/ 450057 w 4786314"/>
              <a:gd name="connsiteY4" fmla="*/ 433611 h 1193229"/>
              <a:gd name="connsiteX5" fmla="*/ 981075 w 4786314"/>
              <a:gd name="connsiteY5" fmla="*/ 435992 h 1193229"/>
              <a:gd name="connsiteX6" fmla="*/ 983457 w 4786314"/>
              <a:gd name="connsiteY6" fmla="*/ 883667 h 1193229"/>
              <a:gd name="connsiteX7" fmla="*/ 1290638 w 4786314"/>
              <a:gd name="connsiteY7" fmla="*/ 888430 h 1193229"/>
              <a:gd name="connsiteX8" fmla="*/ 1293019 w 4786314"/>
              <a:gd name="connsiteY8" fmla="*/ 1119411 h 1193229"/>
              <a:gd name="connsiteX9" fmla="*/ 1331119 w 4786314"/>
              <a:gd name="connsiteY9" fmla="*/ 1124173 h 1193229"/>
              <a:gd name="connsiteX10" fmla="*/ 1333500 w 4786314"/>
              <a:gd name="connsiteY10" fmla="*/ 955105 h 1193229"/>
              <a:gd name="connsiteX11" fmla="*/ 2614612 w 4786314"/>
              <a:gd name="connsiteY11" fmla="*/ 955105 h 1193229"/>
              <a:gd name="connsiteX12" fmla="*/ 2645568 w 4786314"/>
              <a:gd name="connsiteY12" fmla="*/ 902717 h 1193229"/>
              <a:gd name="connsiteX13" fmla="*/ 4024313 w 4786314"/>
              <a:gd name="connsiteY13" fmla="*/ 902716 h 1193229"/>
              <a:gd name="connsiteX14" fmla="*/ 4786314 w 4786314"/>
              <a:gd name="connsiteY14" fmla="*/ 1193229 h 1193229"/>
              <a:gd name="connsiteX0" fmla="*/ 0 w 4786314"/>
              <a:gd name="connsiteY0" fmla="*/ 223 h 1193229"/>
              <a:gd name="connsiteX1" fmla="*/ 223838 w 4786314"/>
              <a:gd name="connsiteY1" fmla="*/ 223 h 1193229"/>
              <a:gd name="connsiteX2" fmla="*/ 230982 w 4786314"/>
              <a:gd name="connsiteY2" fmla="*/ 131192 h 1193229"/>
              <a:gd name="connsiteX3" fmla="*/ 447675 w 4786314"/>
              <a:gd name="connsiteY3" fmla="*/ 131192 h 1193229"/>
              <a:gd name="connsiteX4" fmla="*/ 450057 w 4786314"/>
              <a:gd name="connsiteY4" fmla="*/ 433611 h 1193229"/>
              <a:gd name="connsiteX5" fmla="*/ 981075 w 4786314"/>
              <a:gd name="connsiteY5" fmla="*/ 435992 h 1193229"/>
              <a:gd name="connsiteX6" fmla="*/ 983457 w 4786314"/>
              <a:gd name="connsiteY6" fmla="*/ 883667 h 1193229"/>
              <a:gd name="connsiteX7" fmla="*/ 1290638 w 4786314"/>
              <a:gd name="connsiteY7" fmla="*/ 888430 h 1193229"/>
              <a:gd name="connsiteX8" fmla="*/ 1293019 w 4786314"/>
              <a:gd name="connsiteY8" fmla="*/ 1119411 h 1193229"/>
              <a:gd name="connsiteX9" fmla="*/ 1331119 w 4786314"/>
              <a:gd name="connsiteY9" fmla="*/ 1124173 h 1193229"/>
              <a:gd name="connsiteX10" fmla="*/ 1333500 w 4786314"/>
              <a:gd name="connsiteY10" fmla="*/ 955105 h 1193229"/>
              <a:gd name="connsiteX11" fmla="*/ 2614612 w 4786314"/>
              <a:gd name="connsiteY11" fmla="*/ 955105 h 1193229"/>
              <a:gd name="connsiteX12" fmla="*/ 2645568 w 4786314"/>
              <a:gd name="connsiteY12" fmla="*/ 902717 h 1193229"/>
              <a:gd name="connsiteX13" fmla="*/ 4024313 w 4786314"/>
              <a:gd name="connsiteY13" fmla="*/ 902716 h 1193229"/>
              <a:gd name="connsiteX14" fmla="*/ 4674392 w 4786314"/>
              <a:gd name="connsiteY14" fmla="*/ 1131316 h 1193229"/>
              <a:gd name="connsiteX15" fmla="*/ 4786314 w 4786314"/>
              <a:gd name="connsiteY15" fmla="*/ 1193229 h 1193229"/>
              <a:gd name="connsiteX0" fmla="*/ 0 w 4826272"/>
              <a:gd name="connsiteY0" fmla="*/ 223 h 1345929"/>
              <a:gd name="connsiteX1" fmla="*/ 223838 w 4826272"/>
              <a:gd name="connsiteY1" fmla="*/ 223 h 1345929"/>
              <a:gd name="connsiteX2" fmla="*/ 230982 w 4826272"/>
              <a:gd name="connsiteY2" fmla="*/ 131192 h 1345929"/>
              <a:gd name="connsiteX3" fmla="*/ 447675 w 4826272"/>
              <a:gd name="connsiteY3" fmla="*/ 131192 h 1345929"/>
              <a:gd name="connsiteX4" fmla="*/ 450057 w 4826272"/>
              <a:gd name="connsiteY4" fmla="*/ 433611 h 1345929"/>
              <a:gd name="connsiteX5" fmla="*/ 981075 w 4826272"/>
              <a:gd name="connsiteY5" fmla="*/ 435992 h 1345929"/>
              <a:gd name="connsiteX6" fmla="*/ 983457 w 4826272"/>
              <a:gd name="connsiteY6" fmla="*/ 883667 h 1345929"/>
              <a:gd name="connsiteX7" fmla="*/ 1290638 w 4826272"/>
              <a:gd name="connsiteY7" fmla="*/ 888430 h 1345929"/>
              <a:gd name="connsiteX8" fmla="*/ 1293019 w 4826272"/>
              <a:gd name="connsiteY8" fmla="*/ 1119411 h 1345929"/>
              <a:gd name="connsiteX9" fmla="*/ 1331119 w 4826272"/>
              <a:gd name="connsiteY9" fmla="*/ 1124173 h 1345929"/>
              <a:gd name="connsiteX10" fmla="*/ 1333500 w 4826272"/>
              <a:gd name="connsiteY10" fmla="*/ 955105 h 1345929"/>
              <a:gd name="connsiteX11" fmla="*/ 2614612 w 4826272"/>
              <a:gd name="connsiteY11" fmla="*/ 955105 h 1345929"/>
              <a:gd name="connsiteX12" fmla="*/ 2645568 w 4826272"/>
              <a:gd name="connsiteY12" fmla="*/ 902717 h 1345929"/>
              <a:gd name="connsiteX13" fmla="*/ 4024313 w 4826272"/>
              <a:gd name="connsiteY13" fmla="*/ 902716 h 1345929"/>
              <a:gd name="connsiteX14" fmla="*/ 4769642 w 4826272"/>
              <a:gd name="connsiteY14" fmla="*/ 1338485 h 1345929"/>
              <a:gd name="connsiteX15" fmla="*/ 4786314 w 4826272"/>
              <a:gd name="connsiteY15" fmla="*/ 1193229 h 1345929"/>
              <a:gd name="connsiteX0" fmla="*/ 0 w 4826272"/>
              <a:gd name="connsiteY0" fmla="*/ 223 h 1345929"/>
              <a:gd name="connsiteX1" fmla="*/ 223838 w 4826272"/>
              <a:gd name="connsiteY1" fmla="*/ 223 h 1345929"/>
              <a:gd name="connsiteX2" fmla="*/ 230982 w 4826272"/>
              <a:gd name="connsiteY2" fmla="*/ 131192 h 1345929"/>
              <a:gd name="connsiteX3" fmla="*/ 447675 w 4826272"/>
              <a:gd name="connsiteY3" fmla="*/ 131192 h 1345929"/>
              <a:gd name="connsiteX4" fmla="*/ 450057 w 4826272"/>
              <a:gd name="connsiteY4" fmla="*/ 433611 h 1345929"/>
              <a:gd name="connsiteX5" fmla="*/ 981075 w 4826272"/>
              <a:gd name="connsiteY5" fmla="*/ 435992 h 1345929"/>
              <a:gd name="connsiteX6" fmla="*/ 983457 w 4826272"/>
              <a:gd name="connsiteY6" fmla="*/ 883667 h 1345929"/>
              <a:gd name="connsiteX7" fmla="*/ 1290638 w 4826272"/>
              <a:gd name="connsiteY7" fmla="*/ 888430 h 1345929"/>
              <a:gd name="connsiteX8" fmla="*/ 1293019 w 4826272"/>
              <a:gd name="connsiteY8" fmla="*/ 1119411 h 1345929"/>
              <a:gd name="connsiteX9" fmla="*/ 1331119 w 4826272"/>
              <a:gd name="connsiteY9" fmla="*/ 1124173 h 1345929"/>
              <a:gd name="connsiteX10" fmla="*/ 1333500 w 4826272"/>
              <a:gd name="connsiteY10" fmla="*/ 955105 h 1345929"/>
              <a:gd name="connsiteX11" fmla="*/ 2614612 w 4826272"/>
              <a:gd name="connsiteY11" fmla="*/ 955105 h 1345929"/>
              <a:gd name="connsiteX12" fmla="*/ 2645568 w 4826272"/>
              <a:gd name="connsiteY12" fmla="*/ 902717 h 1345929"/>
              <a:gd name="connsiteX13" fmla="*/ 4024313 w 4826272"/>
              <a:gd name="connsiteY13" fmla="*/ 902716 h 1345929"/>
              <a:gd name="connsiteX14" fmla="*/ 4629148 w 4826272"/>
              <a:gd name="connsiteY14" fmla="*/ 1247997 h 1345929"/>
              <a:gd name="connsiteX15" fmla="*/ 4769642 w 4826272"/>
              <a:gd name="connsiteY15" fmla="*/ 1338485 h 1345929"/>
              <a:gd name="connsiteX16" fmla="*/ 4786314 w 4826272"/>
              <a:gd name="connsiteY16" fmla="*/ 1193229 h 1345929"/>
              <a:gd name="connsiteX0" fmla="*/ 0 w 4826272"/>
              <a:gd name="connsiteY0" fmla="*/ 223 h 1383479"/>
              <a:gd name="connsiteX1" fmla="*/ 223838 w 4826272"/>
              <a:gd name="connsiteY1" fmla="*/ 223 h 1383479"/>
              <a:gd name="connsiteX2" fmla="*/ 230982 w 4826272"/>
              <a:gd name="connsiteY2" fmla="*/ 131192 h 1383479"/>
              <a:gd name="connsiteX3" fmla="*/ 447675 w 4826272"/>
              <a:gd name="connsiteY3" fmla="*/ 131192 h 1383479"/>
              <a:gd name="connsiteX4" fmla="*/ 450057 w 4826272"/>
              <a:gd name="connsiteY4" fmla="*/ 433611 h 1383479"/>
              <a:gd name="connsiteX5" fmla="*/ 981075 w 4826272"/>
              <a:gd name="connsiteY5" fmla="*/ 435992 h 1383479"/>
              <a:gd name="connsiteX6" fmla="*/ 983457 w 4826272"/>
              <a:gd name="connsiteY6" fmla="*/ 883667 h 1383479"/>
              <a:gd name="connsiteX7" fmla="*/ 1290638 w 4826272"/>
              <a:gd name="connsiteY7" fmla="*/ 888430 h 1383479"/>
              <a:gd name="connsiteX8" fmla="*/ 1293019 w 4826272"/>
              <a:gd name="connsiteY8" fmla="*/ 1119411 h 1383479"/>
              <a:gd name="connsiteX9" fmla="*/ 1331119 w 4826272"/>
              <a:gd name="connsiteY9" fmla="*/ 1124173 h 1383479"/>
              <a:gd name="connsiteX10" fmla="*/ 1333500 w 4826272"/>
              <a:gd name="connsiteY10" fmla="*/ 955105 h 1383479"/>
              <a:gd name="connsiteX11" fmla="*/ 2614612 w 4826272"/>
              <a:gd name="connsiteY11" fmla="*/ 955105 h 1383479"/>
              <a:gd name="connsiteX12" fmla="*/ 2645568 w 4826272"/>
              <a:gd name="connsiteY12" fmla="*/ 902717 h 1383479"/>
              <a:gd name="connsiteX13" fmla="*/ 4024313 w 4826272"/>
              <a:gd name="connsiteY13" fmla="*/ 902716 h 1383479"/>
              <a:gd name="connsiteX14" fmla="*/ 4631529 w 4826272"/>
              <a:gd name="connsiteY14" fmla="*/ 1352772 h 1383479"/>
              <a:gd name="connsiteX15" fmla="*/ 4769642 w 4826272"/>
              <a:gd name="connsiteY15" fmla="*/ 1338485 h 1383479"/>
              <a:gd name="connsiteX16" fmla="*/ 4786314 w 4826272"/>
              <a:gd name="connsiteY16" fmla="*/ 1193229 h 1383479"/>
              <a:gd name="connsiteX0" fmla="*/ 0 w 4826272"/>
              <a:gd name="connsiteY0" fmla="*/ 223 h 1357348"/>
              <a:gd name="connsiteX1" fmla="*/ 223838 w 4826272"/>
              <a:gd name="connsiteY1" fmla="*/ 223 h 1357348"/>
              <a:gd name="connsiteX2" fmla="*/ 230982 w 4826272"/>
              <a:gd name="connsiteY2" fmla="*/ 131192 h 1357348"/>
              <a:gd name="connsiteX3" fmla="*/ 447675 w 4826272"/>
              <a:gd name="connsiteY3" fmla="*/ 131192 h 1357348"/>
              <a:gd name="connsiteX4" fmla="*/ 450057 w 4826272"/>
              <a:gd name="connsiteY4" fmla="*/ 433611 h 1357348"/>
              <a:gd name="connsiteX5" fmla="*/ 981075 w 4826272"/>
              <a:gd name="connsiteY5" fmla="*/ 435992 h 1357348"/>
              <a:gd name="connsiteX6" fmla="*/ 983457 w 4826272"/>
              <a:gd name="connsiteY6" fmla="*/ 883667 h 1357348"/>
              <a:gd name="connsiteX7" fmla="*/ 1290638 w 4826272"/>
              <a:gd name="connsiteY7" fmla="*/ 888430 h 1357348"/>
              <a:gd name="connsiteX8" fmla="*/ 1293019 w 4826272"/>
              <a:gd name="connsiteY8" fmla="*/ 1119411 h 1357348"/>
              <a:gd name="connsiteX9" fmla="*/ 1331119 w 4826272"/>
              <a:gd name="connsiteY9" fmla="*/ 1124173 h 1357348"/>
              <a:gd name="connsiteX10" fmla="*/ 1333500 w 4826272"/>
              <a:gd name="connsiteY10" fmla="*/ 955105 h 1357348"/>
              <a:gd name="connsiteX11" fmla="*/ 2614612 w 4826272"/>
              <a:gd name="connsiteY11" fmla="*/ 955105 h 1357348"/>
              <a:gd name="connsiteX12" fmla="*/ 2645568 w 4826272"/>
              <a:gd name="connsiteY12" fmla="*/ 902717 h 1357348"/>
              <a:gd name="connsiteX13" fmla="*/ 4024313 w 4826272"/>
              <a:gd name="connsiteY13" fmla="*/ 902716 h 1357348"/>
              <a:gd name="connsiteX14" fmla="*/ 4538661 w 4826272"/>
              <a:gd name="connsiteY14" fmla="*/ 1259904 h 1357348"/>
              <a:gd name="connsiteX15" fmla="*/ 4631529 w 4826272"/>
              <a:gd name="connsiteY15" fmla="*/ 1352772 h 1357348"/>
              <a:gd name="connsiteX16" fmla="*/ 4769642 w 4826272"/>
              <a:gd name="connsiteY16" fmla="*/ 1338485 h 1357348"/>
              <a:gd name="connsiteX17" fmla="*/ 4786314 w 4826272"/>
              <a:gd name="connsiteY17" fmla="*/ 1193229 h 1357348"/>
              <a:gd name="connsiteX0" fmla="*/ 0 w 4826272"/>
              <a:gd name="connsiteY0" fmla="*/ 223 h 1429432"/>
              <a:gd name="connsiteX1" fmla="*/ 223838 w 4826272"/>
              <a:gd name="connsiteY1" fmla="*/ 223 h 1429432"/>
              <a:gd name="connsiteX2" fmla="*/ 230982 w 4826272"/>
              <a:gd name="connsiteY2" fmla="*/ 131192 h 1429432"/>
              <a:gd name="connsiteX3" fmla="*/ 447675 w 4826272"/>
              <a:gd name="connsiteY3" fmla="*/ 131192 h 1429432"/>
              <a:gd name="connsiteX4" fmla="*/ 450057 w 4826272"/>
              <a:gd name="connsiteY4" fmla="*/ 433611 h 1429432"/>
              <a:gd name="connsiteX5" fmla="*/ 981075 w 4826272"/>
              <a:gd name="connsiteY5" fmla="*/ 435992 h 1429432"/>
              <a:gd name="connsiteX6" fmla="*/ 983457 w 4826272"/>
              <a:gd name="connsiteY6" fmla="*/ 883667 h 1429432"/>
              <a:gd name="connsiteX7" fmla="*/ 1290638 w 4826272"/>
              <a:gd name="connsiteY7" fmla="*/ 888430 h 1429432"/>
              <a:gd name="connsiteX8" fmla="*/ 1293019 w 4826272"/>
              <a:gd name="connsiteY8" fmla="*/ 1119411 h 1429432"/>
              <a:gd name="connsiteX9" fmla="*/ 1331119 w 4826272"/>
              <a:gd name="connsiteY9" fmla="*/ 1124173 h 1429432"/>
              <a:gd name="connsiteX10" fmla="*/ 1333500 w 4826272"/>
              <a:gd name="connsiteY10" fmla="*/ 955105 h 1429432"/>
              <a:gd name="connsiteX11" fmla="*/ 2614612 w 4826272"/>
              <a:gd name="connsiteY11" fmla="*/ 955105 h 1429432"/>
              <a:gd name="connsiteX12" fmla="*/ 2645568 w 4826272"/>
              <a:gd name="connsiteY12" fmla="*/ 902717 h 1429432"/>
              <a:gd name="connsiteX13" fmla="*/ 4024313 w 4826272"/>
              <a:gd name="connsiteY13" fmla="*/ 902716 h 1429432"/>
              <a:gd name="connsiteX14" fmla="*/ 4617242 w 4826272"/>
              <a:gd name="connsiteY14" fmla="*/ 1407541 h 1429432"/>
              <a:gd name="connsiteX15" fmla="*/ 4631529 w 4826272"/>
              <a:gd name="connsiteY15" fmla="*/ 1352772 h 1429432"/>
              <a:gd name="connsiteX16" fmla="*/ 4769642 w 4826272"/>
              <a:gd name="connsiteY16" fmla="*/ 1338485 h 1429432"/>
              <a:gd name="connsiteX17" fmla="*/ 4786314 w 4826272"/>
              <a:gd name="connsiteY17" fmla="*/ 1193229 h 1429432"/>
              <a:gd name="connsiteX0" fmla="*/ 0 w 4826272"/>
              <a:gd name="connsiteY0" fmla="*/ 223 h 1408756"/>
              <a:gd name="connsiteX1" fmla="*/ 223838 w 4826272"/>
              <a:gd name="connsiteY1" fmla="*/ 223 h 1408756"/>
              <a:gd name="connsiteX2" fmla="*/ 230982 w 4826272"/>
              <a:gd name="connsiteY2" fmla="*/ 131192 h 1408756"/>
              <a:gd name="connsiteX3" fmla="*/ 447675 w 4826272"/>
              <a:gd name="connsiteY3" fmla="*/ 131192 h 1408756"/>
              <a:gd name="connsiteX4" fmla="*/ 450057 w 4826272"/>
              <a:gd name="connsiteY4" fmla="*/ 433611 h 1408756"/>
              <a:gd name="connsiteX5" fmla="*/ 981075 w 4826272"/>
              <a:gd name="connsiteY5" fmla="*/ 435992 h 1408756"/>
              <a:gd name="connsiteX6" fmla="*/ 983457 w 4826272"/>
              <a:gd name="connsiteY6" fmla="*/ 883667 h 1408756"/>
              <a:gd name="connsiteX7" fmla="*/ 1290638 w 4826272"/>
              <a:gd name="connsiteY7" fmla="*/ 888430 h 1408756"/>
              <a:gd name="connsiteX8" fmla="*/ 1293019 w 4826272"/>
              <a:gd name="connsiteY8" fmla="*/ 1119411 h 1408756"/>
              <a:gd name="connsiteX9" fmla="*/ 1331119 w 4826272"/>
              <a:gd name="connsiteY9" fmla="*/ 1124173 h 1408756"/>
              <a:gd name="connsiteX10" fmla="*/ 1333500 w 4826272"/>
              <a:gd name="connsiteY10" fmla="*/ 955105 h 1408756"/>
              <a:gd name="connsiteX11" fmla="*/ 2614612 w 4826272"/>
              <a:gd name="connsiteY11" fmla="*/ 955105 h 1408756"/>
              <a:gd name="connsiteX12" fmla="*/ 2645568 w 4826272"/>
              <a:gd name="connsiteY12" fmla="*/ 902717 h 1408756"/>
              <a:gd name="connsiteX13" fmla="*/ 4024313 w 4826272"/>
              <a:gd name="connsiteY13" fmla="*/ 902716 h 1408756"/>
              <a:gd name="connsiteX14" fmla="*/ 4507705 w 4826272"/>
              <a:gd name="connsiteY14" fmla="*/ 1281335 h 1408756"/>
              <a:gd name="connsiteX15" fmla="*/ 4617242 w 4826272"/>
              <a:gd name="connsiteY15" fmla="*/ 1407541 h 1408756"/>
              <a:gd name="connsiteX16" fmla="*/ 4631529 w 4826272"/>
              <a:gd name="connsiteY16" fmla="*/ 1352772 h 1408756"/>
              <a:gd name="connsiteX17" fmla="*/ 4769642 w 4826272"/>
              <a:gd name="connsiteY17" fmla="*/ 1338485 h 1408756"/>
              <a:gd name="connsiteX18" fmla="*/ 4786314 w 4826272"/>
              <a:gd name="connsiteY18" fmla="*/ 1193229 h 1408756"/>
              <a:gd name="connsiteX0" fmla="*/ 0 w 4826272"/>
              <a:gd name="connsiteY0" fmla="*/ 223 h 1442426"/>
              <a:gd name="connsiteX1" fmla="*/ 223838 w 4826272"/>
              <a:gd name="connsiteY1" fmla="*/ 223 h 1442426"/>
              <a:gd name="connsiteX2" fmla="*/ 230982 w 4826272"/>
              <a:gd name="connsiteY2" fmla="*/ 131192 h 1442426"/>
              <a:gd name="connsiteX3" fmla="*/ 447675 w 4826272"/>
              <a:gd name="connsiteY3" fmla="*/ 131192 h 1442426"/>
              <a:gd name="connsiteX4" fmla="*/ 450057 w 4826272"/>
              <a:gd name="connsiteY4" fmla="*/ 433611 h 1442426"/>
              <a:gd name="connsiteX5" fmla="*/ 981075 w 4826272"/>
              <a:gd name="connsiteY5" fmla="*/ 435992 h 1442426"/>
              <a:gd name="connsiteX6" fmla="*/ 983457 w 4826272"/>
              <a:gd name="connsiteY6" fmla="*/ 883667 h 1442426"/>
              <a:gd name="connsiteX7" fmla="*/ 1290638 w 4826272"/>
              <a:gd name="connsiteY7" fmla="*/ 888430 h 1442426"/>
              <a:gd name="connsiteX8" fmla="*/ 1293019 w 4826272"/>
              <a:gd name="connsiteY8" fmla="*/ 1119411 h 1442426"/>
              <a:gd name="connsiteX9" fmla="*/ 1331119 w 4826272"/>
              <a:gd name="connsiteY9" fmla="*/ 1124173 h 1442426"/>
              <a:gd name="connsiteX10" fmla="*/ 1333500 w 4826272"/>
              <a:gd name="connsiteY10" fmla="*/ 955105 h 1442426"/>
              <a:gd name="connsiteX11" fmla="*/ 2614612 w 4826272"/>
              <a:gd name="connsiteY11" fmla="*/ 955105 h 1442426"/>
              <a:gd name="connsiteX12" fmla="*/ 2645568 w 4826272"/>
              <a:gd name="connsiteY12" fmla="*/ 902717 h 1442426"/>
              <a:gd name="connsiteX13" fmla="*/ 4024313 w 4826272"/>
              <a:gd name="connsiteY13" fmla="*/ 902716 h 1442426"/>
              <a:gd name="connsiteX14" fmla="*/ 4348161 w 4826272"/>
              <a:gd name="connsiteY14" fmla="*/ 1407541 h 1442426"/>
              <a:gd name="connsiteX15" fmla="*/ 4617242 w 4826272"/>
              <a:gd name="connsiteY15" fmla="*/ 1407541 h 1442426"/>
              <a:gd name="connsiteX16" fmla="*/ 4631529 w 4826272"/>
              <a:gd name="connsiteY16" fmla="*/ 1352772 h 1442426"/>
              <a:gd name="connsiteX17" fmla="*/ 4769642 w 4826272"/>
              <a:gd name="connsiteY17" fmla="*/ 1338485 h 1442426"/>
              <a:gd name="connsiteX18" fmla="*/ 4786314 w 4826272"/>
              <a:gd name="connsiteY18" fmla="*/ 1193229 h 1442426"/>
              <a:gd name="connsiteX0" fmla="*/ 0 w 4826272"/>
              <a:gd name="connsiteY0" fmla="*/ 223 h 1415416"/>
              <a:gd name="connsiteX1" fmla="*/ 223838 w 4826272"/>
              <a:gd name="connsiteY1" fmla="*/ 223 h 1415416"/>
              <a:gd name="connsiteX2" fmla="*/ 230982 w 4826272"/>
              <a:gd name="connsiteY2" fmla="*/ 131192 h 1415416"/>
              <a:gd name="connsiteX3" fmla="*/ 447675 w 4826272"/>
              <a:gd name="connsiteY3" fmla="*/ 131192 h 1415416"/>
              <a:gd name="connsiteX4" fmla="*/ 450057 w 4826272"/>
              <a:gd name="connsiteY4" fmla="*/ 433611 h 1415416"/>
              <a:gd name="connsiteX5" fmla="*/ 981075 w 4826272"/>
              <a:gd name="connsiteY5" fmla="*/ 435992 h 1415416"/>
              <a:gd name="connsiteX6" fmla="*/ 983457 w 4826272"/>
              <a:gd name="connsiteY6" fmla="*/ 883667 h 1415416"/>
              <a:gd name="connsiteX7" fmla="*/ 1290638 w 4826272"/>
              <a:gd name="connsiteY7" fmla="*/ 888430 h 1415416"/>
              <a:gd name="connsiteX8" fmla="*/ 1293019 w 4826272"/>
              <a:gd name="connsiteY8" fmla="*/ 1119411 h 1415416"/>
              <a:gd name="connsiteX9" fmla="*/ 1331119 w 4826272"/>
              <a:gd name="connsiteY9" fmla="*/ 1124173 h 1415416"/>
              <a:gd name="connsiteX10" fmla="*/ 1333500 w 4826272"/>
              <a:gd name="connsiteY10" fmla="*/ 955105 h 1415416"/>
              <a:gd name="connsiteX11" fmla="*/ 2614612 w 4826272"/>
              <a:gd name="connsiteY11" fmla="*/ 955105 h 1415416"/>
              <a:gd name="connsiteX12" fmla="*/ 2645568 w 4826272"/>
              <a:gd name="connsiteY12" fmla="*/ 902717 h 1415416"/>
              <a:gd name="connsiteX13" fmla="*/ 4024313 w 4826272"/>
              <a:gd name="connsiteY13" fmla="*/ 902716 h 1415416"/>
              <a:gd name="connsiteX14" fmla="*/ 4295773 w 4826272"/>
              <a:gd name="connsiteY14" fmla="*/ 1271810 h 1415416"/>
              <a:gd name="connsiteX15" fmla="*/ 4348161 w 4826272"/>
              <a:gd name="connsiteY15" fmla="*/ 1407541 h 1415416"/>
              <a:gd name="connsiteX16" fmla="*/ 4617242 w 4826272"/>
              <a:gd name="connsiteY16" fmla="*/ 1407541 h 1415416"/>
              <a:gd name="connsiteX17" fmla="*/ 4631529 w 4826272"/>
              <a:gd name="connsiteY17" fmla="*/ 1352772 h 1415416"/>
              <a:gd name="connsiteX18" fmla="*/ 4769642 w 4826272"/>
              <a:gd name="connsiteY18" fmla="*/ 1338485 h 1415416"/>
              <a:gd name="connsiteX19" fmla="*/ 4786314 w 4826272"/>
              <a:gd name="connsiteY19" fmla="*/ 1193229 h 1415416"/>
              <a:gd name="connsiteX0" fmla="*/ 0 w 4826272"/>
              <a:gd name="connsiteY0" fmla="*/ 223 h 1468067"/>
              <a:gd name="connsiteX1" fmla="*/ 223838 w 4826272"/>
              <a:gd name="connsiteY1" fmla="*/ 223 h 1468067"/>
              <a:gd name="connsiteX2" fmla="*/ 230982 w 4826272"/>
              <a:gd name="connsiteY2" fmla="*/ 131192 h 1468067"/>
              <a:gd name="connsiteX3" fmla="*/ 447675 w 4826272"/>
              <a:gd name="connsiteY3" fmla="*/ 131192 h 1468067"/>
              <a:gd name="connsiteX4" fmla="*/ 450057 w 4826272"/>
              <a:gd name="connsiteY4" fmla="*/ 433611 h 1468067"/>
              <a:gd name="connsiteX5" fmla="*/ 981075 w 4826272"/>
              <a:gd name="connsiteY5" fmla="*/ 435992 h 1468067"/>
              <a:gd name="connsiteX6" fmla="*/ 983457 w 4826272"/>
              <a:gd name="connsiteY6" fmla="*/ 883667 h 1468067"/>
              <a:gd name="connsiteX7" fmla="*/ 1290638 w 4826272"/>
              <a:gd name="connsiteY7" fmla="*/ 888430 h 1468067"/>
              <a:gd name="connsiteX8" fmla="*/ 1293019 w 4826272"/>
              <a:gd name="connsiteY8" fmla="*/ 1119411 h 1468067"/>
              <a:gd name="connsiteX9" fmla="*/ 1331119 w 4826272"/>
              <a:gd name="connsiteY9" fmla="*/ 1124173 h 1468067"/>
              <a:gd name="connsiteX10" fmla="*/ 1333500 w 4826272"/>
              <a:gd name="connsiteY10" fmla="*/ 955105 h 1468067"/>
              <a:gd name="connsiteX11" fmla="*/ 2614612 w 4826272"/>
              <a:gd name="connsiteY11" fmla="*/ 955105 h 1468067"/>
              <a:gd name="connsiteX12" fmla="*/ 2645568 w 4826272"/>
              <a:gd name="connsiteY12" fmla="*/ 902717 h 1468067"/>
              <a:gd name="connsiteX13" fmla="*/ 4024313 w 4826272"/>
              <a:gd name="connsiteY13" fmla="*/ 902716 h 1468067"/>
              <a:gd name="connsiteX14" fmla="*/ 4300535 w 4826272"/>
              <a:gd name="connsiteY14" fmla="*/ 1440879 h 1468067"/>
              <a:gd name="connsiteX15" fmla="*/ 4348161 w 4826272"/>
              <a:gd name="connsiteY15" fmla="*/ 1407541 h 1468067"/>
              <a:gd name="connsiteX16" fmla="*/ 4617242 w 4826272"/>
              <a:gd name="connsiteY16" fmla="*/ 1407541 h 1468067"/>
              <a:gd name="connsiteX17" fmla="*/ 4631529 w 4826272"/>
              <a:gd name="connsiteY17" fmla="*/ 1352772 h 1468067"/>
              <a:gd name="connsiteX18" fmla="*/ 4769642 w 4826272"/>
              <a:gd name="connsiteY18" fmla="*/ 1338485 h 1468067"/>
              <a:gd name="connsiteX19" fmla="*/ 4786314 w 4826272"/>
              <a:gd name="connsiteY19" fmla="*/ 1193229 h 1468067"/>
              <a:gd name="connsiteX0" fmla="*/ 0 w 4826272"/>
              <a:gd name="connsiteY0" fmla="*/ 223 h 1448155"/>
              <a:gd name="connsiteX1" fmla="*/ 223838 w 4826272"/>
              <a:gd name="connsiteY1" fmla="*/ 223 h 1448155"/>
              <a:gd name="connsiteX2" fmla="*/ 230982 w 4826272"/>
              <a:gd name="connsiteY2" fmla="*/ 131192 h 1448155"/>
              <a:gd name="connsiteX3" fmla="*/ 447675 w 4826272"/>
              <a:gd name="connsiteY3" fmla="*/ 131192 h 1448155"/>
              <a:gd name="connsiteX4" fmla="*/ 450057 w 4826272"/>
              <a:gd name="connsiteY4" fmla="*/ 433611 h 1448155"/>
              <a:gd name="connsiteX5" fmla="*/ 981075 w 4826272"/>
              <a:gd name="connsiteY5" fmla="*/ 435992 h 1448155"/>
              <a:gd name="connsiteX6" fmla="*/ 983457 w 4826272"/>
              <a:gd name="connsiteY6" fmla="*/ 883667 h 1448155"/>
              <a:gd name="connsiteX7" fmla="*/ 1290638 w 4826272"/>
              <a:gd name="connsiteY7" fmla="*/ 888430 h 1448155"/>
              <a:gd name="connsiteX8" fmla="*/ 1293019 w 4826272"/>
              <a:gd name="connsiteY8" fmla="*/ 1119411 h 1448155"/>
              <a:gd name="connsiteX9" fmla="*/ 1331119 w 4826272"/>
              <a:gd name="connsiteY9" fmla="*/ 1124173 h 1448155"/>
              <a:gd name="connsiteX10" fmla="*/ 1333500 w 4826272"/>
              <a:gd name="connsiteY10" fmla="*/ 955105 h 1448155"/>
              <a:gd name="connsiteX11" fmla="*/ 2614612 w 4826272"/>
              <a:gd name="connsiteY11" fmla="*/ 955105 h 1448155"/>
              <a:gd name="connsiteX12" fmla="*/ 2645568 w 4826272"/>
              <a:gd name="connsiteY12" fmla="*/ 902717 h 1448155"/>
              <a:gd name="connsiteX13" fmla="*/ 4024313 w 4826272"/>
              <a:gd name="connsiteY13" fmla="*/ 902716 h 1448155"/>
              <a:gd name="connsiteX14" fmla="*/ 4257673 w 4826272"/>
              <a:gd name="connsiteY14" fmla="*/ 1212279 h 1448155"/>
              <a:gd name="connsiteX15" fmla="*/ 4300535 w 4826272"/>
              <a:gd name="connsiteY15" fmla="*/ 1440879 h 1448155"/>
              <a:gd name="connsiteX16" fmla="*/ 4348161 w 4826272"/>
              <a:gd name="connsiteY16" fmla="*/ 1407541 h 1448155"/>
              <a:gd name="connsiteX17" fmla="*/ 4617242 w 4826272"/>
              <a:gd name="connsiteY17" fmla="*/ 1407541 h 1448155"/>
              <a:gd name="connsiteX18" fmla="*/ 4631529 w 4826272"/>
              <a:gd name="connsiteY18" fmla="*/ 1352772 h 1448155"/>
              <a:gd name="connsiteX19" fmla="*/ 4769642 w 4826272"/>
              <a:gd name="connsiteY19" fmla="*/ 1338485 h 1448155"/>
              <a:gd name="connsiteX20" fmla="*/ 4786314 w 4826272"/>
              <a:gd name="connsiteY20" fmla="*/ 1193229 h 1448155"/>
              <a:gd name="connsiteX0" fmla="*/ 0 w 4826272"/>
              <a:gd name="connsiteY0" fmla="*/ 223 h 1474426"/>
              <a:gd name="connsiteX1" fmla="*/ 223838 w 4826272"/>
              <a:gd name="connsiteY1" fmla="*/ 223 h 1474426"/>
              <a:gd name="connsiteX2" fmla="*/ 230982 w 4826272"/>
              <a:gd name="connsiteY2" fmla="*/ 131192 h 1474426"/>
              <a:gd name="connsiteX3" fmla="*/ 447675 w 4826272"/>
              <a:gd name="connsiteY3" fmla="*/ 131192 h 1474426"/>
              <a:gd name="connsiteX4" fmla="*/ 450057 w 4826272"/>
              <a:gd name="connsiteY4" fmla="*/ 433611 h 1474426"/>
              <a:gd name="connsiteX5" fmla="*/ 981075 w 4826272"/>
              <a:gd name="connsiteY5" fmla="*/ 435992 h 1474426"/>
              <a:gd name="connsiteX6" fmla="*/ 983457 w 4826272"/>
              <a:gd name="connsiteY6" fmla="*/ 883667 h 1474426"/>
              <a:gd name="connsiteX7" fmla="*/ 1290638 w 4826272"/>
              <a:gd name="connsiteY7" fmla="*/ 888430 h 1474426"/>
              <a:gd name="connsiteX8" fmla="*/ 1293019 w 4826272"/>
              <a:gd name="connsiteY8" fmla="*/ 1119411 h 1474426"/>
              <a:gd name="connsiteX9" fmla="*/ 1331119 w 4826272"/>
              <a:gd name="connsiteY9" fmla="*/ 1124173 h 1474426"/>
              <a:gd name="connsiteX10" fmla="*/ 1333500 w 4826272"/>
              <a:gd name="connsiteY10" fmla="*/ 955105 h 1474426"/>
              <a:gd name="connsiteX11" fmla="*/ 2614612 w 4826272"/>
              <a:gd name="connsiteY11" fmla="*/ 955105 h 1474426"/>
              <a:gd name="connsiteX12" fmla="*/ 2645568 w 4826272"/>
              <a:gd name="connsiteY12" fmla="*/ 902717 h 1474426"/>
              <a:gd name="connsiteX13" fmla="*/ 4024313 w 4826272"/>
              <a:gd name="connsiteY13" fmla="*/ 902716 h 1474426"/>
              <a:gd name="connsiteX14" fmla="*/ 4098129 w 4826272"/>
              <a:gd name="connsiteY14" fmla="*/ 1440879 h 1474426"/>
              <a:gd name="connsiteX15" fmla="*/ 4300535 w 4826272"/>
              <a:gd name="connsiteY15" fmla="*/ 1440879 h 1474426"/>
              <a:gd name="connsiteX16" fmla="*/ 4348161 w 4826272"/>
              <a:gd name="connsiteY16" fmla="*/ 1407541 h 1474426"/>
              <a:gd name="connsiteX17" fmla="*/ 4617242 w 4826272"/>
              <a:gd name="connsiteY17" fmla="*/ 1407541 h 1474426"/>
              <a:gd name="connsiteX18" fmla="*/ 4631529 w 4826272"/>
              <a:gd name="connsiteY18" fmla="*/ 1352772 h 1474426"/>
              <a:gd name="connsiteX19" fmla="*/ 4769642 w 4826272"/>
              <a:gd name="connsiteY19" fmla="*/ 1338485 h 1474426"/>
              <a:gd name="connsiteX20" fmla="*/ 4786314 w 4826272"/>
              <a:gd name="connsiteY20" fmla="*/ 1193229 h 1474426"/>
              <a:gd name="connsiteX0" fmla="*/ 0 w 4826272"/>
              <a:gd name="connsiteY0" fmla="*/ 223 h 1458905"/>
              <a:gd name="connsiteX1" fmla="*/ 223838 w 4826272"/>
              <a:gd name="connsiteY1" fmla="*/ 223 h 1458905"/>
              <a:gd name="connsiteX2" fmla="*/ 230982 w 4826272"/>
              <a:gd name="connsiteY2" fmla="*/ 131192 h 1458905"/>
              <a:gd name="connsiteX3" fmla="*/ 447675 w 4826272"/>
              <a:gd name="connsiteY3" fmla="*/ 131192 h 1458905"/>
              <a:gd name="connsiteX4" fmla="*/ 450057 w 4826272"/>
              <a:gd name="connsiteY4" fmla="*/ 433611 h 1458905"/>
              <a:gd name="connsiteX5" fmla="*/ 981075 w 4826272"/>
              <a:gd name="connsiteY5" fmla="*/ 435992 h 1458905"/>
              <a:gd name="connsiteX6" fmla="*/ 983457 w 4826272"/>
              <a:gd name="connsiteY6" fmla="*/ 883667 h 1458905"/>
              <a:gd name="connsiteX7" fmla="*/ 1290638 w 4826272"/>
              <a:gd name="connsiteY7" fmla="*/ 888430 h 1458905"/>
              <a:gd name="connsiteX8" fmla="*/ 1293019 w 4826272"/>
              <a:gd name="connsiteY8" fmla="*/ 1119411 h 1458905"/>
              <a:gd name="connsiteX9" fmla="*/ 1331119 w 4826272"/>
              <a:gd name="connsiteY9" fmla="*/ 1124173 h 1458905"/>
              <a:gd name="connsiteX10" fmla="*/ 1333500 w 4826272"/>
              <a:gd name="connsiteY10" fmla="*/ 955105 h 1458905"/>
              <a:gd name="connsiteX11" fmla="*/ 2614612 w 4826272"/>
              <a:gd name="connsiteY11" fmla="*/ 955105 h 1458905"/>
              <a:gd name="connsiteX12" fmla="*/ 2645568 w 4826272"/>
              <a:gd name="connsiteY12" fmla="*/ 902717 h 1458905"/>
              <a:gd name="connsiteX13" fmla="*/ 4024313 w 4826272"/>
              <a:gd name="connsiteY13" fmla="*/ 902716 h 1458905"/>
              <a:gd name="connsiteX14" fmla="*/ 4150517 w 4826272"/>
              <a:gd name="connsiteY14" fmla="*/ 1119409 h 1458905"/>
              <a:gd name="connsiteX15" fmla="*/ 4098129 w 4826272"/>
              <a:gd name="connsiteY15" fmla="*/ 1440879 h 1458905"/>
              <a:gd name="connsiteX16" fmla="*/ 4300535 w 4826272"/>
              <a:gd name="connsiteY16" fmla="*/ 1440879 h 1458905"/>
              <a:gd name="connsiteX17" fmla="*/ 4348161 w 4826272"/>
              <a:gd name="connsiteY17" fmla="*/ 1407541 h 1458905"/>
              <a:gd name="connsiteX18" fmla="*/ 4617242 w 4826272"/>
              <a:gd name="connsiteY18" fmla="*/ 1407541 h 1458905"/>
              <a:gd name="connsiteX19" fmla="*/ 4631529 w 4826272"/>
              <a:gd name="connsiteY19" fmla="*/ 1352772 h 1458905"/>
              <a:gd name="connsiteX20" fmla="*/ 4769642 w 4826272"/>
              <a:gd name="connsiteY20" fmla="*/ 1338485 h 1458905"/>
              <a:gd name="connsiteX21" fmla="*/ 4786314 w 4826272"/>
              <a:gd name="connsiteY21" fmla="*/ 1193229 h 1458905"/>
              <a:gd name="connsiteX0" fmla="*/ 0 w 4826272"/>
              <a:gd name="connsiteY0" fmla="*/ 223 h 1491687"/>
              <a:gd name="connsiteX1" fmla="*/ 223838 w 4826272"/>
              <a:gd name="connsiteY1" fmla="*/ 223 h 1491687"/>
              <a:gd name="connsiteX2" fmla="*/ 230982 w 4826272"/>
              <a:gd name="connsiteY2" fmla="*/ 131192 h 1491687"/>
              <a:gd name="connsiteX3" fmla="*/ 447675 w 4826272"/>
              <a:gd name="connsiteY3" fmla="*/ 131192 h 1491687"/>
              <a:gd name="connsiteX4" fmla="*/ 450057 w 4826272"/>
              <a:gd name="connsiteY4" fmla="*/ 433611 h 1491687"/>
              <a:gd name="connsiteX5" fmla="*/ 981075 w 4826272"/>
              <a:gd name="connsiteY5" fmla="*/ 435992 h 1491687"/>
              <a:gd name="connsiteX6" fmla="*/ 983457 w 4826272"/>
              <a:gd name="connsiteY6" fmla="*/ 883667 h 1491687"/>
              <a:gd name="connsiteX7" fmla="*/ 1290638 w 4826272"/>
              <a:gd name="connsiteY7" fmla="*/ 888430 h 1491687"/>
              <a:gd name="connsiteX8" fmla="*/ 1293019 w 4826272"/>
              <a:gd name="connsiteY8" fmla="*/ 1119411 h 1491687"/>
              <a:gd name="connsiteX9" fmla="*/ 1331119 w 4826272"/>
              <a:gd name="connsiteY9" fmla="*/ 1124173 h 1491687"/>
              <a:gd name="connsiteX10" fmla="*/ 1333500 w 4826272"/>
              <a:gd name="connsiteY10" fmla="*/ 955105 h 1491687"/>
              <a:gd name="connsiteX11" fmla="*/ 2614612 w 4826272"/>
              <a:gd name="connsiteY11" fmla="*/ 955105 h 1491687"/>
              <a:gd name="connsiteX12" fmla="*/ 2645568 w 4826272"/>
              <a:gd name="connsiteY12" fmla="*/ 902717 h 1491687"/>
              <a:gd name="connsiteX13" fmla="*/ 4024313 w 4826272"/>
              <a:gd name="connsiteY13" fmla="*/ 902716 h 1491687"/>
              <a:gd name="connsiteX14" fmla="*/ 4048123 w 4826272"/>
              <a:gd name="connsiteY14" fmla="*/ 1464690 h 1491687"/>
              <a:gd name="connsiteX15" fmla="*/ 4098129 w 4826272"/>
              <a:gd name="connsiteY15" fmla="*/ 1440879 h 1491687"/>
              <a:gd name="connsiteX16" fmla="*/ 4300535 w 4826272"/>
              <a:gd name="connsiteY16" fmla="*/ 1440879 h 1491687"/>
              <a:gd name="connsiteX17" fmla="*/ 4348161 w 4826272"/>
              <a:gd name="connsiteY17" fmla="*/ 1407541 h 1491687"/>
              <a:gd name="connsiteX18" fmla="*/ 4617242 w 4826272"/>
              <a:gd name="connsiteY18" fmla="*/ 1407541 h 1491687"/>
              <a:gd name="connsiteX19" fmla="*/ 4631529 w 4826272"/>
              <a:gd name="connsiteY19" fmla="*/ 1352772 h 1491687"/>
              <a:gd name="connsiteX20" fmla="*/ 4769642 w 4826272"/>
              <a:gd name="connsiteY20" fmla="*/ 1338485 h 1491687"/>
              <a:gd name="connsiteX21" fmla="*/ 4786314 w 4826272"/>
              <a:gd name="connsiteY21" fmla="*/ 1193229 h 1491687"/>
              <a:gd name="connsiteX0" fmla="*/ 0 w 4826272"/>
              <a:gd name="connsiteY0" fmla="*/ 223 h 1491687"/>
              <a:gd name="connsiteX1" fmla="*/ 223838 w 4826272"/>
              <a:gd name="connsiteY1" fmla="*/ 223 h 1491687"/>
              <a:gd name="connsiteX2" fmla="*/ 230982 w 4826272"/>
              <a:gd name="connsiteY2" fmla="*/ 131192 h 1491687"/>
              <a:gd name="connsiteX3" fmla="*/ 447675 w 4826272"/>
              <a:gd name="connsiteY3" fmla="*/ 131192 h 1491687"/>
              <a:gd name="connsiteX4" fmla="*/ 450057 w 4826272"/>
              <a:gd name="connsiteY4" fmla="*/ 433611 h 1491687"/>
              <a:gd name="connsiteX5" fmla="*/ 981075 w 4826272"/>
              <a:gd name="connsiteY5" fmla="*/ 435992 h 1491687"/>
              <a:gd name="connsiteX6" fmla="*/ 983457 w 4826272"/>
              <a:gd name="connsiteY6" fmla="*/ 883667 h 1491687"/>
              <a:gd name="connsiteX7" fmla="*/ 1290638 w 4826272"/>
              <a:gd name="connsiteY7" fmla="*/ 888430 h 1491687"/>
              <a:gd name="connsiteX8" fmla="*/ 1293019 w 4826272"/>
              <a:gd name="connsiteY8" fmla="*/ 1119411 h 1491687"/>
              <a:gd name="connsiteX9" fmla="*/ 1331119 w 4826272"/>
              <a:gd name="connsiteY9" fmla="*/ 1124173 h 1491687"/>
              <a:gd name="connsiteX10" fmla="*/ 1333500 w 4826272"/>
              <a:gd name="connsiteY10" fmla="*/ 955105 h 1491687"/>
              <a:gd name="connsiteX11" fmla="*/ 2614612 w 4826272"/>
              <a:gd name="connsiteY11" fmla="*/ 955105 h 1491687"/>
              <a:gd name="connsiteX12" fmla="*/ 2645568 w 4826272"/>
              <a:gd name="connsiteY12" fmla="*/ 902717 h 1491687"/>
              <a:gd name="connsiteX13" fmla="*/ 4024313 w 4826272"/>
              <a:gd name="connsiteY13" fmla="*/ 902716 h 1491687"/>
              <a:gd name="connsiteX14" fmla="*/ 4048123 w 4826272"/>
              <a:gd name="connsiteY14" fmla="*/ 1464690 h 1491687"/>
              <a:gd name="connsiteX15" fmla="*/ 4098129 w 4826272"/>
              <a:gd name="connsiteY15" fmla="*/ 1440879 h 1491687"/>
              <a:gd name="connsiteX16" fmla="*/ 4300535 w 4826272"/>
              <a:gd name="connsiteY16" fmla="*/ 1440879 h 1491687"/>
              <a:gd name="connsiteX17" fmla="*/ 4348161 w 4826272"/>
              <a:gd name="connsiteY17" fmla="*/ 1407541 h 1491687"/>
              <a:gd name="connsiteX18" fmla="*/ 4617242 w 4826272"/>
              <a:gd name="connsiteY18" fmla="*/ 1407541 h 1491687"/>
              <a:gd name="connsiteX19" fmla="*/ 4631529 w 4826272"/>
              <a:gd name="connsiteY19" fmla="*/ 1352772 h 1491687"/>
              <a:gd name="connsiteX20" fmla="*/ 4769642 w 4826272"/>
              <a:gd name="connsiteY20" fmla="*/ 1338485 h 1491687"/>
              <a:gd name="connsiteX21" fmla="*/ 4786314 w 4826272"/>
              <a:gd name="connsiteY21" fmla="*/ 1193229 h 1491687"/>
              <a:gd name="connsiteX22" fmla="*/ 4781548 w 4826272"/>
              <a:gd name="connsiteY22" fmla="*/ 1188466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86314 w 5264942"/>
              <a:gd name="connsiteY21" fmla="*/ 1193229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74408 w 5264942"/>
              <a:gd name="connsiteY21" fmla="*/ 1238473 h 1491687"/>
              <a:gd name="connsiteX22" fmla="*/ 5264941 w 5264942"/>
              <a:gd name="connsiteY22" fmla="*/ 1107503 h 1491687"/>
              <a:gd name="connsiteX0" fmla="*/ 0 w 5264942"/>
              <a:gd name="connsiteY0" fmla="*/ 223 h 1491687"/>
              <a:gd name="connsiteX1" fmla="*/ 223838 w 5264942"/>
              <a:gd name="connsiteY1" fmla="*/ 223 h 1491687"/>
              <a:gd name="connsiteX2" fmla="*/ 230982 w 5264942"/>
              <a:gd name="connsiteY2" fmla="*/ 131192 h 1491687"/>
              <a:gd name="connsiteX3" fmla="*/ 447675 w 5264942"/>
              <a:gd name="connsiteY3" fmla="*/ 131192 h 1491687"/>
              <a:gd name="connsiteX4" fmla="*/ 450057 w 5264942"/>
              <a:gd name="connsiteY4" fmla="*/ 433611 h 1491687"/>
              <a:gd name="connsiteX5" fmla="*/ 981075 w 5264942"/>
              <a:gd name="connsiteY5" fmla="*/ 435992 h 1491687"/>
              <a:gd name="connsiteX6" fmla="*/ 983457 w 5264942"/>
              <a:gd name="connsiteY6" fmla="*/ 883667 h 1491687"/>
              <a:gd name="connsiteX7" fmla="*/ 1290638 w 5264942"/>
              <a:gd name="connsiteY7" fmla="*/ 888430 h 1491687"/>
              <a:gd name="connsiteX8" fmla="*/ 1293019 w 5264942"/>
              <a:gd name="connsiteY8" fmla="*/ 1119411 h 1491687"/>
              <a:gd name="connsiteX9" fmla="*/ 1331119 w 5264942"/>
              <a:gd name="connsiteY9" fmla="*/ 1124173 h 1491687"/>
              <a:gd name="connsiteX10" fmla="*/ 1333500 w 5264942"/>
              <a:gd name="connsiteY10" fmla="*/ 955105 h 1491687"/>
              <a:gd name="connsiteX11" fmla="*/ 2614612 w 5264942"/>
              <a:gd name="connsiteY11" fmla="*/ 955105 h 1491687"/>
              <a:gd name="connsiteX12" fmla="*/ 2645568 w 5264942"/>
              <a:gd name="connsiteY12" fmla="*/ 902717 h 1491687"/>
              <a:gd name="connsiteX13" fmla="*/ 4024313 w 5264942"/>
              <a:gd name="connsiteY13" fmla="*/ 902716 h 1491687"/>
              <a:gd name="connsiteX14" fmla="*/ 4048123 w 5264942"/>
              <a:gd name="connsiteY14" fmla="*/ 1464690 h 1491687"/>
              <a:gd name="connsiteX15" fmla="*/ 4098129 w 5264942"/>
              <a:gd name="connsiteY15" fmla="*/ 1440879 h 1491687"/>
              <a:gd name="connsiteX16" fmla="*/ 4300535 w 5264942"/>
              <a:gd name="connsiteY16" fmla="*/ 1440879 h 1491687"/>
              <a:gd name="connsiteX17" fmla="*/ 4348161 w 5264942"/>
              <a:gd name="connsiteY17" fmla="*/ 1407541 h 1491687"/>
              <a:gd name="connsiteX18" fmla="*/ 4617242 w 5264942"/>
              <a:gd name="connsiteY18" fmla="*/ 1407541 h 1491687"/>
              <a:gd name="connsiteX19" fmla="*/ 4631529 w 5264942"/>
              <a:gd name="connsiteY19" fmla="*/ 1352772 h 1491687"/>
              <a:gd name="connsiteX20" fmla="*/ 4769642 w 5264942"/>
              <a:gd name="connsiteY20" fmla="*/ 1338485 h 1491687"/>
              <a:gd name="connsiteX21" fmla="*/ 4795839 w 5264942"/>
              <a:gd name="connsiteY21" fmla="*/ 1190848 h 1491687"/>
              <a:gd name="connsiteX22" fmla="*/ 5264941 w 5264942"/>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69642 w 5264943"/>
              <a:gd name="connsiteY20" fmla="*/ 1338485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69642 w 5264943"/>
              <a:gd name="connsiteY20" fmla="*/ 1338485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88692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88692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5153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52771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17242 w 5264943"/>
              <a:gd name="connsiteY18" fmla="*/ 1407541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00535 w 5264943"/>
              <a:gd name="connsiteY16" fmla="*/ 1440879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255291 w 5264943"/>
              <a:gd name="connsiteY16" fmla="*/ 1443260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1687"/>
              <a:gd name="connsiteX1" fmla="*/ 223838 w 5264943"/>
              <a:gd name="connsiteY1" fmla="*/ 223 h 1491687"/>
              <a:gd name="connsiteX2" fmla="*/ 230982 w 5264943"/>
              <a:gd name="connsiteY2" fmla="*/ 131192 h 1491687"/>
              <a:gd name="connsiteX3" fmla="*/ 447675 w 5264943"/>
              <a:gd name="connsiteY3" fmla="*/ 131192 h 1491687"/>
              <a:gd name="connsiteX4" fmla="*/ 450057 w 5264943"/>
              <a:gd name="connsiteY4" fmla="*/ 433611 h 1491687"/>
              <a:gd name="connsiteX5" fmla="*/ 981075 w 5264943"/>
              <a:gd name="connsiteY5" fmla="*/ 435992 h 1491687"/>
              <a:gd name="connsiteX6" fmla="*/ 983457 w 5264943"/>
              <a:gd name="connsiteY6" fmla="*/ 883667 h 1491687"/>
              <a:gd name="connsiteX7" fmla="*/ 1290638 w 5264943"/>
              <a:gd name="connsiteY7" fmla="*/ 888430 h 1491687"/>
              <a:gd name="connsiteX8" fmla="*/ 1293019 w 5264943"/>
              <a:gd name="connsiteY8" fmla="*/ 1119411 h 1491687"/>
              <a:gd name="connsiteX9" fmla="*/ 1331119 w 5264943"/>
              <a:gd name="connsiteY9" fmla="*/ 1124173 h 1491687"/>
              <a:gd name="connsiteX10" fmla="*/ 1333500 w 5264943"/>
              <a:gd name="connsiteY10" fmla="*/ 955105 h 1491687"/>
              <a:gd name="connsiteX11" fmla="*/ 2614612 w 5264943"/>
              <a:gd name="connsiteY11" fmla="*/ 955105 h 1491687"/>
              <a:gd name="connsiteX12" fmla="*/ 2645568 w 5264943"/>
              <a:gd name="connsiteY12" fmla="*/ 902717 h 1491687"/>
              <a:gd name="connsiteX13" fmla="*/ 4024313 w 5264943"/>
              <a:gd name="connsiteY13" fmla="*/ 902716 h 1491687"/>
              <a:gd name="connsiteX14" fmla="*/ 4048123 w 5264943"/>
              <a:gd name="connsiteY14" fmla="*/ 1464690 h 1491687"/>
              <a:gd name="connsiteX15" fmla="*/ 4098129 w 5264943"/>
              <a:gd name="connsiteY15" fmla="*/ 1440879 h 1491687"/>
              <a:gd name="connsiteX16" fmla="*/ 4341016 w 5264943"/>
              <a:gd name="connsiteY16" fmla="*/ 1445641 h 1491687"/>
              <a:gd name="connsiteX17" fmla="*/ 4348161 w 5264943"/>
              <a:gd name="connsiteY17" fmla="*/ 1407541 h 1491687"/>
              <a:gd name="connsiteX18" fmla="*/ 4631530 w 5264943"/>
              <a:gd name="connsiteY18" fmla="*/ 1414685 h 1491687"/>
              <a:gd name="connsiteX19" fmla="*/ 4631529 w 5264943"/>
              <a:gd name="connsiteY19" fmla="*/ 1352772 h 1491687"/>
              <a:gd name="connsiteX20" fmla="*/ 4795836 w 5264943"/>
              <a:gd name="connsiteY20" fmla="*/ 1345627 h 1491687"/>
              <a:gd name="connsiteX21" fmla="*/ 4795839 w 5264943"/>
              <a:gd name="connsiteY21" fmla="*/ 1190848 h 1491687"/>
              <a:gd name="connsiteX22" fmla="*/ 5264941 w 5264943"/>
              <a:gd name="connsiteY22" fmla="*/ 1107503 h 1491687"/>
              <a:gd name="connsiteX0" fmla="*/ 0 w 5264943"/>
              <a:gd name="connsiteY0" fmla="*/ 223 h 1492599"/>
              <a:gd name="connsiteX1" fmla="*/ 223838 w 5264943"/>
              <a:gd name="connsiteY1" fmla="*/ 223 h 1492599"/>
              <a:gd name="connsiteX2" fmla="*/ 230982 w 5264943"/>
              <a:gd name="connsiteY2" fmla="*/ 131192 h 1492599"/>
              <a:gd name="connsiteX3" fmla="*/ 447675 w 5264943"/>
              <a:gd name="connsiteY3" fmla="*/ 131192 h 1492599"/>
              <a:gd name="connsiteX4" fmla="*/ 450057 w 5264943"/>
              <a:gd name="connsiteY4" fmla="*/ 433611 h 1492599"/>
              <a:gd name="connsiteX5" fmla="*/ 981075 w 5264943"/>
              <a:gd name="connsiteY5" fmla="*/ 435992 h 1492599"/>
              <a:gd name="connsiteX6" fmla="*/ 983457 w 5264943"/>
              <a:gd name="connsiteY6" fmla="*/ 883667 h 1492599"/>
              <a:gd name="connsiteX7" fmla="*/ 1290638 w 5264943"/>
              <a:gd name="connsiteY7" fmla="*/ 888430 h 1492599"/>
              <a:gd name="connsiteX8" fmla="*/ 1293019 w 5264943"/>
              <a:gd name="connsiteY8" fmla="*/ 1119411 h 1492599"/>
              <a:gd name="connsiteX9" fmla="*/ 1331119 w 5264943"/>
              <a:gd name="connsiteY9" fmla="*/ 1124173 h 1492599"/>
              <a:gd name="connsiteX10" fmla="*/ 1333500 w 5264943"/>
              <a:gd name="connsiteY10" fmla="*/ 955105 h 1492599"/>
              <a:gd name="connsiteX11" fmla="*/ 2614612 w 5264943"/>
              <a:gd name="connsiteY11" fmla="*/ 955105 h 1492599"/>
              <a:gd name="connsiteX12" fmla="*/ 2645568 w 5264943"/>
              <a:gd name="connsiteY12" fmla="*/ 902717 h 1492599"/>
              <a:gd name="connsiteX13" fmla="*/ 4024313 w 5264943"/>
              <a:gd name="connsiteY13" fmla="*/ 902716 h 1492599"/>
              <a:gd name="connsiteX14" fmla="*/ 4048123 w 5264943"/>
              <a:gd name="connsiteY14" fmla="*/ 1464690 h 1492599"/>
              <a:gd name="connsiteX15" fmla="*/ 4098129 w 5264943"/>
              <a:gd name="connsiteY15" fmla="*/ 1448023 h 1492599"/>
              <a:gd name="connsiteX16" fmla="*/ 4341016 w 5264943"/>
              <a:gd name="connsiteY16" fmla="*/ 1445641 h 1492599"/>
              <a:gd name="connsiteX17" fmla="*/ 4348161 w 5264943"/>
              <a:gd name="connsiteY17" fmla="*/ 1407541 h 1492599"/>
              <a:gd name="connsiteX18" fmla="*/ 4631530 w 5264943"/>
              <a:gd name="connsiteY18" fmla="*/ 1414685 h 1492599"/>
              <a:gd name="connsiteX19" fmla="*/ 4631529 w 5264943"/>
              <a:gd name="connsiteY19" fmla="*/ 1352772 h 1492599"/>
              <a:gd name="connsiteX20" fmla="*/ 4795836 w 5264943"/>
              <a:gd name="connsiteY20" fmla="*/ 1345627 h 1492599"/>
              <a:gd name="connsiteX21" fmla="*/ 4795839 w 5264943"/>
              <a:gd name="connsiteY21" fmla="*/ 1190848 h 1492599"/>
              <a:gd name="connsiteX22" fmla="*/ 5264941 w 5264943"/>
              <a:gd name="connsiteY22" fmla="*/ 1107503 h 1492599"/>
              <a:gd name="connsiteX0" fmla="*/ 0 w 5264943"/>
              <a:gd name="connsiteY0" fmla="*/ 223 h 1507463"/>
              <a:gd name="connsiteX1" fmla="*/ 223838 w 5264943"/>
              <a:gd name="connsiteY1" fmla="*/ 223 h 1507463"/>
              <a:gd name="connsiteX2" fmla="*/ 230982 w 5264943"/>
              <a:gd name="connsiteY2" fmla="*/ 131192 h 1507463"/>
              <a:gd name="connsiteX3" fmla="*/ 447675 w 5264943"/>
              <a:gd name="connsiteY3" fmla="*/ 131192 h 1507463"/>
              <a:gd name="connsiteX4" fmla="*/ 450057 w 5264943"/>
              <a:gd name="connsiteY4" fmla="*/ 433611 h 1507463"/>
              <a:gd name="connsiteX5" fmla="*/ 981075 w 5264943"/>
              <a:gd name="connsiteY5" fmla="*/ 435992 h 1507463"/>
              <a:gd name="connsiteX6" fmla="*/ 983457 w 5264943"/>
              <a:gd name="connsiteY6" fmla="*/ 883667 h 1507463"/>
              <a:gd name="connsiteX7" fmla="*/ 1290638 w 5264943"/>
              <a:gd name="connsiteY7" fmla="*/ 888430 h 1507463"/>
              <a:gd name="connsiteX8" fmla="*/ 1293019 w 5264943"/>
              <a:gd name="connsiteY8" fmla="*/ 1119411 h 1507463"/>
              <a:gd name="connsiteX9" fmla="*/ 1331119 w 5264943"/>
              <a:gd name="connsiteY9" fmla="*/ 1124173 h 1507463"/>
              <a:gd name="connsiteX10" fmla="*/ 1333500 w 5264943"/>
              <a:gd name="connsiteY10" fmla="*/ 955105 h 1507463"/>
              <a:gd name="connsiteX11" fmla="*/ 2614612 w 5264943"/>
              <a:gd name="connsiteY11" fmla="*/ 955105 h 1507463"/>
              <a:gd name="connsiteX12" fmla="*/ 2645568 w 5264943"/>
              <a:gd name="connsiteY12" fmla="*/ 902717 h 1507463"/>
              <a:gd name="connsiteX13" fmla="*/ 4024313 w 5264943"/>
              <a:gd name="connsiteY13" fmla="*/ 902716 h 1507463"/>
              <a:gd name="connsiteX14" fmla="*/ 4048123 w 5264943"/>
              <a:gd name="connsiteY14" fmla="*/ 1464690 h 1507463"/>
              <a:gd name="connsiteX15" fmla="*/ 4098129 w 5264943"/>
              <a:gd name="connsiteY15" fmla="*/ 1448023 h 1507463"/>
              <a:gd name="connsiteX16" fmla="*/ 4341016 w 5264943"/>
              <a:gd name="connsiteY16" fmla="*/ 1445641 h 1507463"/>
              <a:gd name="connsiteX17" fmla="*/ 4348161 w 5264943"/>
              <a:gd name="connsiteY17" fmla="*/ 1407541 h 1507463"/>
              <a:gd name="connsiteX18" fmla="*/ 4631530 w 5264943"/>
              <a:gd name="connsiteY18" fmla="*/ 1414685 h 1507463"/>
              <a:gd name="connsiteX19" fmla="*/ 4631529 w 5264943"/>
              <a:gd name="connsiteY19" fmla="*/ 1352772 h 1507463"/>
              <a:gd name="connsiteX20" fmla="*/ 4795836 w 5264943"/>
              <a:gd name="connsiteY20" fmla="*/ 1345627 h 1507463"/>
              <a:gd name="connsiteX21" fmla="*/ 4795839 w 5264943"/>
              <a:gd name="connsiteY21" fmla="*/ 1190848 h 1507463"/>
              <a:gd name="connsiteX22" fmla="*/ 5264941 w 5264943"/>
              <a:gd name="connsiteY22" fmla="*/ 1107503 h 1507463"/>
              <a:gd name="connsiteX0" fmla="*/ 0 w 5264943"/>
              <a:gd name="connsiteY0" fmla="*/ 223 h 1509831"/>
              <a:gd name="connsiteX1" fmla="*/ 223838 w 5264943"/>
              <a:gd name="connsiteY1" fmla="*/ 223 h 1509831"/>
              <a:gd name="connsiteX2" fmla="*/ 230982 w 5264943"/>
              <a:gd name="connsiteY2" fmla="*/ 131192 h 1509831"/>
              <a:gd name="connsiteX3" fmla="*/ 447675 w 5264943"/>
              <a:gd name="connsiteY3" fmla="*/ 131192 h 1509831"/>
              <a:gd name="connsiteX4" fmla="*/ 450057 w 5264943"/>
              <a:gd name="connsiteY4" fmla="*/ 433611 h 1509831"/>
              <a:gd name="connsiteX5" fmla="*/ 981075 w 5264943"/>
              <a:gd name="connsiteY5" fmla="*/ 435992 h 1509831"/>
              <a:gd name="connsiteX6" fmla="*/ 983457 w 5264943"/>
              <a:gd name="connsiteY6" fmla="*/ 883667 h 1509831"/>
              <a:gd name="connsiteX7" fmla="*/ 1290638 w 5264943"/>
              <a:gd name="connsiteY7" fmla="*/ 888430 h 1509831"/>
              <a:gd name="connsiteX8" fmla="*/ 1293019 w 5264943"/>
              <a:gd name="connsiteY8" fmla="*/ 1119411 h 1509831"/>
              <a:gd name="connsiteX9" fmla="*/ 1331119 w 5264943"/>
              <a:gd name="connsiteY9" fmla="*/ 1124173 h 1509831"/>
              <a:gd name="connsiteX10" fmla="*/ 1333500 w 5264943"/>
              <a:gd name="connsiteY10" fmla="*/ 955105 h 1509831"/>
              <a:gd name="connsiteX11" fmla="*/ 2614612 w 5264943"/>
              <a:gd name="connsiteY11" fmla="*/ 955105 h 1509831"/>
              <a:gd name="connsiteX12" fmla="*/ 2645568 w 5264943"/>
              <a:gd name="connsiteY12" fmla="*/ 902717 h 1509831"/>
              <a:gd name="connsiteX13" fmla="*/ 4024313 w 5264943"/>
              <a:gd name="connsiteY13" fmla="*/ 902716 h 1509831"/>
              <a:gd name="connsiteX14" fmla="*/ 4048123 w 5264943"/>
              <a:gd name="connsiteY14" fmla="*/ 1464690 h 1509831"/>
              <a:gd name="connsiteX15" fmla="*/ 4098129 w 5264943"/>
              <a:gd name="connsiteY15" fmla="*/ 1448023 h 1509831"/>
              <a:gd name="connsiteX16" fmla="*/ 4341016 w 5264943"/>
              <a:gd name="connsiteY16" fmla="*/ 1445641 h 1509831"/>
              <a:gd name="connsiteX17" fmla="*/ 4348161 w 5264943"/>
              <a:gd name="connsiteY17" fmla="*/ 1407541 h 1509831"/>
              <a:gd name="connsiteX18" fmla="*/ 4631530 w 5264943"/>
              <a:gd name="connsiteY18" fmla="*/ 1414685 h 1509831"/>
              <a:gd name="connsiteX19" fmla="*/ 4631529 w 5264943"/>
              <a:gd name="connsiteY19" fmla="*/ 1352772 h 1509831"/>
              <a:gd name="connsiteX20" fmla="*/ 4795836 w 5264943"/>
              <a:gd name="connsiteY20" fmla="*/ 1345627 h 1509831"/>
              <a:gd name="connsiteX21" fmla="*/ 4795839 w 5264943"/>
              <a:gd name="connsiteY21" fmla="*/ 1190848 h 1509831"/>
              <a:gd name="connsiteX22" fmla="*/ 5264941 w 5264943"/>
              <a:gd name="connsiteY22" fmla="*/ 1107503 h 1509831"/>
              <a:gd name="connsiteX0" fmla="*/ 0 w 5264943"/>
              <a:gd name="connsiteY0" fmla="*/ 223 h 1490027"/>
              <a:gd name="connsiteX1" fmla="*/ 223838 w 5264943"/>
              <a:gd name="connsiteY1" fmla="*/ 223 h 1490027"/>
              <a:gd name="connsiteX2" fmla="*/ 230982 w 5264943"/>
              <a:gd name="connsiteY2" fmla="*/ 131192 h 1490027"/>
              <a:gd name="connsiteX3" fmla="*/ 447675 w 5264943"/>
              <a:gd name="connsiteY3" fmla="*/ 131192 h 1490027"/>
              <a:gd name="connsiteX4" fmla="*/ 450057 w 5264943"/>
              <a:gd name="connsiteY4" fmla="*/ 433611 h 1490027"/>
              <a:gd name="connsiteX5" fmla="*/ 981075 w 5264943"/>
              <a:gd name="connsiteY5" fmla="*/ 435992 h 1490027"/>
              <a:gd name="connsiteX6" fmla="*/ 983457 w 5264943"/>
              <a:gd name="connsiteY6" fmla="*/ 883667 h 1490027"/>
              <a:gd name="connsiteX7" fmla="*/ 1290638 w 5264943"/>
              <a:gd name="connsiteY7" fmla="*/ 888430 h 1490027"/>
              <a:gd name="connsiteX8" fmla="*/ 1293019 w 5264943"/>
              <a:gd name="connsiteY8" fmla="*/ 1119411 h 1490027"/>
              <a:gd name="connsiteX9" fmla="*/ 1331119 w 5264943"/>
              <a:gd name="connsiteY9" fmla="*/ 1124173 h 1490027"/>
              <a:gd name="connsiteX10" fmla="*/ 1333500 w 5264943"/>
              <a:gd name="connsiteY10" fmla="*/ 955105 h 1490027"/>
              <a:gd name="connsiteX11" fmla="*/ 2614612 w 5264943"/>
              <a:gd name="connsiteY11" fmla="*/ 955105 h 1490027"/>
              <a:gd name="connsiteX12" fmla="*/ 2645568 w 5264943"/>
              <a:gd name="connsiteY12" fmla="*/ 902717 h 1490027"/>
              <a:gd name="connsiteX13" fmla="*/ 4024313 w 5264943"/>
              <a:gd name="connsiteY13" fmla="*/ 902716 h 1490027"/>
              <a:gd name="connsiteX14" fmla="*/ 4048123 w 5264943"/>
              <a:gd name="connsiteY14" fmla="*/ 1464690 h 1490027"/>
              <a:gd name="connsiteX15" fmla="*/ 4098129 w 5264943"/>
              <a:gd name="connsiteY15" fmla="*/ 1448023 h 1490027"/>
              <a:gd name="connsiteX16" fmla="*/ 4341016 w 5264943"/>
              <a:gd name="connsiteY16" fmla="*/ 1445641 h 1490027"/>
              <a:gd name="connsiteX17" fmla="*/ 4348161 w 5264943"/>
              <a:gd name="connsiteY17" fmla="*/ 1407541 h 1490027"/>
              <a:gd name="connsiteX18" fmla="*/ 4631530 w 5264943"/>
              <a:gd name="connsiteY18" fmla="*/ 1414685 h 1490027"/>
              <a:gd name="connsiteX19" fmla="*/ 4631529 w 5264943"/>
              <a:gd name="connsiteY19" fmla="*/ 1352772 h 1490027"/>
              <a:gd name="connsiteX20" fmla="*/ 4795836 w 5264943"/>
              <a:gd name="connsiteY20" fmla="*/ 1345627 h 1490027"/>
              <a:gd name="connsiteX21" fmla="*/ 4795839 w 5264943"/>
              <a:gd name="connsiteY21" fmla="*/ 1190848 h 1490027"/>
              <a:gd name="connsiteX22" fmla="*/ 5264941 w 5264943"/>
              <a:gd name="connsiteY22" fmla="*/ 1107503 h 1490027"/>
              <a:gd name="connsiteX0" fmla="*/ 0 w 5264943"/>
              <a:gd name="connsiteY0" fmla="*/ 223 h 1520854"/>
              <a:gd name="connsiteX1" fmla="*/ 223838 w 5264943"/>
              <a:gd name="connsiteY1" fmla="*/ 223 h 1520854"/>
              <a:gd name="connsiteX2" fmla="*/ 230982 w 5264943"/>
              <a:gd name="connsiteY2" fmla="*/ 131192 h 1520854"/>
              <a:gd name="connsiteX3" fmla="*/ 447675 w 5264943"/>
              <a:gd name="connsiteY3" fmla="*/ 131192 h 1520854"/>
              <a:gd name="connsiteX4" fmla="*/ 450057 w 5264943"/>
              <a:gd name="connsiteY4" fmla="*/ 433611 h 1520854"/>
              <a:gd name="connsiteX5" fmla="*/ 981075 w 5264943"/>
              <a:gd name="connsiteY5" fmla="*/ 435992 h 1520854"/>
              <a:gd name="connsiteX6" fmla="*/ 983457 w 5264943"/>
              <a:gd name="connsiteY6" fmla="*/ 883667 h 1520854"/>
              <a:gd name="connsiteX7" fmla="*/ 1290638 w 5264943"/>
              <a:gd name="connsiteY7" fmla="*/ 888430 h 1520854"/>
              <a:gd name="connsiteX8" fmla="*/ 1293019 w 5264943"/>
              <a:gd name="connsiteY8" fmla="*/ 1119411 h 1520854"/>
              <a:gd name="connsiteX9" fmla="*/ 1331119 w 5264943"/>
              <a:gd name="connsiteY9" fmla="*/ 1124173 h 1520854"/>
              <a:gd name="connsiteX10" fmla="*/ 1333500 w 5264943"/>
              <a:gd name="connsiteY10" fmla="*/ 955105 h 1520854"/>
              <a:gd name="connsiteX11" fmla="*/ 2614612 w 5264943"/>
              <a:gd name="connsiteY11" fmla="*/ 955105 h 1520854"/>
              <a:gd name="connsiteX12" fmla="*/ 2645568 w 5264943"/>
              <a:gd name="connsiteY12" fmla="*/ 902717 h 1520854"/>
              <a:gd name="connsiteX13" fmla="*/ 4024313 w 5264943"/>
              <a:gd name="connsiteY13" fmla="*/ 902716 h 1520854"/>
              <a:gd name="connsiteX14" fmla="*/ 4055267 w 5264943"/>
              <a:gd name="connsiteY14" fmla="*/ 1505171 h 1520854"/>
              <a:gd name="connsiteX15" fmla="*/ 4098129 w 5264943"/>
              <a:gd name="connsiteY15" fmla="*/ 1448023 h 1520854"/>
              <a:gd name="connsiteX16" fmla="*/ 4341016 w 5264943"/>
              <a:gd name="connsiteY16" fmla="*/ 1445641 h 1520854"/>
              <a:gd name="connsiteX17" fmla="*/ 4348161 w 5264943"/>
              <a:gd name="connsiteY17" fmla="*/ 1407541 h 1520854"/>
              <a:gd name="connsiteX18" fmla="*/ 4631530 w 5264943"/>
              <a:gd name="connsiteY18" fmla="*/ 1414685 h 1520854"/>
              <a:gd name="connsiteX19" fmla="*/ 4631529 w 5264943"/>
              <a:gd name="connsiteY19" fmla="*/ 1352772 h 1520854"/>
              <a:gd name="connsiteX20" fmla="*/ 4795836 w 5264943"/>
              <a:gd name="connsiteY20" fmla="*/ 1345627 h 1520854"/>
              <a:gd name="connsiteX21" fmla="*/ 4795839 w 5264943"/>
              <a:gd name="connsiteY21" fmla="*/ 1190848 h 1520854"/>
              <a:gd name="connsiteX22" fmla="*/ 5264941 w 5264943"/>
              <a:gd name="connsiteY22" fmla="*/ 1107503 h 1520854"/>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24313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45627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59915 h 1505171"/>
              <a:gd name="connsiteX21" fmla="*/ 4795839 w 5264943"/>
              <a:gd name="connsiteY21" fmla="*/ 1190848 h 1505171"/>
              <a:gd name="connsiteX22" fmla="*/ 5264941 w 5264943"/>
              <a:gd name="connsiteY22" fmla="*/ 1107503 h 1505171"/>
              <a:gd name="connsiteX0" fmla="*/ 0 w 5264943"/>
              <a:gd name="connsiteY0" fmla="*/ 223 h 1505171"/>
              <a:gd name="connsiteX1" fmla="*/ 223838 w 5264943"/>
              <a:gd name="connsiteY1" fmla="*/ 223 h 1505171"/>
              <a:gd name="connsiteX2" fmla="*/ 230982 w 5264943"/>
              <a:gd name="connsiteY2" fmla="*/ 131192 h 1505171"/>
              <a:gd name="connsiteX3" fmla="*/ 447675 w 5264943"/>
              <a:gd name="connsiteY3" fmla="*/ 131192 h 1505171"/>
              <a:gd name="connsiteX4" fmla="*/ 450057 w 5264943"/>
              <a:gd name="connsiteY4" fmla="*/ 433611 h 1505171"/>
              <a:gd name="connsiteX5" fmla="*/ 981075 w 5264943"/>
              <a:gd name="connsiteY5" fmla="*/ 435992 h 1505171"/>
              <a:gd name="connsiteX6" fmla="*/ 983457 w 5264943"/>
              <a:gd name="connsiteY6" fmla="*/ 883667 h 1505171"/>
              <a:gd name="connsiteX7" fmla="*/ 1290638 w 5264943"/>
              <a:gd name="connsiteY7" fmla="*/ 888430 h 1505171"/>
              <a:gd name="connsiteX8" fmla="*/ 1293019 w 5264943"/>
              <a:gd name="connsiteY8" fmla="*/ 1119411 h 1505171"/>
              <a:gd name="connsiteX9" fmla="*/ 1331119 w 5264943"/>
              <a:gd name="connsiteY9" fmla="*/ 1124173 h 1505171"/>
              <a:gd name="connsiteX10" fmla="*/ 1333500 w 5264943"/>
              <a:gd name="connsiteY10" fmla="*/ 955105 h 1505171"/>
              <a:gd name="connsiteX11" fmla="*/ 2614612 w 5264943"/>
              <a:gd name="connsiteY11" fmla="*/ 955105 h 1505171"/>
              <a:gd name="connsiteX12" fmla="*/ 2645568 w 5264943"/>
              <a:gd name="connsiteY12" fmla="*/ 902717 h 1505171"/>
              <a:gd name="connsiteX13" fmla="*/ 4055269 w 5264943"/>
              <a:gd name="connsiteY13" fmla="*/ 902716 h 1505171"/>
              <a:gd name="connsiteX14" fmla="*/ 4055267 w 5264943"/>
              <a:gd name="connsiteY14" fmla="*/ 1505171 h 1505171"/>
              <a:gd name="connsiteX15" fmla="*/ 4098129 w 5264943"/>
              <a:gd name="connsiteY15" fmla="*/ 1448023 h 1505171"/>
              <a:gd name="connsiteX16" fmla="*/ 4341016 w 5264943"/>
              <a:gd name="connsiteY16" fmla="*/ 1445641 h 1505171"/>
              <a:gd name="connsiteX17" fmla="*/ 4348161 w 5264943"/>
              <a:gd name="connsiteY17" fmla="*/ 1407541 h 1505171"/>
              <a:gd name="connsiteX18" fmla="*/ 4631530 w 5264943"/>
              <a:gd name="connsiteY18" fmla="*/ 1414685 h 1505171"/>
              <a:gd name="connsiteX19" fmla="*/ 4631529 w 5264943"/>
              <a:gd name="connsiteY19" fmla="*/ 1352772 h 1505171"/>
              <a:gd name="connsiteX20" fmla="*/ 4795836 w 5264943"/>
              <a:gd name="connsiteY20" fmla="*/ 1355153 h 1505171"/>
              <a:gd name="connsiteX21" fmla="*/ 4795839 w 5264943"/>
              <a:gd name="connsiteY21" fmla="*/ 1190848 h 1505171"/>
              <a:gd name="connsiteX22" fmla="*/ 5264941 w 5264943"/>
              <a:gd name="connsiteY22" fmla="*/ 1107503 h 1505171"/>
              <a:gd name="connsiteX0" fmla="*/ 0 w 5267323"/>
              <a:gd name="connsiteY0" fmla="*/ 223 h 1505171"/>
              <a:gd name="connsiteX1" fmla="*/ 223838 w 5267323"/>
              <a:gd name="connsiteY1" fmla="*/ 223 h 1505171"/>
              <a:gd name="connsiteX2" fmla="*/ 230982 w 5267323"/>
              <a:gd name="connsiteY2" fmla="*/ 131192 h 1505171"/>
              <a:gd name="connsiteX3" fmla="*/ 447675 w 5267323"/>
              <a:gd name="connsiteY3" fmla="*/ 131192 h 1505171"/>
              <a:gd name="connsiteX4" fmla="*/ 450057 w 5267323"/>
              <a:gd name="connsiteY4" fmla="*/ 433611 h 1505171"/>
              <a:gd name="connsiteX5" fmla="*/ 981075 w 5267323"/>
              <a:gd name="connsiteY5" fmla="*/ 435992 h 1505171"/>
              <a:gd name="connsiteX6" fmla="*/ 983457 w 5267323"/>
              <a:gd name="connsiteY6" fmla="*/ 883667 h 1505171"/>
              <a:gd name="connsiteX7" fmla="*/ 1290638 w 5267323"/>
              <a:gd name="connsiteY7" fmla="*/ 888430 h 1505171"/>
              <a:gd name="connsiteX8" fmla="*/ 1293019 w 5267323"/>
              <a:gd name="connsiteY8" fmla="*/ 1119411 h 1505171"/>
              <a:gd name="connsiteX9" fmla="*/ 1331119 w 5267323"/>
              <a:gd name="connsiteY9" fmla="*/ 1124173 h 1505171"/>
              <a:gd name="connsiteX10" fmla="*/ 1333500 w 5267323"/>
              <a:gd name="connsiteY10" fmla="*/ 955105 h 1505171"/>
              <a:gd name="connsiteX11" fmla="*/ 2614612 w 5267323"/>
              <a:gd name="connsiteY11" fmla="*/ 955105 h 1505171"/>
              <a:gd name="connsiteX12" fmla="*/ 2645568 w 5267323"/>
              <a:gd name="connsiteY12" fmla="*/ 902717 h 1505171"/>
              <a:gd name="connsiteX13" fmla="*/ 4055269 w 5267323"/>
              <a:gd name="connsiteY13" fmla="*/ 902716 h 1505171"/>
              <a:gd name="connsiteX14" fmla="*/ 4055267 w 5267323"/>
              <a:gd name="connsiteY14" fmla="*/ 1505171 h 1505171"/>
              <a:gd name="connsiteX15" fmla="*/ 4098129 w 5267323"/>
              <a:gd name="connsiteY15" fmla="*/ 1448023 h 1505171"/>
              <a:gd name="connsiteX16" fmla="*/ 4341016 w 5267323"/>
              <a:gd name="connsiteY16" fmla="*/ 1445641 h 1505171"/>
              <a:gd name="connsiteX17" fmla="*/ 4348161 w 5267323"/>
              <a:gd name="connsiteY17" fmla="*/ 1407541 h 1505171"/>
              <a:gd name="connsiteX18" fmla="*/ 4631530 w 5267323"/>
              <a:gd name="connsiteY18" fmla="*/ 1414685 h 1505171"/>
              <a:gd name="connsiteX19" fmla="*/ 4631529 w 5267323"/>
              <a:gd name="connsiteY19" fmla="*/ 1352772 h 1505171"/>
              <a:gd name="connsiteX20" fmla="*/ 4795836 w 5267323"/>
              <a:gd name="connsiteY20" fmla="*/ 1355153 h 1505171"/>
              <a:gd name="connsiteX21" fmla="*/ 4795839 w 5267323"/>
              <a:gd name="connsiteY21" fmla="*/ 1190848 h 1505171"/>
              <a:gd name="connsiteX22" fmla="*/ 5267323 w 5267323"/>
              <a:gd name="connsiteY22" fmla="*/ 1188466 h 1505171"/>
              <a:gd name="connsiteX0" fmla="*/ 0 w 5303645"/>
              <a:gd name="connsiteY0" fmla="*/ 223 h 1505171"/>
              <a:gd name="connsiteX1" fmla="*/ 223838 w 5303645"/>
              <a:gd name="connsiteY1" fmla="*/ 223 h 1505171"/>
              <a:gd name="connsiteX2" fmla="*/ 230982 w 5303645"/>
              <a:gd name="connsiteY2" fmla="*/ 131192 h 1505171"/>
              <a:gd name="connsiteX3" fmla="*/ 447675 w 5303645"/>
              <a:gd name="connsiteY3" fmla="*/ 131192 h 1505171"/>
              <a:gd name="connsiteX4" fmla="*/ 450057 w 5303645"/>
              <a:gd name="connsiteY4" fmla="*/ 433611 h 1505171"/>
              <a:gd name="connsiteX5" fmla="*/ 981075 w 5303645"/>
              <a:gd name="connsiteY5" fmla="*/ 435992 h 1505171"/>
              <a:gd name="connsiteX6" fmla="*/ 983457 w 5303645"/>
              <a:gd name="connsiteY6" fmla="*/ 883667 h 1505171"/>
              <a:gd name="connsiteX7" fmla="*/ 1290638 w 5303645"/>
              <a:gd name="connsiteY7" fmla="*/ 888430 h 1505171"/>
              <a:gd name="connsiteX8" fmla="*/ 1293019 w 5303645"/>
              <a:gd name="connsiteY8" fmla="*/ 1119411 h 1505171"/>
              <a:gd name="connsiteX9" fmla="*/ 1331119 w 5303645"/>
              <a:gd name="connsiteY9" fmla="*/ 1124173 h 1505171"/>
              <a:gd name="connsiteX10" fmla="*/ 1333500 w 5303645"/>
              <a:gd name="connsiteY10" fmla="*/ 955105 h 1505171"/>
              <a:gd name="connsiteX11" fmla="*/ 2614612 w 5303645"/>
              <a:gd name="connsiteY11" fmla="*/ 955105 h 1505171"/>
              <a:gd name="connsiteX12" fmla="*/ 2645568 w 5303645"/>
              <a:gd name="connsiteY12" fmla="*/ 902717 h 1505171"/>
              <a:gd name="connsiteX13" fmla="*/ 4055269 w 5303645"/>
              <a:gd name="connsiteY13" fmla="*/ 902716 h 1505171"/>
              <a:gd name="connsiteX14" fmla="*/ 4055267 w 5303645"/>
              <a:gd name="connsiteY14" fmla="*/ 1505171 h 1505171"/>
              <a:gd name="connsiteX15" fmla="*/ 4098129 w 5303645"/>
              <a:gd name="connsiteY15" fmla="*/ 1448023 h 1505171"/>
              <a:gd name="connsiteX16" fmla="*/ 4341016 w 5303645"/>
              <a:gd name="connsiteY16" fmla="*/ 1445641 h 1505171"/>
              <a:gd name="connsiteX17" fmla="*/ 4348161 w 5303645"/>
              <a:gd name="connsiteY17" fmla="*/ 1407541 h 1505171"/>
              <a:gd name="connsiteX18" fmla="*/ 4631530 w 5303645"/>
              <a:gd name="connsiteY18" fmla="*/ 1414685 h 1505171"/>
              <a:gd name="connsiteX19" fmla="*/ 4631529 w 5303645"/>
              <a:gd name="connsiteY19" fmla="*/ 1352772 h 1505171"/>
              <a:gd name="connsiteX20" fmla="*/ 4795836 w 5303645"/>
              <a:gd name="connsiteY20" fmla="*/ 1355153 h 1505171"/>
              <a:gd name="connsiteX21" fmla="*/ 4795839 w 5303645"/>
              <a:gd name="connsiteY21" fmla="*/ 1190848 h 1505171"/>
              <a:gd name="connsiteX22" fmla="*/ 5267323 w 5303645"/>
              <a:gd name="connsiteY22" fmla="*/ 1188466 h 1505171"/>
              <a:gd name="connsiteX23" fmla="*/ 5272086 w 5303645"/>
              <a:gd name="connsiteY23" fmla="*/ 1183704 h 1505171"/>
              <a:gd name="connsiteX0" fmla="*/ 0 w 5305003"/>
              <a:gd name="connsiteY0" fmla="*/ 223 h 1505171"/>
              <a:gd name="connsiteX1" fmla="*/ 223838 w 5305003"/>
              <a:gd name="connsiteY1" fmla="*/ 223 h 1505171"/>
              <a:gd name="connsiteX2" fmla="*/ 230982 w 5305003"/>
              <a:gd name="connsiteY2" fmla="*/ 131192 h 1505171"/>
              <a:gd name="connsiteX3" fmla="*/ 447675 w 5305003"/>
              <a:gd name="connsiteY3" fmla="*/ 131192 h 1505171"/>
              <a:gd name="connsiteX4" fmla="*/ 450057 w 5305003"/>
              <a:gd name="connsiteY4" fmla="*/ 433611 h 1505171"/>
              <a:gd name="connsiteX5" fmla="*/ 981075 w 5305003"/>
              <a:gd name="connsiteY5" fmla="*/ 435992 h 1505171"/>
              <a:gd name="connsiteX6" fmla="*/ 983457 w 5305003"/>
              <a:gd name="connsiteY6" fmla="*/ 883667 h 1505171"/>
              <a:gd name="connsiteX7" fmla="*/ 1290638 w 5305003"/>
              <a:gd name="connsiteY7" fmla="*/ 888430 h 1505171"/>
              <a:gd name="connsiteX8" fmla="*/ 1293019 w 5305003"/>
              <a:gd name="connsiteY8" fmla="*/ 1119411 h 1505171"/>
              <a:gd name="connsiteX9" fmla="*/ 1331119 w 5305003"/>
              <a:gd name="connsiteY9" fmla="*/ 1124173 h 1505171"/>
              <a:gd name="connsiteX10" fmla="*/ 1333500 w 5305003"/>
              <a:gd name="connsiteY10" fmla="*/ 955105 h 1505171"/>
              <a:gd name="connsiteX11" fmla="*/ 2614612 w 5305003"/>
              <a:gd name="connsiteY11" fmla="*/ 955105 h 1505171"/>
              <a:gd name="connsiteX12" fmla="*/ 2645568 w 5305003"/>
              <a:gd name="connsiteY12" fmla="*/ 902717 h 1505171"/>
              <a:gd name="connsiteX13" fmla="*/ 4055269 w 5305003"/>
              <a:gd name="connsiteY13" fmla="*/ 902716 h 1505171"/>
              <a:gd name="connsiteX14" fmla="*/ 4055267 w 5305003"/>
              <a:gd name="connsiteY14" fmla="*/ 1505171 h 1505171"/>
              <a:gd name="connsiteX15" fmla="*/ 4098129 w 5305003"/>
              <a:gd name="connsiteY15" fmla="*/ 1448023 h 1505171"/>
              <a:gd name="connsiteX16" fmla="*/ 4341016 w 5305003"/>
              <a:gd name="connsiteY16" fmla="*/ 1445641 h 1505171"/>
              <a:gd name="connsiteX17" fmla="*/ 4348161 w 5305003"/>
              <a:gd name="connsiteY17" fmla="*/ 1407541 h 1505171"/>
              <a:gd name="connsiteX18" fmla="*/ 4631530 w 5305003"/>
              <a:gd name="connsiteY18" fmla="*/ 1414685 h 1505171"/>
              <a:gd name="connsiteX19" fmla="*/ 4631529 w 5305003"/>
              <a:gd name="connsiteY19" fmla="*/ 1352772 h 1505171"/>
              <a:gd name="connsiteX20" fmla="*/ 4795836 w 5305003"/>
              <a:gd name="connsiteY20" fmla="*/ 1355153 h 1505171"/>
              <a:gd name="connsiteX21" fmla="*/ 4795839 w 5305003"/>
              <a:gd name="connsiteY21" fmla="*/ 1190848 h 1505171"/>
              <a:gd name="connsiteX22" fmla="*/ 5267323 w 5305003"/>
              <a:gd name="connsiteY22" fmla="*/ 1188466 h 1505171"/>
              <a:gd name="connsiteX23" fmla="*/ 5276849 w 5305003"/>
              <a:gd name="connsiteY23" fmla="*/ 1040829 h 1505171"/>
              <a:gd name="connsiteX0" fmla="*/ 0 w 5305003"/>
              <a:gd name="connsiteY0" fmla="*/ 223 h 1505171"/>
              <a:gd name="connsiteX1" fmla="*/ 223838 w 5305003"/>
              <a:gd name="connsiteY1" fmla="*/ 223 h 1505171"/>
              <a:gd name="connsiteX2" fmla="*/ 230982 w 5305003"/>
              <a:gd name="connsiteY2" fmla="*/ 131192 h 1505171"/>
              <a:gd name="connsiteX3" fmla="*/ 447675 w 5305003"/>
              <a:gd name="connsiteY3" fmla="*/ 131192 h 1505171"/>
              <a:gd name="connsiteX4" fmla="*/ 450057 w 5305003"/>
              <a:gd name="connsiteY4" fmla="*/ 433611 h 1505171"/>
              <a:gd name="connsiteX5" fmla="*/ 981075 w 5305003"/>
              <a:gd name="connsiteY5" fmla="*/ 435992 h 1505171"/>
              <a:gd name="connsiteX6" fmla="*/ 983457 w 5305003"/>
              <a:gd name="connsiteY6" fmla="*/ 883667 h 1505171"/>
              <a:gd name="connsiteX7" fmla="*/ 1290638 w 5305003"/>
              <a:gd name="connsiteY7" fmla="*/ 888430 h 1505171"/>
              <a:gd name="connsiteX8" fmla="*/ 1293019 w 5305003"/>
              <a:gd name="connsiteY8" fmla="*/ 1119411 h 1505171"/>
              <a:gd name="connsiteX9" fmla="*/ 1331119 w 5305003"/>
              <a:gd name="connsiteY9" fmla="*/ 1124173 h 1505171"/>
              <a:gd name="connsiteX10" fmla="*/ 1333500 w 5305003"/>
              <a:gd name="connsiteY10" fmla="*/ 955105 h 1505171"/>
              <a:gd name="connsiteX11" fmla="*/ 2614612 w 5305003"/>
              <a:gd name="connsiteY11" fmla="*/ 955105 h 1505171"/>
              <a:gd name="connsiteX12" fmla="*/ 2645568 w 5305003"/>
              <a:gd name="connsiteY12" fmla="*/ 902717 h 1505171"/>
              <a:gd name="connsiteX13" fmla="*/ 4055269 w 5305003"/>
              <a:gd name="connsiteY13" fmla="*/ 902716 h 1505171"/>
              <a:gd name="connsiteX14" fmla="*/ 4055267 w 5305003"/>
              <a:gd name="connsiteY14" fmla="*/ 1505171 h 1505171"/>
              <a:gd name="connsiteX15" fmla="*/ 4098129 w 5305003"/>
              <a:gd name="connsiteY15" fmla="*/ 1448023 h 1505171"/>
              <a:gd name="connsiteX16" fmla="*/ 4341016 w 5305003"/>
              <a:gd name="connsiteY16" fmla="*/ 1445641 h 1505171"/>
              <a:gd name="connsiteX17" fmla="*/ 4348161 w 5305003"/>
              <a:gd name="connsiteY17" fmla="*/ 1407541 h 1505171"/>
              <a:gd name="connsiteX18" fmla="*/ 4631530 w 5305003"/>
              <a:gd name="connsiteY18" fmla="*/ 1414685 h 1505171"/>
              <a:gd name="connsiteX19" fmla="*/ 4631529 w 5305003"/>
              <a:gd name="connsiteY19" fmla="*/ 1352772 h 1505171"/>
              <a:gd name="connsiteX20" fmla="*/ 4795836 w 5305003"/>
              <a:gd name="connsiteY20" fmla="*/ 1355153 h 1505171"/>
              <a:gd name="connsiteX21" fmla="*/ 4795839 w 5305003"/>
              <a:gd name="connsiteY21" fmla="*/ 1190848 h 1505171"/>
              <a:gd name="connsiteX22" fmla="*/ 5267323 w 5305003"/>
              <a:gd name="connsiteY22" fmla="*/ 1188466 h 1505171"/>
              <a:gd name="connsiteX23" fmla="*/ 5276849 w 5305003"/>
              <a:gd name="connsiteY23" fmla="*/ 1040829 h 1505171"/>
              <a:gd name="connsiteX24" fmla="*/ 5276848 w 5305003"/>
              <a:gd name="connsiteY24" fmla="*/ 1040829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76849 w 5722141"/>
              <a:gd name="connsiteY23" fmla="*/ 1040829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76849 w 5722141"/>
              <a:gd name="connsiteY23" fmla="*/ 1040829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045591 h 1505171"/>
              <a:gd name="connsiteX0" fmla="*/ 0 w 5722141"/>
              <a:gd name="connsiteY0" fmla="*/ 223 h 1505171"/>
              <a:gd name="connsiteX1" fmla="*/ 223838 w 5722141"/>
              <a:gd name="connsiteY1" fmla="*/ 223 h 1505171"/>
              <a:gd name="connsiteX2" fmla="*/ 230982 w 5722141"/>
              <a:gd name="connsiteY2" fmla="*/ 131192 h 1505171"/>
              <a:gd name="connsiteX3" fmla="*/ 447675 w 5722141"/>
              <a:gd name="connsiteY3" fmla="*/ 131192 h 1505171"/>
              <a:gd name="connsiteX4" fmla="*/ 450057 w 5722141"/>
              <a:gd name="connsiteY4" fmla="*/ 433611 h 1505171"/>
              <a:gd name="connsiteX5" fmla="*/ 981075 w 5722141"/>
              <a:gd name="connsiteY5" fmla="*/ 435992 h 1505171"/>
              <a:gd name="connsiteX6" fmla="*/ 983457 w 5722141"/>
              <a:gd name="connsiteY6" fmla="*/ 883667 h 1505171"/>
              <a:gd name="connsiteX7" fmla="*/ 1290638 w 5722141"/>
              <a:gd name="connsiteY7" fmla="*/ 888430 h 1505171"/>
              <a:gd name="connsiteX8" fmla="*/ 1293019 w 5722141"/>
              <a:gd name="connsiteY8" fmla="*/ 1119411 h 1505171"/>
              <a:gd name="connsiteX9" fmla="*/ 1331119 w 5722141"/>
              <a:gd name="connsiteY9" fmla="*/ 1124173 h 1505171"/>
              <a:gd name="connsiteX10" fmla="*/ 1333500 w 5722141"/>
              <a:gd name="connsiteY10" fmla="*/ 955105 h 1505171"/>
              <a:gd name="connsiteX11" fmla="*/ 2614612 w 5722141"/>
              <a:gd name="connsiteY11" fmla="*/ 955105 h 1505171"/>
              <a:gd name="connsiteX12" fmla="*/ 2645568 w 5722141"/>
              <a:gd name="connsiteY12" fmla="*/ 902717 h 1505171"/>
              <a:gd name="connsiteX13" fmla="*/ 4055269 w 5722141"/>
              <a:gd name="connsiteY13" fmla="*/ 902716 h 1505171"/>
              <a:gd name="connsiteX14" fmla="*/ 4055267 w 5722141"/>
              <a:gd name="connsiteY14" fmla="*/ 1505171 h 1505171"/>
              <a:gd name="connsiteX15" fmla="*/ 4098129 w 5722141"/>
              <a:gd name="connsiteY15" fmla="*/ 1448023 h 1505171"/>
              <a:gd name="connsiteX16" fmla="*/ 4341016 w 5722141"/>
              <a:gd name="connsiteY16" fmla="*/ 1445641 h 1505171"/>
              <a:gd name="connsiteX17" fmla="*/ 4348161 w 5722141"/>
              <a:gd name="connsiteY17" fmla="*/ 1407541 h 1505171"/>
              <a:gd name="connsiteX18" fmla="*/ 4631530 w 5722141"/>
              <a:gd name="connsiteY18" fmla="*/ 1414685 h 1505171"/>
              <a:gd name="connsiteX19" fmla="*/ 4631529 w 5722141"/>
              <a:gd name="connsiteY19" fmla="*/ 1352772 h 1505171"/>
              <a:gd name="connsiteX20" fmla="*/ 4795836 w 5722141"/>
              <a:gd name="connsiteY20" fmla="*/ 1355153 h 1505171"/>
              <a:gd name="connsiteX21" fmla="*/ 4795839 w 5722141"/>
              <a:gd name="connsiteY21" fmla="*/ 1190848 h 1505171"/>
              <a:gd name="connsiteX22" fmla="*/ 5267323 w 5722141"/>
              <a:gd name="connsiteY22" fmla="*/ 1188466 h 1505171"/>
              <a:gd name="connsiteX23" fmla="*/ 5281612 w 5722141"/>
              <a:gd name="connsiteY23" fmla="*/ 1140841 h 1505171"/>
              <a:gd name="connsiteX24" fmla="*/ 5722141 w 5722141"/>
              <a:gd name="connsiteY24" fmla="*/ 1138460 h 1505171"/>
              <a:gd name="connsiteX0" fmla="*/ 0 w 5779291"/>
              <a:gd name="connsiteY0" fmla="*/ 8506 h 1515835"/>
              <a:gd name="connsiteX1" fmla="*/ 280988 w 5779291"/>
              <a:gd name="connsiteY1" fmla="*/ 10887 h 1515835"/>
              <a:gd name="connsiteX2" fmla="*/ 288132 w 5779291"/>
              <a:gd name="connsiteY2" fmla="*/ 141856 h 1515835"/>
              <a:gd name="connsiteX3" fmla="*/ 504825 w 5779291"/>
              <a:gd name="connsiteY3" fmla="*/ 141856 h 1515835"/>
              <a:gd name="connsiteX4" fmla="*/ 507207 w 5779291"/>
              <a:gd name="connsiteY4" fmla="*/ 444275 h 1515835"/>
              <a:gd name="connsiteX5" fmla="*/ 1038225 w 5779291"/>
              <a:gd name="connsiteY5" fmla="*/ 446656 h 1515835"/>
              <a:gd name="connsiteX6" fmla="*/ 1040607 w 5779291"/>
              <a:gd name="connsiteY6" fmla="*/ 894331 h 1515835"/>
              <a:gd name="connsiteX7" fmla="*/ 1347788 w 5779291"/>
              <a:gd name="connsiteY7" fmla="*/ 899094 h 1515835"/>
              <a:gd name="connsiteX8" fmla="*/ 1350169 w 5779291"/>
              <a:gd name="connsiteY8" fmla="*/ 1130075 h 1515835"/>
              <a:gd name="connsiteX9" fmla="*/ 1388269 w 5779291"/>
              <a:gd name="connsiteY9" fmla="*/ 1134837 h 1515835"/>
              <a:gd name="connsiteX10" fmla="*/ 1390650 w 5779291"/>
              <a:gd name="connsiteY10" fmla="*/ 965769 h 1515835"/>
              <a:gd name="connsiteX11" fmla="*/ 2671762 w 5779291"/>
              <a:gd name="connsiteY11" fmla="*/ 965769 h 1515835"/>
              <a:gd name="connsiteX12" fmla="*/ 2702718 w 5779291"/>
              <a:gd name="connsiteY12" fmla="*/ 913381 h 1515835"/>
              <a:gd name="connsiteX13" fmla="*/ 4112419 w 5779291"/>
              <a:gd name="connsiteY13" fmla="*/ 913380 h 1515835"/>
              <a:gd name="connsiteX14" fmla="*/ 4112417 w 5779291"/>
              <a:gd name="connsiteY14" fmla="*/ 1515835 h 1515835"/>
              <a:gd name="connsiteX15" fmla="*/ 4155279 w 5779291"/>
              <a:gd name="connsiteY15" fmla="*/ 1458687 h 1515835"/>
              <a:gd name="connsiteX16" fmla="*/ 4398166 w 5779291"/>
              <a:gd name="connsiteY16" fmla="*/ 1456305 h 1515835"/>
              <a:gd name="connsiteX17" fmla="*/ 4405311 w 5779291"/>
              <a:gd name="connsiteY17" fmla="*/ 1418205 h 1515835"/>
              <a:gd name="connsiteX18" fmla="*/ 4688680 w 5779291"/>
              <a:gd name="connsiteY18" fmla="*/ 1425349 h 1515835"/>
              <a:gd name="connsiteX19" fmla="*/ 4688679 w 5779291"/>
              <a:gd name="connsiteY19" fmla="*/ 1363436 h 1515835"/>
              <a:gd name="connsiteX20" fmla="*/ 4852986 w 5779291"/>
              <a:gd name="connsiteY20" fmla="*/ 1365817 h 1515835"/>
              <a:gd name="connsiteX21" fmla="*/ 4852989 w 5779291"/>
              <a:gd name="connsiteY21" fmla="*/ 1201512 h 1515835"/>
              <a:gd name="connsiteX22" fmla="*/ 5324473 w 5779291"/>
              <a:gd name="connsiteY22" fmla="*/ 1199130 h 1515835"/>
              <a:gd name="connsiteX23" fmla="*/ 5338762 w 5779291"/>
              <a:gd name="connsiteY23" fmla="*/ 1151505 h 1515835"/>
              <a:gd name="connsiteX24" fmla="*/ 5779291 w 5779291"/>
              <a:gd name="connsiteY24" fmla="*/ 1149124 h 1515835"/>
              <a:gd name="connsiteX0" fmla="*/ 0 w 5779291"/>
              <a:gd name="connsiteY0" fmla="*/ 7913 h 1515242"/>
              <a:gd name="connsiteX1" fmla="*/ 280988 w 5779291"/>
              <a:gd name="connsiteY1" fmla="*/ 10294 h 1515242"/>
              <a:gd name="connsiteX2" fmla="*/ 288132 w 5779291"/>
              <a:gd name="connsiteY2" fmla="*/ 141263 h 1515242"/>
              <a:gd name="connsiteX3" fmla="*/ 504825 w 5779291"/>
              <a:gd name="connsiteY3" fmla="*/ 141263 h 1515242"/>
              <a:gd name="connsiteX4" fmla="*/ 507207 w 5779291"/>
              <a:gd name="connsiteY4" fmla="*/ 443682 h 1515242"/>
              <a:gd name="connsiteX5" fmla="*/ 1038225 w 5779291"/>
              <a:gd name="connsiteY5" fmla="*/ 446063 h 1515242"/>
              <a:gd name="connsiteX6" fmla="*/ 1040607 w 5779291"/>
              <a:gd name="connsiteY6" fmla="*/ 893738 h 1515242"/>
              <a:gd name="connsiteX7" fmla="*/ 1347788 w 5779291"/>
              <a:gd name="connsiteY7" fmla="*/ 898501 h 1515242"/>
              <a:gd name="connsiteX8" fmla="*/ 1350169 w 5779291"/>
              <a:gd name="connsiteY8" fmla="*/ 1129482 h 1515242"/>
              <a:gd name="connsiteX9" fmla="*/ 1388269 w 5779291"/>
              <a:gd name="connsiteY9" fmla="*/ 1134244 h 1515242"/>
              <a:gd name="connsiteX10" fmla="*/ 1390650 w 5779291"/>
              <a:gd name="connsiteY10" fmla="*/ 965176 h 1515242"/>
              <a:gd name="connsiteX11" fmla="*/ 2671762 w 5779291"/>
              <a:gd name="connsiteY11" fmla="*/ 965176 h 1515242"/>
              <a:gd name="connsiteX12" fmla="*/ 2702718 w 5779291"/>
              <a:gd name="connsiteY12" fmla="*/ 912788 h 1515242"/>
              <a:gd name="connsiteX13" fmla="*/ 4112419 w 5779291"/>
              <a:gd name="connsiteY13" fmla="*/ 912787 h 1515242"/>
              <a:gd name="connsiteX14" fmla="*/ 4112417 w 5779291"/>
              <a:gd name="connsiteY14" fmla="*/ 1515242 h 1515242"/>
              <a:gd name="connsiteX15" fmla="*/ 4155279 w 5779291"/>
              <a:gd name="connsiteY15" fmla="*/ 1458094 h 1515242"/>
              <a:gd name="connsiteX16" fmla="*/ 4398166 w 5779291"/>
              <a:gd name="connsiteY16" fmla="*/ 1455712 h 1515242"/>
              <a:gd name="connsiteX17" fmla="*/ 4405311 w 5779291"/>
              <a:gd name="connsiteY17" fmla="*/ 1417612 h 1515242"/>
              <a:gd name="connsiteX18" fmla="*/ 4688680 w 5779291"/>
              <a:gd name="connsiteY18" fmla="*/ 1424756 h 1515242"/>
              <a:gd name="connsiteX19" fmla="*/ 4688679 w 5779291"/>
              <a:gd name="connsiteY19" fmla="*/ 1362843 h 1515242"/>
              <a:gd name="connsiteX20" fmla="*/ 4852986 w 5779291"/>
              <a:gd name="connsiteY20" fmla="*/ 1365224 h 1515242"/>
              <a:gd name="connsiteX21" fmla="*/ 4852989 w 5779291"/>
              <a:gd name="connsiteY21" fmla="*/ 1200919 h 1515242"/>
              <a:gd name="connsiteX22" fmla="*/ 5324473 w 5779291"/>
              <a:gd name="connsiteY22" fmla="*/ 1198537 h 1515242"/>
              <a:gd name="connsiteX23" fmla="*/ 5338762 w 5779291"/>
              <a:gd name="connsiteY23" fmla="*/ 1150912 h 1515242"/>
              <a:gd name="connsiteX24" fmla="*/ 5779291 w 5779291"/>
              <a:gd name="connsiteY24" fmla="*/ 1148531 h 1515242"/>
              <a:gd name="connsiteX0" fmla="*/ 0 w 5779291"/>
              <a:gd name="connsiteY0" fmla="*/ 21540 h 1528869"/>
              <a:gd name="connsiteX1" fmla="*/ 280988 w 5779291"/>
              <a:gd name="connsiteY1" fmla="*/ 23921 h 1528869"/>
              <a:gd name="connsiteX2" fmla="*/ 288132 w 5779291"/>
              <a:gd name="connsiteY2" fmla="*/ 154890 h 1528869"/>
              <a:gd name="connsiteX3" fmla="*/ 504825 w 5779291"/>
              <a:gd name="connsiteY3" fmla="*/ 154890 h 1528869"/>
              <a:gd name="connsiteX4" fmla="*/ 507207 w 5779291"/>
              <a:gd name="connsiteY4" fmla="*/ 457309 h 1528869"/>
              <a:gd name="connsiteX5" fmla="*/ 1038225 w 5779291"/>
              <a:gd name="connsiteY5" fmla="*/ 459690 h 1528869"/>
              <a:gd name="connsiteX6" fmla="*/ 1040607 w 5779291"/>
              <a:gd name="connsiteY6" fmla="*/ 907365 h 1528869"/>
              <a:gd name="connsiteX7" fmla="*/ 1347788 w 5779291"/>
              <a:gd name="connsiteY7" fmla="*/ 912128 h 1528869"/>
              <a:gd name="connsiteX8" fmla="*/ 1350169 w 5779291"/>
              <a:gd name="connsiteY8" fmla="*/ 1143109 h 1528869"/>
              <a:gd name="connsiteX9" fmla="*/ 1388269 w 5779291"/>
              <a:gd name="connsiteY9" fmla="*/ 1147871 h 1528869"/>
              <a:gd name="connsiteX10" fmla="*/ 1390650 w 5779291"/>
              <a:gd name="connsiteY10" fmla="*/ 978803 h 1528869"/>
              <a:gd name="connsiteX11" fmla="*/ 2671762 w 5779291"/>
              <a:gd name="connsiteY11" fmla="*/ 978803 h 1528869"/>
              <a:gd name="connsiteX12" fmla="*/ 2702718 w 5779291"/>
              <a:gd name="connsiteY12" fmla="*/ 926415 h 1528869"/>
              <a:gd name="connsiteX13" fmla="*/ 4112419 w 5779291"/>
              <a:gd name="connsiteY13" fmla="*/ 926414 h 1528869"/>
              <a:gd name="connsiteX14" fmla="*/ 4112417 w 5779291"/>
              <a:gd name="connsiteY14" fmla="*/ 1528869 h 1528869"/>
              <a:gd name="connsiteX15" fmla="*/ 4155279 w 5779291"/>
              <a:gd name="connsiteY15" fmla="*/ 1471721 h 1528869"/>
              <a:gd name="connsiteX16" fmla="*/ 4398166 w 5779291"/>
              <a:gd name="connsiteY16" fmla="*/ 1469339 h 1528869"/>
              <a:gd name="connsiteX17" fmla="*/ 4405311 w 5779291"/>
              <a:gd name="connsiteY17" fmla="*/ 1431239 h 1528869"/>
              <a:gd name="connsiteX18" fmla="*/ 4688680 w 5779291"/>
              <a:gd name="connsiteY18" fmla="*/ 1438383 h 1528869"/>
              <a:gd name="connsiteX19" fmla="*/ 4688679 w 5779291"/>
              <a:gd name="connsiteY19" fmla="*/ 1376470 h 1528869"/>
              <a:gd name="connsiteX20" fmla="*/ 4852986 w 5779291"/>
              <a:gd name="connsiteY20" fmla="*/ 1378851 h 1528869"/>
              <a:gd name="connsiteX21" fmla="*/ 4852989 w 5779291"/>
              <a:gd name="connsiteY21" fmla="*/ 1214546 h 1528869"/>
              <a:gd name="connsiteX22" fmla="*/ 5324473 w 5779291"/>
              <a:gd name="connsiteY22" fmla="*/ 1212164 h 1528869"/>
              <a:gd name="connsiteX23" fmla="*/ 5338762 w 5779291"/>
              <a:gd name="connsiteY23" fmla="*/ 1164539 h 1528869"/>
              <a:gd name="connsiteX24" fmla="*/ 5779291 w 5779291"/>
              <a:gd name="connsiteY24" fmla="*/ 1162158 h 1528869"/>
              <a:gd name="connsiteX0" fmla="*/ 0 w 5779291"/>
              <a:gd name="connsiteY0" fmla="*/ 21540 h 1528869"/>
              <a:gd name="connsiteX1" fmla="*/ 280988 w 5779291"/>
              <a:gd name="connsiteY1" fmla="*/ 23921 h 1528869"/>
              <a:gd name="connsiteX2" fmla="*/ 288132 w 5779291"/>
              <a:gd name="connsiteY2" fmla="*/ 154890 h 1528869"/>
              <a:gd name="connsiteX3" fmla="*/ 504825 w 5779291"/>
              <a:gd name="connsiteY3" fmla="*/ 154890 h 1528869"/>
              <a:gd name="connsiteX4" fmla="*/ 507207 w 5779291"/>
              <a:gd name="connsiteY4" fmla="*/ 457309 h 1528869"/>
              <a:gd name="connsiteX5" fmla="*/ 1038225 w 5779291"/>
              <a:gd name="connsiteY5" fmla="*/ 459690 h 1528869"/>
              <a:gd name="connsiteX6" fmla="*/ 1040607 w 5779291"/>
              <a:gd name="connsiteY6" fmla="*/ 907365 h 1528869"/>
              <a:gd name="connsiteX7" fmla="*/ 1347788 w 5779291"/>
              <a:gd name="connsiteY7" fmla="*/ 912128 h 1528869"/>
              <a:gd name="connsiteX8" fmla="*/ 1350169 w 5779291"/>
              <a:gd name="connsiteY8" fmla="*/ 1143109 h 1528869"/>
              <a:gd name="connsiteX9" fmla="*/ 1388269 w 5779291"/>
              <a:gd name="connsiteY9" fmla="*/ 1147871 h 1528869"/>
              <a:gd name="connsiteX10" fmla="*/ 1390650 w 5779291"/>
              <a:gd name="connsiteY10" fmla="*/ 978803 h 1528869"/>
              <a:gd name="connsiteX11" fmla="*/ 2671762 w 5779291"/>
              <a:gd name="connsiteY11" fmla="*/ 978803 h 1528869"/>
              <a:gd name="connsiteX12" fmla="*/ 2702718 w 5779291"/>
              <a:gd name="connsiteY12" fmla="*/ 926415 h 1528869"/>
              <a:gd name="connsiteX13" fmla="*/ 4112419 w 5779291"/>
              <a:gd name="connsiteY13" fmla="*/ 926414 h 1528869"/>
              <a:gd name="connsiteX14" fmla="*/ 4112417 w 5779291"/>
              <a:gd name="connsiteY14" fmla="*/ 1528869 h 1528869"/>
              <a:gd name="connsiteX15" fmla="*/ 4155279 w 5779291"/>
              <a:gd name="connsiteY15" fmla="*/ 1471721 h 1528869"/>
              <a:gd name="connsiteX16" fmla="*/ 4398166 w 5779291"/>
              <a:gd name="connsiteY16" fmla="*/ 1469339 h 1528869"/>
              <a:gd name="connsiteX17" fmla="*/ 4405311 w 5779291"/>
              <a:gd name="connsiteY17" fmla="*/ 1431239 h 1528869"/>
              <a:gd name="connsiteX18" fmla="*/ 4688680 w 5779291"/>
              <a:gd name="connsiteY18" fmla="*/ 1438383 h 1528869"/>
              <a:gd name="connsiteX19" fmla="*/ 4688679 w 5779291"/>
              <a:gd name="connsiteY19" fmla="*/ 1376470 h 1528869"/>
              <a:gd name="connsiteX20" fmla="*/ 4852986 w 5779291"/>
              <a:gd name="connsiteY20" fmla="*/ 1378851 h 1528869"/>
              <a:gd name="connsiteX21" fmla="*/ 4852989 w 5779291"/>
              <a:gd name="connsiteY21" fmla="*/ 1214546 h 1528869"/>
              <a:gd name="connsiteX22" fmla="*/ 5324473 w 5779291"/>
              <a:gd name="connsiteY22" fmla="*/ 1212164 h 1528869"/>
              <a:gd name="connsiteX23" fmla="*/ 5338762 w 5779291"/>
              <a:gd name="connsiteY23" fmla="*/ 1164539 h 1528869"/>
              <a:gd name="connsiteX24" fmla="*/ 5779291 w 5779291"/>
              <a:gd name="connsiteY24" fmla="*/ 1162158 h 1528869"/>
              <a:gd name="connsiteX0" fmla="*/ 0 w 5779291"/>
              <a:gd name="connsiteY0" fmla="*/ 19817 h 1527146"/>
              <a:gd name="connsiteX1" fmla="*/ 290513 w 5779291"/>
              <a:gd name="connsiteY1" fmla="*/ 24579 h 1527146"/>
              <a:gd name="connsiteX2" fmla="*/ 288132 w 5779291"/>
              <a:gd name="connsiteY2" fmla="*/ 153167 h 1527146"/>
              <a:gd name="connsiteX3" fmla="*/ 504825 w 5779291"/>
              <a:gd name="connsiteY3" fmla="*/ 153167 h 1527146"/>
              <a:gd name="connsiteX4" fmla="*/ 507207 w 5779291"/>
              <a:gd name="connsiteY4" fmla="*/ 455586 h 1527146"/>
              <a:gd name="connsiteX5" fmla="*/ 1038225 w 5779291"/>
              <a:gd name="connsiteY5" fmla="*/ 457967 h 1527146"/>
              <a:gd name="connsiteX6" fmla="*/ 1040607 w 5779291"/>
              <a:gd name="connsiteY6" fmla="*/ 905642 h 1527146"/>
              <a:gd name="connsiteX7" fmla="*/ 1347788 w 5779291"/>
              <a:gd name="connsiteY7" fmla="*/ 910405 h 1527146"/>
              <a:gd name="connsiteX8" fmla="*/ 1350169 w 5779291"/>
              <a:gd name="connsiteY8" fmla="*/ 1141386 h 1527146"/>
              <a:gd name="connsiteX9" fmla="*/ 1388269 w 5779291"/>
              <a:gd name="connsiteY9" fmla="*/ 1146148 h 1527146"/>
              <a:gd name="connsiteX10" fmla="*/ 1390650 w 5779291"/>
              <a:gd name="connsiteY10" fmla="*/ 977080 h 1527146"/>
              <a:gd name="connsiteX11" fmla="*/ 2671762 w 5779291"/>
              <a:gd name="connsiteY11" fmla="*/ 977080 h 1527146"/>
              <a:gd name="connsiteX12" fmla="*/ 2702718 w 5779291"/>
              <a:gd name="connsiteY12" fmla="*/ 924692 h 1527146"/>
              <a:gd name="connsiteX13" fmla="*/ 4112419 w 5779291"/>
              <a:gd name="connsiteY13" fmla="*/ 924691 h 1527146"/>
              <a:gd name="connsiteX14" fmla="*/ 4112417 w 5779291"/>
              <a:gd name="connsiteY14" fmla="*/ 1527146 h 1527146"/>
              <a:gd name="connsiteX15" fmla="*/ 4155279 w 5779291"/>
              <a:gd name="connsiteY15" fmla="*/ 1469998 h 1527146"/>
              <a:gd name="connsiteX16" fmla="*/ 4398166 w 5779291"/>
              <a:gd name="connsiteY16" fmla="*/ 1467616 h 1527146"/>
              <a:gd name="connsiteX17" fmla="*/ 4405311 w 5779291"/>
              <a:gd name="connsiteY17" fmla="*/ 1429516 h 1527146"/>
              <a:gd name="connsiteX18" fmla="*/ 4688680 w 5779291"/>
              <a:gd name="connsiteY18" fmla="*/ 1436660 h 1527146"/>
              <a:gd name="connsiteX19" fmla="*/ 4688679 w 5779291"/>
              <a:gd name="connsiteY19" fmla="*/ 1374747 h 1527146"/>
              <a:gd name="connsiteX20" fmla="*/ 4852986 w 5779291"/>
              <a:gd name="connsiteY20" fmla="*/ 1377128 h 1527146"/>
              <a:gd name="connsiteX21" fmla="*/ 4852989 w 5779291"/>
              <a:gd name="connsiteY21" fmla="*/ 1212823 h 1527146"/>
              <a:gd name="connsiteX22" fmla="*/ 5324473 w 5779291"/>
              <a:gd name="connsiteY22" fmla="*/ 1210441 h 1527146"/>
              <a:gd name="connsiteX23" fmla="*/ 5338762 w 5779291"/>
              <a:gd name="connsiteY23" fmla="*/ 1162816 h 1527146"/>
              <a:gd name="connsiteX24" fmla="*/ 5779291 w 5779291"/>
              <a:gd name="connsiteY24" fmla="*/ 1160435 h 1527146"/>
              <a:gd name="connsiteX0" fmla="*/ 0 w 5779291"/>
              <a:gd name="connsiteY0" fmla="*/ 0 h 1507329"/>
              <a:gd name="connsiteX1" fmla="*/ 290513 w 5779291"/>
              <a:gd name="connsiteY1" fmla="*/ 4762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0 w 5779291"/>
              <a:gd name="connsiteY0" fmla="*/ 0 h 1507329"/>
              <a:gd name="connsiteX1" fmla="*/ 290513 w 5779291"/>
              <a:gd name="connsiteY1" fmla="*/ 2381 h 1507329"/>
              <a:gd name="connsiteX2" fmla="*/ 288132 w 5779291"/>
              <a:gd name="connsiteY2" fmla="*/ 133350 h 1507329"/>
              <a:gd name="connsiteX3" fmla="*/ 504825 w 5779291"/>
              <a:gd name="connsiteY3" fmla="*/ 133350 h 1507329"/>
              <a:gd name="connsiteX4" fmla="*/ 507207 w 5779291"/>
              <a:gd name="connsiteY4" fmla="*/ 435769 h 1507329"/>
              <a:gd name="connsiteX5" fmla="*/ 1038225 w 5779291"/>
              <a:gd name="connsiteY5" fmla="*/ 438150 h 1507329"/>
              <a:gd name="connsiteX6" fmla="*/ 1040607 w 5779291"/>
              <a:gd name="connsiteY6" fmla="*/ 885825 h 1507329"/>
              <a:gd name="connsiteX7" fmla="*/ 1347788 w 5779291"/>
              <a:gd name="connsiteY7" fmla="*/ 890588 h 1507329"/>
              <a:gd name="connsiteX8" fmla="*/ 1350169 w 5779291"/>
              <a:gd name="connsiteY8" fmla="*/ 1121569 h 1507329"/>
              <a:gd name="connsiteX9" fmla="*/ 1388269 w 5779291"/>
              <a:gd name="connsiteY9" fmla="*/ 1126331 h 1507329"/>
              <a:gd name="connsiteX10" fmla="*/ 1390650 w 5779291"/>
              <a:gd name="connsiteY10" fmla="*/ 957263 h 1507329"/>
              <a:gd name="connsiteX11" fmla="*/ 2671762 w 5779291"/>
              <a:gd name="connsiteY11" fmla="*/ 957263 h 1507329"/>
              <a:gd name="connsiteX12" fmla="*/ 2702718 w 5779291"/>
              <a:gd name="connsiteY12" fmla="*/ 904875 h 1507329"/>
              <a:gd name="connsiteX13" fmla="*/ 4112419 w 5779291"/>
              <a:gd name="connsiteY13" fmla="*/ 904874 h 1507329"/>
              <a:gd name="connsiteX14" fmla="*/ 4112417 w 5779291"/>
              <a:gd name="connsiteY14" fmla="*/ 1507329 h 1507329"/>
              <a:gd name="connsiteX15" fmla="*/ 4155279 w 5779291"/>
              <a:gd name="connsiteY15" fmla="*/ 1450181 h 1507329"/>
              <a:gd name="connsiteX16" fmla="*/ 4398166 w 5779291"/>
              <a:gd name="connsiteY16" fmla="*/ 1447799 h 1507329"/>
              <a:gd name="connsiteX17" fmla="*/ 4405311 w 5779291"/>
              <a:gd name="connsiteY17" fmla="*/ 1409699 h 1507329"/>
              <a:gd name="connsiteX18" fmla="*/ 4688680 w 5779291"/>
              <a:gd name="connsiteY18" fmla="*/ 1416843 h 1507329"/>
              <a:gd name="connsiteX19" fmla="*/ 4688679 w 5779291"/>
              <a:gd name="connsiteY19" fmla="*/ 1354930 h 1507329"/>
              <a:gd name="connsiteX20" fmla="*/ 4852986 w 5779291"/>
              <a:gd name="connsiteY20" fmla="*/ 1357311 h 1507329"/>
              <a:gd name="connsiteX21" fmla="*/ 4852989 w 5779291"/>
              <a:gd name="connsiteY21" fmla="*/ 1193006 h 1507329"/>
              <a:gd name="connsiteX22" fmla="*/ 5324473 w 5779291"/>
              <a:gd name="connsiteY22" fmla="*/ 1190624 h 1507329"/>
              <a:gd name="connsiteX23" fmla="*/ 5338762 w 5779291"/>
              <a:gd name="connsiteY23" fmla="*/ 1142999 h 1507329"/>
              <a:gd name="connsiteX24" fmla="*/ 5779291 w 5779291"/>
              <a:gd name="connsiteY24" fmla="*/ 1140618 h 1507329"/>
              <a:gd name="connsiteX0" fmla="*/ 4764 w 5784055"/>
              <a:gd name="connsiteY0" fmla="*/ 8057 h 1515386"/>
              <a:gd name="connsiteX1" fmla="*/ 0 w 5784055"/>
              <a:gd name="connsiteY1" fmla="*/ 8055 h 1515386"/>
              <a:gd name="connsiteX2" fmla="*/ 295277 w 5784055"/>
              <a:gd name="connsiteY2" fmla="*/ 10438 h 1515386"/>
              <a:gd name="connsiteX3" fmla="*/ 292896 w 5784055"/>
              <a:gd name="connsiteY3" fmla="*/ 141407 h 1515386"/>
              <a:gd name="connsiteX4" fmla="*/ 509589 w 5784055"/>
              <a:gd name="connsiteY4" fmla="*/ 141407 h 1515386"/>
              <a:gd name="connsiteX5" fmla="*/ 511971 w 5784055"/>
              <a:gd name="connsiteY5" fmla="*/ 443826 h 1515386"/>
              <a:gd name="connsiteX6" fmla="*/ 1042989 w 5784055"/>
              <a:gd name="connsiteY6" fmla="*/ 446207 h 1515386"/>
              <a:gd name="connsiteX7" fmla="*/ 1045371 w 5784055"/>
              <a:gd name="connsiteY7" fmla="*/ 893882 h 1515386"/>
              <a:gd name="connsiteX8" fmla="*/ 1352552 w 5784055"/>
              <a:gd name="connsiteY8" fmla="*/ 898645 h 1515386"/>
              <a:gd name="connsiteX9" fmla="*/ 1354933 w 5784055"/>
              <a:gd name="connsiteY9" fmla="*/ 1129626 h 1515386"/>
              <a:gd name="connsiteX10" fmla="*/ 1393033 w 5784055"/>
              <a:gd name="connsiteY10" fmla="*/ 1134388 h 1515386"/>
              <a:gd name="connsiteX11" fmla="*/ 1395414 w 5784055"/>
              <a:gd name="connsiteY11" fmla="*/ 965320 h 1515386"/>
              <a:gd name="connsiteX12" fmla="*/ 2676526 w 5784055"/>
              <a:gd name="connsiteY12" fmla="*/ 965320 h 1515386"/>
              <a:gd name="connsiteX13" fmla="*/ 2707482 w 5784055"/>
              <a:gd name="connsiteY13" fmla="*/ 912932 h 1515386"/>
              <a:gd name="connsiteX14" fmla="*/ 4117183 w 5784055"/>
              <a:gd name="connsiteY14" fmla="*/ 912931 h 1515386"/>
              <a:gd name="connsiteX15" fmla="*/ 4117181 w 5784055"/>
              <a:gd name="connsiteY15" fmla="*/ 1515386 h 1515386"/>
              <a:gd name="connsiteX16" fmla="*/ 4160043 w 5784055"/>
              <a:gd name="connsiteY16" fmla="*/ 1458238 h 1515386"/>
              <a:gd name="connsiteX17" fmla="*/ 4402930 w 5784055"/>
              <a:gd name="connsiteY17" fmla="*/ 1455856 h 1515386"/>
              <a:gd name="connsiteX18" fmla="*/ 4410075 w 5784055"/>
              <a:gd name="connsiteY18" fmla="*/ 1417756 h 1515386"/>
              <a:gd name="connsiteX19" fmla="*/ 4693444 w 5784055"/>
              <a:gd name="connsiteY19" fmla="*/ 1424900 h 1515386"/>
              <a:gd name="connsiteX20" fmla="*/ 4693443 w 5784055"/>
              <a:gd name="connsiteY20" fmla="*/ 1362987 h 1515386"/>
              <a:gd name="connsiteX21" fmla="*/ 4857750 w 5784055"/>
              <a:gd name="connsiteY21" fmla="*/ 1365368 h 1515386"/>
              <a:gd name="connsiteX22" fmla="*/ 4857753 w 5784055"/>
              <a:gd name="connsiteY22" fmla="*/ 1201063 h 1515386"/>
              <a:gd name="connsiteX23" fmla="*/ 5329237 w 5784055"/>
              <a:gd name="connsiteY23" fmla="*/ 1198681 h 1515386"/>
              <a:gd name="connsiteX24" fmla="*/ 5343526 w 5784055"/>
              <a:gd name="connsiteY24" fmla="*/ 1151056 h 1515386"/>
              <a:gd name="connsiteX25" fmla="*/ 5784055 w 5784055"/>
              <a:gd name="connsiteY25" fmla="*/ 1148675 h 1515386"/>
              <a:gd name="connsiteX0" fmla="*/ 7145 w 5786436"/>
              <a:gd name="connsiteY0" fmla="*/ 161927 h 1669256"/>
              <a:gd name="connsiteX1" fmla="*/ 0 w 5786436"/>
              <a:gd name="connsiteY1" fmla="*/ 0 h 1669256"/>
              <a:gd name="connsiteX2" fmla="*/ 297658 w 5786436"/>
              <a:gd name="connsiteY2" fmla="*/ 164308 h 1669256"/>
              <a:gd name="connsiteX3" fmla="*/ 295277 w 5786436"/>
              <a:gd name="connsiteY3" fmla="*/ 295277 h 1669256"/>
              <a:gd name="connsiteX4" fmla="*/ 511970 w 5786436"/>
              <a:gd name="connsiteY4" fmla="*/ 295277 h 1669256"/>
              <a:gd name="connsiteX5" fmla="*/ 514352 w 5786436"/>
              <a:gd name="connsiteY5" fmla="*/ 597696 h 1669256"/>
              <a:gd name="connsiteX6" fmla="*/ 1045370 w 5786436"/>
              <a:gd name="connsiteY6" fmla="*/ 600077 h 1669256"/>
              <a:gd name="connsiteX7" fmla="*/ 1047752 w 5786436"/>
              <a:gd name="connsiteY7" fmla="*/ 1047752 h 1669256"/>
              <a:gd name="connsiteX8" fmla="*/ 1354933 w 5786436"/>
              <a:gd name="connsiteY8" fmla="*/ 1052515 h 1669256"/>
              <a:gd name="connsiteX9" fmla="*/ 1357314 w 5786436"/>
              <a:gd name="connsiteY9" fmla="*/ 1283496 h 1669256"/>
              <a:gd name="connsiteX10" fmla="*/ 1395414 w 5786436"/>
              <a:gd name="connsiteY10" fmla="*/ 1288258 h 1669256"/>
              <a:gd name="connsiteX11" fmla="*/ 1397795 w 5786436"/>
              <a:gd name="connsiteY11" fmla="*/ 1119190 h 1669256"/>
              <a:gd name="connsiteX12" fmla="*/ 2678907 w 5786436"/>
              <a:gd name="connsiteY12" fmla="*/ 1119190 h 1669256"/>
              <a:gd name="connsiteX13" fmla="*/ 2709863 w 5786436"/>
              <a:gd name="connsiteY13" fmla="*/ 1066802 h 1669256"/>
              <a:gd name="connsiteX14" fmla="*/ 4119564 w 5786436"/>
              <a:gd name="connsiteY14" fmla="*/ 1066801 h 1669256"/>
              <a:gd name="connsiteX15" fmla="*/ 4119562 w 5786436"/>
              <a:gd name="connsiteY15" fmla="*/ 1669256 h 1669256"/>
              <a:gd name="connsiteX16" fmla="*/ 4162424 w 5786436"/>
              <a:gd name="connsiteY16" fmla="*/ 1612108 h 1669256"/>
              <a:gd name="connsiteX17" fmla="*/ 4405311 w 5786436"/>
              <a:gd name="connsiteY17" fmla="*/ 1609726 h 1669256"/>
              <a:gd name="connsiteX18" fmla="*/ 4412456 w 5786436"/>
              <a:gd name="connsiteY18" fmla="*/ 1571626 h 1669256"/>
              <a:gd name="connsiteX19" fmla="*/ 4695825 w 5786436"/>
              <a:gd name="connsiteY19" fmla="*/ 1578770 h 1669256"/>
              <a:gd name="connsiteX20" fmla="*/ 4695824 w 5786436"/>
              <a:gd name="connsiteY20" fmla="*/ 1516857 h 1669256"/>
              <a:gd name="connsiteX21" fmla="*/ 4860131 w 5786436"/>
              <a:gd name="connsiteY21" fmla="*/ 1519238 h 1669256"/>
              <a:gd name="connsiteX22" fmla="*/ 4860134 w 5786436"/>
              <a:gd name="connsiteY22" fmla="*/ 1354933 h 1669256"/>
              <a:gd name="connsiteX23" fmla="*/ 5331618 w 5786436"/>
              <a:gd name="connsiteY23" fmla="*/ 1352551 h 1669256"/>
              <a:gd name="connsiteX24" fmla="*/ 5345907 w 5786436"/>
              <a:gd name="connsiteY24" fmla="*/ 1304926 h 1669256"/>
              <a:gd name="connsiteX25" fmla="*/ 5786436 w 5786436"/>
              <a:gd name="connsiteY25" fmla="*/ 1302545 h 1669256"/>
              <a:gd name="connsiteX0" fmla="*/ 0 w 5857873"/>
              <a:gd name="connsiteY0" fmla="*/ 0 h 1674016"/>
              <a:gd name="connsiteX1" fmla="*/ 71437 w 5857873"/>
              <a:gd name="connsiteY1" fmla="*/ 4760 h 1674016"/>
              <a:gd name="connsiteX2" fmla="*/ 369095 w 5857873"/>
              <a:gd name="connsiteY2" fmla="*/ 169068 h 1674016"/>
              <a:gd name="connsiteX3" fmla="*/ 366714 w 5857873"/>
              <a:gd name="connsiteY3" fmla="*/ 300037 h 1674016"/>
              <a:gd name="connsiteX4" fmla="*/ 583407 w 5857873"/>
              <a:gd name="connsiteY4" fmla="*/ 300037 h 1674016"/>
              <a:gd name="connsiteX5" fmla="*/ 585789 w 5857873"/>
              <a:gd name="connsiteY5" fmla="*/ 602456 h 1674016"/>
              <a:gd name="connsiteX6" fmla="*/ 1116807 w 5857873"/>
              <a:gd name="connsiteY6" fmla="*/ 604837 h 1674016"/>
              <a:gd name="connsiteX7" fmla="*/ 1119189 w 5857873"/>
              <a:gd name="connsiteY7" fmla="*/ 1052512 h 1674016"/>
              <a:gd name="connsiteX8" fmla="*/ 1426370 w 5857873"/>
              <a:gd name="connsiteY8" fmla="*/ 1057275 h 1674016"/>
              <a:gd name="connsiteX9" fmla="*/ 1428751 w 5857873"/>
              <a:gd name="connsiteY9" fmla="*/ 1288256 h 1674016"/>
              <a:gd name="connsiteX10" fmla="*/ 1466851 w 5857873"/>
              <a:gd name="connsiteY10" fmla="*/ 1293018 h 1674016"/>
              <a:gd name="connsiteX11" fmla="*/ 1469232 w 5857873"/>
              <a:gd name="connsiteY11" fmla="*/ 1123950 h 1674016"/>
              <a:gd name="connsiteX12" fmla="*/ 2750344 w 5857873"/>
              <a:gd name="connsiteY12" fmla="*/ 1123950 h 1674016"/>
              <a:gd name="connsiteX13" fmla="*/ 2781300 w 5857873"/>
              <a:gd name="connsiteY13" fmla="*/ 1071562 h 1674016"/>
              <a:gd name="connsiteX14" fmla="*/ 4191001 w 5857873"/>
              <a:gd name="connsiteY14" fmla="*/ 1071561 h 1674016"/>
              <a:gd name="connsiteX15" fmla="*/ 4190999 w 5857873"/>
              <a:gd name="connsiteY15" fmla="*/ 1674016 h 1674016"/>
              <a:gd name="connsiteX16" fmla="*/ 4233861 w 5857873"/>
              <a:gd name="connsiteY16" fmla="*/ 1616868 h 1674016"/>
              <a:gd name="connsiteX17" fmla="*/ 4476748 w 5857873"/>
              <a:gd name="connsiteY17" fmla="*/ 1614486 h 1674016"/>
              <a:gd name="connsiteX18" fmla="*/ 4483893 w 5857873"/>
              <a:gd name="connsiteY18" fmla="*/ 1576386 h 1674016"/>
              <a:gd name="connsiteX19" fmla="*/ 4767262 w 5857873"/>
              <a:gd name="connsiteY19" fmla="*/ 1583530 h 1674016"/>
              <a:gd name="connsiteX20" fmla="*/ 4767261 w 5857873"/>
              <a:gd name="connsiteY20" fmla="*/ 1521617 h 1674016"/>
              <a:gd name="connsiteX21" fmla="*/ 4931568 w 5857873"/>
              <a:gd name="connsiteY21" fmla="*/ 1523998 h 1674016"/>
              <a:gd name="connsiteX22" fmla="*/ 4931571 w 5857873"/>
              <a:gd name="connsiteY22" fmla="*/ 1359693 h 1674016"/>
              <a:gd name="connsiteX23" fmla="*/ 5403055 w 5857873"/>
              <a:gd name="connsiteY23" fmla="*/ 1357311 h 1674016"/>
              <a:gd name="connsiteX24" fmla="*/ 5417344 w 5857873"/>
              <a:gd name="connsiteY24" fmla="*/ 1309686 h 1674016"/>
              <a:gd name="connsiteX25" fmla="*/ 5857873 w 5857873"/>
              <a:gd name="connsiteY25" fmla="*/ 1307305 h 1674016"/>
              <a:gd name="connsiteX0" fmla="*/ 0 w 5857873"/>
              <a:gd name="connsiteY0" fmla="*/ 0 h 1674016"/>
              <a:gd name="connsiteX1" fmla="*/ 73818 w 5857873"/>
              <a:gd name="connsiteY1" fmla="*/ 157160 h 1674016"/>
              <a:gd name="connsiteX2" fmla="*/ 369095 w 5857873"/>
              <a:gd name="connsiteY2" fmla="*/ 169068 h 1674016"/>
              <a:gd name="connsiteX3" fmla="*/ 366714 w 5857873"/>
              <a:gd name="connsiteY3" fmla="*/ 300037 h 1674016"/>
              <a:gd name="connsiteX4" fmla="*/ 583407 w 5857873"/>
              <a:gd name="connsiteY4" fmla="*/ 300037 h 1674016"/>
              <a:gd name="connsiteX5" fmla="*/ 585789 w 5857873"/>
              <a:gd name="connsiteY5" fmla="*/ 602456 h 1674016"/>
              <a:gd name="connsiteX6" fmla="*/ 1116807 w 5857873"/>
              <a:gd name="connsiteY6" fmla="*/ 604837 h 1674016"/>
              <a:gd name="connsiteX7" fmla="*/ 1119189 w 5857873"/>
              <a:gd name="connsiteY7" fmla="*/ 1052512 h 1674016"/>
              <a:gd name="connsiteX8" fmla="*/ 1426370 w 5857873"/>
              <a:gd name="connsiteY8" fmla="*/ 1057275 h 1674016"/>
              <a:gd name="connsiteX9" fmla="*/ 1428751 w 5857873"/>
              <a:gd name="connsiteY9" fmla="*/ 1288256 h 1674016"/>
              <a:gd name="connsiteX10" fmla="*/ 1466851 w 5857873"/>
              <a:gd name="connsiteY10" fmla="*/ 1293018 h 1674016"/>
              <a:gd name="connsiteX11" fmla="*/ 1469232 w 5857873"/>
              <a:gd name="connsiteY11" fmla="*/ 1123950 h 1674016"/>
              <a:gd name="connsiteX12" fmla="*/ 2750344 w 5857873"/>
              <a:gd name="connsiteY12" fmla="*/ 1123950 h 1674016"/>
              <a:gd name="connsiteX13" fmla="*/ 2781300 w 5857873"/>
              <a:gd name="connsiteY13" fmla="*/ 1071562 h 1674016"/>
              <a:gd name="connsiteX14" fmla="*/ 4191001 w 5857873"/>
              <a:gd name="connsiteY14" fmla="*/ 1071561 h 1674016"/>
              <a:gd name="connsiteX15" fmla="*/ 4190999 w 5857873"/>
              <a:gd name="connsiteY15" fmla="*/ 1674016 h 1674016"/>
              <a:gd name="connsiteX16" fmla="*/ 4233861 w 5857873"/>
              <a:gd name="connsiteY16" fmla="*/ 1616868 h 1674016"/>
              <a:gd name="connsiteX17" fmla="*/ 4476748 w 5857873"/>
              <a:gd name="connsiteY17" fmla="*/ 1614486 h 1674016"/>
              <a:gd name="connsiteX18" fmla="*/ 4483893 w 5857873"/>
              <a:gd name="connsiteY18" fmla="*/ 1576386 h 1674016"/>
              <a:gd name="connsiteX19" fmla="*/ 4767262 w 5857873"/>
              <a:gd name="connsiteY19" fmla="*/ 1583530 h 1674016"/>
              <a:gd name="connsiteX20" fmla="*/ 4767261 w 5857873"/>
              <a:gd name="connsiteY20" fmla="*/ 1521617 h 1674016"/>
              <a:gd name="connsiteX21" fmla="*/ 4931568 w 5857873"/>
              <a:gd name="connsiteY21" fmla="*/ 1523998 h 1674016"/>
              <a:gd name="connsiteX22" fmla="*/ 4931571 w 5857873"/>
              <a:gd name="connsiteY22" fmla="*/ 1359693 h 1674016"/>
              <a:gd name="connsiteX23" fmla="*/ 5403055 w 5857873"/>
              <a:gd name="connsiteY23" fmla="*/ 1357311 h 1674016"/>
              <a:gd name="connsiteX24" fmla="*/ 5417344 w 5857873"/>
              <a:gd name="connsiteY24" fmla="*/ 1309686 h 1674016"/>
              <a:gd name="connsiteX25" fmla="*/ 5857873 w 5857873"/>
              <a:gd name="connsiteY25" fmla="*/ 1307305 h 1674016"/>
              <a:gd name="connsiteX0" fmla="*/ 0 w 5857873"/>
              <a:gd name="connsiteY0" fmla="*/ 0 h 1674016"/>
              <a:gd name="connsiteX1" fmla="*/ 73819 w 5857873"/>
              <a:gd name="connsiteY1" fmla="*/ 76198 h 1674016"/>
              <a:gd name="connsiteX2" fmla="*/ 73818 w 5857873"/>
              <a:gd name="connsiteY2" fmla="*/ 157160 h 1674016"/>
              <a:gd name="connsiteX3" fmla="*/ 369095 w 5857873"/>
              <a:gd name="connsiteY3" fmla="*/ 169068 h 1674016"/>
              <a:gd name="connsiteX4" fmla="*/ 366714 w 5857873"/>
              <a:gd name="connsiteY4" fmla="*/ 300037 h 1674016"/>
              <a:gd name="connsiteX5" fmla="*/ 583407 w 5857873"/>
              <a:gd name="connsiteY5" fmla="*/ 300037 h 1674016"/>
              <a:gd name="connsiteX6" fmla="*/ 585789 w 5857873"/>
              <a:gd name="connsiteY6" fmla="*/ 602456 h 1674016"/>
              <a:gd name="connsiteX7" fmla="*/ 1116807 w 5857873"/>
              <a:gd name="connsiteY7" fmla="*/ 604837 h 1674016"/>
              <a:gd name="connsiteX8" fmla="*/ 1119189 w 5857873"/>
              <a:gd name="connsiteY8" fmla="*/ 1052512 h 1674016"/>
              <a:gd name="connsiteX9" fmla="*/ 1426370 w 5857873"/>
              <a:gd name="connsiteY9" fmla="*/ 1057275 h 1674016"/>
              <a:gd name="connsiteX10" fmla="*/ 1428751 w 5857873"/>
              <a:gd name="connsiteY10" fmla="*/ 1288256 h 1674016"/>
              <a:gd name="connsiteX11" fmla="*/ 1466851 w 5857873"/>
              <a:gd name="connsiteY11" fmla="*/ 1293018 h 1674016"/>
              <a:gd name="connsiteX12" fmla="*/ 1469232 w 5857873"/>
              <a:gd name="connsiteY12" fmla="*/ 1123950 h 1674016"/>
              <a:gd name="connsiteX13" fmla="*/ 2750344 w 5857873"/>
              <a:gd name="connsiteY13" fmla="*/ 1123950 h 1674016"/>
              <a:gd name="connsiteX14" fmla="*/ 2781300 w 5857873"/>
              <a:gd name="connsiteY14" fmla="*/ 1071562 h 1674016"/>
              <a:gd name="connsiteX15" fmla="*/ 4191001 w 5857873"/>
              <a:gd name="connsiteY15" fmla="*/ 1071561 h 1674016"/>
              <a:gd name="connsiteX16" fmla="*/ 4190999 w 5857873"/>
              <a:gd name="connsiteY16" fmla="*/ 1674016 h 1674016"/>
              <a:gd name="connsiteX17" fmla="*/ 4233861 w 5857873"/>
              <a:gd name="connsiteY17" fmla="*/ 1616868 h 1674016"/>
              <a:gd name="connsiteX18" fmla="*/ 4476748 w 5857873"/>
              <a:gd name="connsiteY18" fmla="*/ 1614486 h 1674016"/>
              <a:gd name="connsiteX19" fmla="*/ 4483893 w 5857873"/>
              <a:gd name="connsiteY19" fmla="*/ 1576386 h 1674016"/>
              <a:gd name="connsiteX20" fmla="*/ 4767262 w 5857873"/>
              <a:gd name="connsiteY20" fmla="*/ 1583530 h 1674016"/>
              <a:gd name="connsiteX21" fmla="*/ 4767261 w 5857873"/>
              <a:gd name="connsiteY21" fmla="*/ 1521617 h 1674016"/>
              <a:gd name="connsiteX22" fmla="*/ 4931568 w 5857873"/>
              <a:gd name="connsiteY22" fmla="*/ 1523998 h 1674016"/>
              <a:gd name="connsiteX23" fmla="*/ 4931571 w 5857873"/>
              <a:gd name="connsiteY23" fmla="*/ 1359693 h 1674016"/>
              <a:gd name="connsiteX24" fmla="*/ 5403055 w 5857873"/>
              <a:gd name="connsiteY24" fmla="*/ 1357311 h 1674016"/>
              <a:gd name="connsiteX25" fmla="*/ 5417344 w 5857873"/>
              <a:gd name="connsiteY25" fmla="*/ 1309686 h 1674016"/>
              <a:gd name="connsiteX26" fmla="*/ 5857873 w 5857873"/>
              <a:gd name="connsiteY26" fmla="*/ 1307305 h 1674016"/>
              <a:gd name="connsiteX0" fmla="*/ 0 w 5857873"/>
              <a:gd name="connsiteY0" fmla="*/ 0 h 1674016"/>
              <a:gd name="connsiteX1" fmla="*/ 95250 w 5857873"/>
              <a:gd name="connsiteY1" fmla="*/ 38098 h 1674016"/>
              <a:gd name="connsiteX2" fmla="*/ 73819 w 5857873"/>
              <a:gd name="connsiteY2" fmla="*/ 76198 h 1674016"/>
              <a:gd name="connsiteX3" fmla="*/ 73818 w 5857873"/>
              <a:gd name="connsiteY3" fmla="*/ 157160 h 1674016"/>
              <a:gd name="connsiteX4" fmla="*/ 369095 w 5857873"/>
              <a:gd name="connsiteY4" fmla="*/ 169068 h 1674016"/>
              <a:gd name="connsiteX5" fmla="*/ 366714 w 5857873"/>
              <a:gd name="connsiteY5" fmla="*/ 300037 h 1674016"/>
              <a:gd name="connsiteX6" fmla="*/ 583407 w 5857873"/>
              <a:gd name="connsiteY6" fmla="*/ 300037 h 1674016"/>
              <a:gd name="connsiteX7" fmla="*/ 585789 w 5857873"/>
              <a:gd name="connsiteY7" fmla="*/ 602456 h 1674016"/>
              <a:gd name="connsiteX8" fmla="*/ 1116807 w 5857873"/>
              <a:gd name="connsiteY8" fmla="*/ 604837 h 1674016"/>
              <a:gd name="connsiteX9" fmla="*/ 1119189 w 5857873"/>
              <a:gd name="connsiteY9" fmla="*/ 1052512 h 1674016"/>
              <a:gd name="connsiteX10" fmla="*/ 1426370 w 5857873"/>
              <a:gd name="connsiteY10" fmla="*/ 1057275 h 1674016"/>
              <a:gd name="connsiteX11" fmla="*/ 1428751 w 5857873"/>
              <a:gd name="connsiteY11" fmla="*/ 1288256 h 1674016"/>
              <a:gd name="connsiteX12" fmla="*/ 1466851 w 5857873"/>
              <a:gd name="connsiteY12" fmla="*/ 1293018 h 1674016"/>
              <a:gd name="connsiteX13" fmla="*/ 1469232 w 5857873"/>
              <a:gd name="connsiteY13" fmla="*/ 1123950 h 1674016"/>
              <a:gd name="connsiteX14" fmla="*/ 2750344 w 5857873"/>
              <a:gd name="connsiteY14" fmla="*/ 1123950 h 1674016"/>
              <a:gd name="connsiteX15" fmla="*/ 2781300 w 5857873"/>
              <a:gd name="connsiteY15" fmla="*/ 1071562 h 1674016"/>
              <a:gd name="connsiteX16" fmla="*/ 4191001 w 5857873"/>
              <a:gd name="connsiteY16" fmla="*/ 1071561 h 1674016"/>
              <a:gd name="connsiteX17" fmla="*/ 4190999 w 5857873"/>
              <a:gd name="connsiteY17" fmla="*/ 1674016 h 1674016"/>
              <a:gd name="connsiteX18" fmla="*/ 4233861 w 5857873"/>
              <a:gd name="connsiteY18" fmla="*/ 1616868 h 1674016"/>
              <a:gd name="connsiteX19" fmla="*/ 4476748 w 5857873"/>
              <a:gd name="connsiteY19" fmla="*/ 1614486 h 1674016"/>
              <a:gd name="connsiteX20" fmla="*/ 4483893 w 5857873"/>
              <a:gd name="connsiteY20" fmla="*/ 1576386 h 1674016"/>
              <a:gd name="connsiteX21" fmla="*/ 4767262 w 5857873"/>
              <a:gd name="connsiteY21" fmla="*/ 1583530 h 1674016"/>
              <a:gd name="connsiteX22" fmla="*/ 4767261 w 5857873"/>
              <a:gd name="connsiteY22" fmla="*/ 1521617 h 1674016"/>
              <a:gd name="connsiteX23" fmla="*/ 4931568 w 5857873"/>
              <a:gd name="connsiteY23" fmla="*/ 1523998 h 1674016"/>
              <a:gd name="connsiteX24" fmla="*/ 4931571 w 5857873"/>
              <a:gd name="connsiteY24" fmla="*/ 1359693 h 1674016"/>
              <a:gd name="connsiteX25" fmla="*/ 5403055 w 5857873"/>
              <a:gd name="connsiteY25" fmla="*/ 1357311 h 1674016"/>
              <a:gd name="connsiteX26" fmla="*/ 5417344 w 5857873"/>
              <a:gd name="connsiteY26" fmla="*/ 1309686 h 1674016"/>
              <a:gd name="connsiteX27" fmla="*/ 5857873 w 5857873"/>
              <a:gd name="connsiteY27" fmla="*/ 1307305 h 1674016"/>
              <a:gd name="connsiteX0" fmla="*/ 0 w 5857873"/>
              <a:gd name="connsiteY0" fmla="*/ 8628 h 1682644"/>
              <a:gd name="connsiteX1" fmla="*/ 100013 w 5857873"/>
              <a:gd name="connsiteY1" fmla="*/ 1482 h 1682644"/>
              <a:gd name="connsiteX2" fmla="*/ 95250 w 5857873"/>
              <a:gd name="connsiteY2" fmla="*/ 46726 h 1682644"/>
              <a:gd name="connsiteX3" fmla="*/ 73819 w 5857873"/>
              <a:gd name="connsiteY3" fmla="*/ 84826 h 1682644"/>
              <a:gd name="connsiteX4" fmla="*/ 73818 w 5857873"/>
              <a:gd name="connsiteY4" fmla="*/ 165788 h 1682644"/>
              <a:gd name="connsiteX5" fmla="*/ 369095 w 5857873"/>
              <a:gd name="connsiteY5" fmla="*/ 177696 h 1682644"/>
              <a:gd name="connsiteX6" fmla="*/ 366714 w 5857873"/>
              <a:gd name="connsiteY6" fmla="*/ 308665 h 1682644"/>
              <a:gd name="connsiteX7" fmla="*/ 583407 w 5857873"/>
              <a:gd name="connsiteY7" fmla="*/ 308665 h 1682644"/>
              <a:gd name="connsiteX8" fmla="*/ 585789 w 5857873"/>
              <a:gd name="connsiteY8" fmla="*/ 611084 h 1682644"/>
              <a:gd name="connsiteX9" fmla="*/ 1116807 w 5857873"/>
              <a:gd name="connsiteY9" fmla="*/ 613465 h 1682644"/>
              <a:gd name="connsiteX10" fmla="*/ 1119189 w 5857873"/>
              <a:gd name="connsiteY10" fmla="*/ 1061140 h 1682644"/>
              <a:gd name="connsiteX11" fmla="*/ 1426370 w 5857873"/>
              <a:gd name="connsiteY11" fmla="*/ 1065903 h 1682644"/>
              <a:gd name="connsiteX12" fmla="*/ 1428751 w 5857873"/>
              <a:gd name="connsiteY12" fmla="*/ 1296884 h 1682644"/>
              <a:gd name="connsiteX13" fmla="*/ 1466851 w 5857873"/>
              <a:gd name="connsiteY13" fmla="*/ 1301646 h 1682644"/>
              <a:gd name="connsiteX14" fmla="*/ 1469232 w 5857873"/>
              <a:gd name="connsiteY14" fmla="*/ 1132578 h 1682644"/>
              <a:gd name="connsiteX15" fmla="*/ 2750344 w 5857873"/>
              <a:gd name="connsiteY15" fmla="*/ 1132578 h 1682644"/>
              <a:gd name="connsiteX16" fmla="*/ 2781300 w 5857873"/>
              <a:gd name="connsiteY16" fmla="*/ 1080190 h 1682644"/>
              <a:gd name="connsiteX17" fmla="*/ 4191001 w 5857873"/>
              <a:gd name="connsiteY17" fmla="*/ 1080189 h 1682644"/>
              <a:gd name="connsiteX18" fmla="*/ 4190999 w 5857873"/>
              <a:gd name="connsiteY18" fmla="*/ 1682644 h 1682644"/>
              <a:gd name="connsiteX19" fmla="*/ 4233861 w 5857873"/>
              <a:gd name="connsiteY19" fmla="*/ 1625496 h 1682644"/>
              <a:gd name="connsiteX20" fmla="*/ 4476748 w 5857873"/>
              <a:gd name="connsiteY20" fmla="*/ 1623114 h 1682644"/>
              <a:gd name="connsiteX21" fmla="*/ 4483893 w 5857873"/>
              <a:gd name="connsiteY21" fmla="*/ 1585014 h 1682644"/>
              <a:gd name="connsiteX22" fmla="*/ 4767262 w 5857873"/>
              <a:gd name="connsiteY22" fmla="*/ 1592158 h 1682644"/>
              <a:gd name="connsiteX23" fmla="*/ 4767261 w 5857873"/>
              <a:gd name="connsiteY23" fmla="*/ 1530245 h 1682644"/>
              <a:gd name="connsiteX24" fmla="*/ 4931568 w 5857873"/>
              <a:gd name="connsiteY24" fmla="*/ 1532626 h 1682644"/>
              <a:gd name="connsiteX25" fmla="*/ 4931571 w 5857873"/>
              <a:gd name="connsiteY25" fmla="*/ 1368321 h 1682644"/>
              <a:gd name="connsiteX26" fmla="*/ 5403055 w 5857873"/>
              <a:gd name="connsiteY26" fmla="*/ 1365939 h 1682644"/>
              <a:gd name="connsiteX27" fmla="*/ 5417344 w 5857873"/>
              <a:gd name="connsiteY27" fmla="*/ 1318314 h 1682644"/>
              <a:gd name="connsiteX28" fmla="*/ 5857873 w 5857873"/>
              <a:gd name="connsiteY28" fmla="*/ 1315933 h 1682644"/>
              <a:gd name="connsiteX0" fmla="*/ 1124937 w 5785042"/>
              <a:gd name="connsiteY0" fmla="*/ 328704 h 1681251"/>
              <a:gd name="connsiteX1" fmla="*/ 27182 w 5785042"/>
              <a:gd name="connsiteY1" fmla="*/ 89 h 1681251"/>
              <a:gd name="connsiteX2" fmla="*/ 22419 w 5785042"/>
              <a:gd name="connsiteY2" fmla="*/ 45333 h 1681251"/>
              <a:gd name="connsiteX3" fmla="*/ 988 w 5785042"/>
              <a:gd name="connsiteY3" fmla="*/ 83433 h 1681251"/>
              <a:gd name="connsiteX4" fmla="*/ 987 w 5785042"/>
              <a:gd name="connsiteY4" fmla="*/ 164395 h 1681251"/>
              <a:gd name="connsiteX5" fmla="*/ 296264 w 5785042"/>
              <a:gd name="connsiteY5" fmla="*/ 176303 h 1681251"/>
              <a:gd name="connsiteX6" fmla="*/ 293883 w 5785042"/>
              <a:gd name="connsiteY6" fmla="*/ 307272 h 1681251"/>
              <a:gd name="connsiteX7" fmla="*/ 510576 w 5785042"/>
              <a:gd name="connsiteY7" fmla="*/ 307272 h 1681251"/>
              <a:gd name="connsiteX8" fmla="*/ 512958 w 5785042"/>
              <a:gd name="connsiteY8" fmla="*/ 609691 h 1681251"/>
              <a:gd name="connsiteX9" fmla="*/ 1043976 w 5785042"/>
              <a:gd name="connsiteY9" fmla="*/ 612072 h 1681251"/>
              <a:gd name="connsiteX10" fmla="*/ 1046358 w 5785042"/>
              <a:gd name="connsiteY10" fmla="*/ 1059747 h 1681251"/>
              <a:gd name="connsiteX11" fmla="*/ 1353539 w 5785042"/>
              <a:gd name="connsiteY11" fmla="*/ 1064510 h 1681251"/>
              <a:gd name="connsiteX12" fmla="*/ 1355920 w 5785042"/>
              <a:gd name="connsiteY12" fmla="*/ 1295491 h 1681251"/>
              <a:gd name="connsiteX13" fmla="*/ 1394020 w 5785042"/>
              <a:gd name="connsiteY13" fmla="*/ 1300253 h 1681251"/>
              <a:gd name="connsiteX14" fmla="*/ 1396401 w 5785042"/>
              <a:gd name="connsiteY14" fmla="*/ 1131185 h 1681251"/>
              <a:gd name="connsiteX15" fmla="*/ 2677513 w 5785042"/>
              <a:gd name="connsiteY15" fmla="*/ 1131185 h 1681251"/>
              <a:gd name="connsiteX16" fmla="*/ 2708469 w 5785042"/>
              <a:gd name="connsiteY16" fmla="*/ 1078797 h 1681251"/>
              <a:gd name="connsiteX17" fmla="*/ 4118170 w 5785042"/>
              <a:gd name="connsiteY17" fmla="*/ 1078796 h 1681251"/>
              <a:gd name="connsiteX18" fmla="*/ 4118168 w 5785042"/>
              <a:gd name="connsiteY18" fmla="*/ 1681251 h 1681251"/>
              <a:gd name="connsiteX19" fmla="*/ 4161030 w 5785042"/>
              <a:gd name="connsiteY19" fmla="*/ 1624103 h 1681251"/>
              <a:gd name="connsiteX20" fmla="*/ 4403917 w 5785042"/>
              <a:gd name="connsiteY20" fmla="*/ 1621721 h 1681251"/>
              <a:gd name="connsiteX21" fmla="*/ 4411062 w 5785042"/>
              <a:gd name="connsiteY21" fmla="*/ 1583621 h 1681251"/>
              <a:gd name="connsiteX22" fmla="*/ 4694431 w 5785042"/>
              <a:gd name="connsiteY22" fmla="*/ 1590765 h 1681251"/>
              <a:gd name="connsiteX23" fmla="*/ 4694430 w 5785042"/>
              <a:gd name="connsiteY23" fmla="*/ 1528852 h 1681251"/>
              <a:gd name="connsiteX24" fmla="*/ 4858737 w 5785042"/>
              <a:gd name="connsiteY24" fmla="*/ 1531233 h 1681251"/>
              <a:gd name="connsiteX25" fmla="*/ 4858740 w 5785042"/>
              <a:gd name="connsiteY25" fmla="*/ 1366928 h 1681251"/>
              <a:gd name="connsiteX26" fmla="*/ 5330224 w 5785042"/>
              <a:gd name="connsiteY26" fmla="*/ 1364546 h 1681251"/>
              <a:gd name="connsiteX27" fmla="*/ 5344513 w 5785042"/>
              <a:gd name="connsiteY27" fmla="*/ 1316921 h 1681251"/>
              <a:gd name="connsiteX28" fmla="*/ 5785042 w 5785042"/>
              <a:gd name="connsiteY28" fmla="*/ 1314540 h 1681251"/>
              <a:gd name="connsiteX0" fmla="*/ 1124937 w 5785042"/>
              <a:gd name="connsiteY0" fmla="*/ 350129 h 1702676"/>
              <a:gd name="connsiteX1" fmla="*/ 679645 w 5785042"/>
              <a:gd name="connsiteY1" fmla="*/ 83 h 1702676"/>
              <a:gd name="connsiteX2" fmla="*/ 22419 w 5785042"/>
              <a:gd name="connsiteY2" fmla="*/ 66758 h 1702676"/>
              <a:gd name="connsiteX3" fmla="*/ 988 w 5785042"/>
              <a:gd name="connsiteY3" fmla="*/ 104858 h 1702676"/>
              <a:gd name="connsiteX4" fmla="*/ 987 w 5785042"/>
              <a:gd name="connsiteY4" fmla="*/ 185820 h 1702676"/>
              <a:gd name="connsiteX5" fmla="*/ 296264 w 5785042"/>
              <a:gd name="connsiteY5" fmla="*/ 197728 h 1702676"/>
              <a:gd name="connsiteX6" fmla="*/ 293883 w 5785042"/>
              <a:gd name="connsiteY6" fmla="*/ 328697 h 1702676"/>
              <a:gd name="connsiteX7" fmla="*/ 510576 w 5785042"/>
              <a:gd name="connsiteY7" fmla="*/ 328697 h 1702676"/>
              <a:gd name="connsiteX8" fmla="*/ 512958 w 5785042"/>
              <a:gd name="connsiteY8" fmla="*/ 631116 h 1702676"/>
              <a:gd name="connsiteX9" fmla="*/ 1043976 w 5785042"/>
              <a:gd name="connsiteY9" fmla="*/ 633497 h 1702676"/>
              <a:gd name="connsiteX10" fmla="*/ 1046358 w 5785042"/>
              <a:gd name="connsiteY10" fmla="*/ 1081172 h 1702676"/>
              <a:gd name="connsiteX11" fmla="*/ 1353539 w 5785042"/>
              <a:gd name="connsiteY11" fmla="*/ 1085935 h 1702676"/>
              <a:gd name="connsiteX12" fmla="*/ 1355920 w 5785042"/>
              <a:gd name="connsiteY12" fmla="*/ 1316916 h 1702676"/>
              <a:gd name="connsiteX13" fmla="*/ 1394020 w 5785042"/>
              <a:gd name="connsiteY13" fmla="*/ 1321678 h 1702676"/>
              <a:gd name="connsiteX14" fmla="*/ 1396401 w 5785042"/>
              <a:gd name="connsiteY14" fmla="*/ 1152610 h 1702676"/>
              <a:gd name="connsiteX15" fmla="*/ 2677513 w 5785042"/>
              <a:gd name="connsiteY15" fmla="*/ 1152610 h 1702676"/>
              <a:gd name="connsiteX16" fmla="*/ 2708469 w 5785042"/>
              <a:gd name="connsiteY16" fmla="*/ 1100222 h 1702676"/>
              <a:gd name="connsiteX17" fmla="*/ 4118170 w 5785042"/>
              <a:gd name="connsiteY17" fmla="*/ 1100221 h 1702676"/>
              <a:gd name="connsiteX18" fmla="*/ 4118168 w 5785042"/>
              <a:gd name="connsiteY18" fmla="*/ 1702676 h 1702676"/>
              <a:gd name="connsiteX19" fmla="*/ 4161030 w 5785042"/>
              <a:gd name="connsiteY19" fmla="*/ 1645528 h 1702676"/>
              <a:gd name="connsiteX20" fmla="*/ 4403917 w 5785042"/>
              <a:gd name="connsiteY20" fmla="*/ 1643146 h 1702676"/>
              <a:gd name="connsiteX21" fmla="*/ 4411062 w 5785042"/>
              <a:gd name="connsiteY21" fmla="*/ 1605046 h 1702676"/>
              <a:gd name="connsiteX22" fmla="*/ 4694431 w 5785042"/>
              <a:gd name="connsiteY22" fmla="*/ 1612190 h 1702676"/>
              <a:gd name="connsiteX23" fmla="*/ 4694430 w 5785042"/>
              <a:gd name="connsiteY23" fmla="*/ 1550277 h 1702676"/>
              <a:gd name="connsiteX24" fmla="*/ 4858737 w 5785042"/>
              <a:gd name="connsiteY24" fmla="*/ 1552658 h 1702676"/>
              <a:gd name="connsiteX25" fmla="*/ 4858740 w 5785042"/>
              <a:gd name="connsiteY25" fmla="*/ 1388353 h 1702676"/>
              <a:gd name="connsiteX26" fmla="*/ 5330224 w 5785042"/>
              <a:gd name="connsiteY26" fmla="*/ 1385971 h 1702676"/>
              <a:gd name="connsiteX27" fmla="*/ 5344513 w 5785042"/>
              <a:gd name="connsiteY27" fmla="*/ 1338346 h 1702676"/>
              <a:gd name="connsiteX28" fmla="*/ 5785042 w 5785042"/>
              <a:gd name="connsiteY28" fmla="*/ 1335965 h 1702676"/>
              <a:gd name="connsiteX0" fmla="*/ 1124016 w 5784121"/>
              <a:gd name="connsiteY0" fmla="*/ 364090 h 1716637"/>
              <a:gd name="connsiteX1" fmla="*/ 678724 w 5784121"/>
              <a:gd name="connsiteY1" fmla="*/ 14044 h 1716637"/>
              <a:gd name="connsiteX2" fmla="*/ 559660 w 5784121"/>
              <a:gd name="connsiteY2" fmla="*/ 2138 h 1716637"/>
              <a:gd name="connsiteX3" fmla="*/ 67 w 5784121"/>
              <a:gd name="connsiteY3" fmla="*/ 118819 h 1716637"/>
              <a:gd name="connsiteX4" fmla="*/ 66 w 5784121"/>
              <a:gd name="connsiteY4" fmla="*/ 199781 h 1716637"/>
              <a:gd name="connsiteX5" fmla="*/ 295343 w 5784121"/>
              <a:gd name="connsiteY5" fmla="*/ 211689 h 1716637"/>
              <a:gd name="connsiteX6" fmla="*/ 292962 w 5784121"/>
              <a:gd name="connsiteY6" fmla="*/ 342658 h 1716637"/>
              <a:gd name="connsiteX7" fmla="*/ 509655 w 5784121"/>
              <a:gd name="connsiteY7" fmla="*/ 342658 h 1716637"/>
              <a:gd name="connsiteX8" fmla="*/ 512037 w 5784121"/>
              <a:gd name="connsiteY8" fmla="*/ 645077 h 1716637"/>
              <a:gd name="connsiteX9" fmla="*/ 1043055 w 5784121"/>
              <a:gd name="connsiteY9" fmla="*/ 647458 h 1716637"/>
              <a:gd name="connsiteX10" fmla="*/ 1045437 w 5784121"/>
              <a:gd name="connsiteY10" fmla="*/ 1095133 h 1716637"/>
              <a:gd name="connsiteX11" fmla="*/ 1352618 w 5784121"/>
              <a:gd name="connsiteY11" fmla="*/ 1099896 h 1716637"/>
              <a:gd name="connsiteX12" fmla="*/ 1354999 w 5784121"/>
              <a:gd name="connsiteY12" fmla="*/ 1330877 h 1716637"/>
              <a:gd name="connsiteX13" fmla="*/ 1393099 w 5784121"/>
              <a:gd name="connsiteY13" fmla="*/ 1335639 h 1716637"/>
              <a:gd name="connsiteX14" fmla="*/ 1395480 w 5784121"/>
              <a:gd name="connsiteY14" fmla="*/ 1166571 h 1716637"/>
              <a:gd name="connsiteX15" fmla="*/ 2676592 w 5784121"/>
              <a:gd name="connsiteY15" fmla="*/ 1166571 h 1716637"/>
              <a:gd name="connsiteX16" fmla="*/ 2707548 w 5784121"/>
              <a:gd name="connsiteY16" fmla="*/ 1114183 h 1716637"/>
              <a:gd name="connsiteX17" fmla="*/ 4117249 w 5784121"/>
              <a:gd name="connsiteY17" fmla="*/ 1114182 h 1716637"/>
              <a:gd name="connsiteX18" fmla="*/ 4117247 w 5784121"/>
              <a:gd name="connsiteY18" fmla="*/ 1716637 h 1716637"/>
              <a:gd name="connsiteX19" fmla="*/ 4160109 w 5784121"/>
              <a:gd name="connsiteY19" fmla="*/ 1659489 h 1716637"/>
              <a:gd name="connsiteX20" fmla="*/ 4402996 w 5784121"/>
              <a:gd name="connsiteY20" fmla="*/ 1657107 h 1716637"/>
              <a:gd name="connsiteX21" fmla="*/ 4410141 w 5784121"/>
              <a:gd name="connsiteY21" fmla="*/ 1619007 h 1716637"/>
              <a:gd name="connsiteX22" fmla="*/ 4693510 w 5784121"/>
              <a:gd name="connsiteY22" fmla="*/ 1626151 h 1716637"/>
              <a:gd name="connsiteX23" fmla="*/ 4693509 w 5784121"/>
              <a:gd name="connsiteY23" fmla="*/ 1564238 h 1716637"/>
              <a:gd name="connsiteX24" fmla="*/ 4857816 w 5784121"/>
              <a:gd name="connsiteY24" fmla="*/ 1566619 h 1716637"/>
              <a:gd name="connsiteX25" fmla="*/ 4857819 w 5784121"/>
              <a:gd name="connsiteY25" fmla="*/ 1402314 h 1716637"/>
              <a:gd name="connsiteX26" fmla="*/ 5329303 w 5784121"/>
              <a:gd name="connsiteY26" fmla="*/ 1399932 h 1716637"/>
              <a:gd name="connsiteX27" fmla="*/ 5343592 w 5784121"/>
              <a:gd name="connsiteY27" fmla="*/ 1352307 h 1716637"/>
              <a:gd name="connsiteX28" fmla="*/ 5784121 w 5784121"/>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4090 h 1716637"/>
              <a:gd name="connsiteX1" fmla="*/ 678658 w 5784055"/>
              <a:gd name="connsiteY1" fmla="*/ 14044 h 1716637"/>
              <a:gd name="connsiteX2" fmla="*/ 559594 w 5784055"/>
              <a:gd name="connsiteY2" fmla="*/ 2138 h 1716637"/>
              <a:gd name="connsiteX3" fmla="*/ 2383 w 5784055"/>
              <a:gd name="connsiteY3" fmla="*/ 40237 h 1716637"/>
              <a:gd name="connsiteX4" fmla="*/ 0 w 5784055"/>
              <a:gd name="connsiteY4" fmla="*/ 199781 h 1716637"/>
              <a:gd name="connsiteX5" fmla="*/ 295277 w 5784055"/>
              <a:gd name="connsiteY5" fmla="*/ 211689 h 1716637"/>
              <a:gd name="connsiteX6" fmla="*/ 292896 w 5784055"/>
              <a:gd name="connsiteY6" fmla="*/ 342658 h 1716637"/>
              <a:gd name="connsiteX7" fmla="*/ 509589 w 5784055"/>
              <a:gd name="connsiteY7" fmla="*/ 342658 h 1716637"/>
              <a:gd name="connsiteX8" fmla="*/ 511971 w 5784055"/>
              <a:gd name="connsiteY8" fmla="*/ 645077 h 1716637"/>
              <a:gd name="connsiteX9" fmla="*/ 1042989 w 5784055"/>
              <a:gd name="connsiteY9" fmla="*/ 647458 h 1716637"/>
              <a:gd name="connsiteX10" fmla="*/ 1045371 w 5784055"/>
              <a:gd name="connsiteY10" fmla="*/ 1095133 h 1716637"/>
              <a:gd name="connsiteX11" fmla="*/ 1352552 w 5784055"/>
              <a:gd name="connsiteY11" fmla="*/ 1099896 h 1716637"/>
              <a:gd name="connsiteX12" fmla="*/ 1354933 w 5784055"/>
              <a:gd name="connsiteY12" fmla="*/ 1330877 h 1716637"/>
              <a:gd name="connsiteX13" fmla="*/ 1393033 w 5784055"/>
              <a:gd name="connsiteY13" fmla="*/ 1335639 h 1716637"/>
              <a:gd name="connsiteX14" fmla="*/ 1395414 w 5784055"/>
              <a:gd name="connsiteY14" fmla="*/ 1166571 h 1716637"/>
              <a:gd name="connsiteX15" fmla="*/ 2676526 w 5784055"/>
              <a:gd name="connsiteY15" fmla="*/ 1166571 h 1716637"/>
              <a:gd name="connsiteX16" fmla="*/ 2707482 w 5784055"/>
              <a:gd name="connsiteY16" fmla="*/ 1114183 h 1716637"/>
              <a:gd name="connsiteX17" fmla="*/ 4117183 w 5784055"/>
              <a:gd name="connsiteY17" fmla="*/ 1114182 h 1716637"/>
              <a:gd name="connsiteX18" fmla="*/ 4117181 w 5784055"/>
              <a:gd name="connsiteY18" fmla="*/ 1716637 h 1716637"/>
              <a:gd name="connsiteX19" fmla="*/ 4160043 w 5784055"/>
              <a:gd name="connsiteY19" fmla="*/ 1659489 h 1716637"/>
              <a:gd name="connsiteX20" fmla="*/ 4402930 w 5784055"/>
              <a:gd name="connsiteY20" fmla="*/ 1657107 h 1716637"/>
              <a:gd name="connsiteX21" fmla="*/ 4410075 w 5784055"/>
              <a:gd name="connsiteY21" fmla="*/ 1619007 h 1716637"/>
              <a:gd name="connsiteX22" fmla="*/ 4693444 w 5784055"/>
              <a:gd name="connsiteY22" fmla="*/ 1626151 h 1716637"/>
              <a:gd name="connsiteX23" fmla="*/ 4693443 w 5784055"/>
              <a:gd name="connsiteY23" fmla="*/ 1564238 h 1716637"/>
              <a:gd name="connsiteX24" fmla="*/ 4857750 w 5784055"/>
              <a:gd name="connsiteY24" fmla="*/ 1566619 h 1716637"/>
              <a:gd name="connsiteX25" fmla="*/ 4857753 w 5784055"/>
              <a:gd name="connsiteY25" fmla="*/ 1402314 h 1716637"/>
              <a:gd name="connsiteX26" fmla="*/ 5329237 w 5784055"/>
              <a:gd name="connsiteY26" fmla="*/ 1399932 h 1716637"/>
              <a:gd name="connsiteX27" fmla="*/ 5343526 w 5784055"/>
              <a:gd name="connsiteY27" fmla="*/ 1352307 h 1716637"/>
              <a:gd name="connsiteX28" fmla="*/ 5784055 w 5784055"/>
              <a:gd name="connsiteY28" fmla="*/ 1349926 h 1716637"/>
              <a:gd name="connsiteX0" fmla="*/ 1123950 w 5784055"/>
              <a:gd name="connsiteY0" fmla="*/ 361870 h 1714417"/>
              <a:gd name="connsiteX1" fmla="*/ 678658 w 5784055"/>
              <a:gd name="connsiteY1" fmla="*/ 11824 h 1714417"/>
              <a:gd name="connsiteX2" fmla="*/ 592931 w 5784055"/>
              <a:gd name="connsiteY2" fmla="*/ 2299 h 1714417"/>
              <a:gd name="connsiteX3" fmla="*/ 2383 w 5784055"/>
              <a:gd name="connsiteY3" fmla="*/ 38017 h 1714417"/>
              <a:gd name="connsiteX4" fmla="*/ 0 w 5784055"/>
              <a:gd name="connsiteY4" fmla="*/ 197561 h 1714417"/>
              <a:gd name="connsiteX5" fmla="*/ 295277 w 5784055"/>
              <a:gd name="connsiteY5" fmla="*/ 209469 h 1714417"/>
              <a:gd name="connsiteX6" fmla="*/ 292896 w 5784055"/>
              <a:gd name="connsiteY6" fmla="*/ 340438 h 1714417"/>
              <a:gd name="connsiteX7" fmla="*/ 509589 w 5784055"/>
              <a:gd name="connsiteY7" fmla="*/ 340438 h 1714417"/>
              <a:gd name="connsiteX8" fmla="*/ 511971 w 5784055"/>
              <a:gd name="connsiteY8" fmla="*/ 642857 h 1714417"/>
              <a:gd name="connsiteX9" fmla="*/ 1042989 w 5784055"/>
              <a:gd name="connsiteY9" fmla="*/ 645238 h 1714417"/>
              <a:gd name="connsiteX10" fmla="*/ 1045371 w 5784055"/>
              <a:gd name="connsiteY10" fmla="*/ 1092913 h 1714417"/>
              <a:gd name="connsiteX11" fmla="*/ 1352552 w 5784055"/>
              <a:gd name="connsiteY11" fmla="*/ 1097676 h 1714417"/>
              <a:gd name="connsiteX12" fmla="*/ 1354933 w 5784055"/>
              <a:gd name="connsiteY12" fmla="*/ 1328657 h 1714417"/>
              <a:gd name="connsiteX13" fmla="*/ 1393033 w 5784055"/>
              <a:gd name="connsiteY13" fmla="*/ 1333419 h 1714417"/>
              <a:gd name="connsiteX14" fmla="*/ 1395414 w 5784055"/>
              <a:gd name="connsiteY14" fmla="*/ 1164351 h 1714417"/>
              <a:gd name="connsiteX15" fmla="*/ 2676526 w 5784055"/>
              <a:gd name="connsiteY15" fmla="*/ 1164351 h 1714417"/>
              <a:gd name="connsiteX16" fmla="*/ 2707482 w 5784055"/>
              <a:gd name="connsiteY16" fmla="*/ 1111963 h 1714417"/>
              <a:gd name="connsiteX17" fmla="*/ 4117183 w 5784055"/>
              <a:gd name="connsiteY17" fmla="*/ 1111962 h 1714417"/>
              <a:gd name="connsiteX18" fmla="*/ 4117181 w 5784055"/>
              <a:gd name="connsiteY18" fmla="*/ 1714417 h 1714417"/>
              <a:gd name="connsiteX19" fmla="*/ 4160043 w 5784055"/>
              <a:gd name="connsiteY19" fmla="*/ 1657269 h 1714417"/>
              <a:gd name="connsiteX20" fmla="*/ 4402930 w 5784055"/>
              <a:gd name="connsiteY20" fmla="*/ 1654887 h 1714417"/>
              <a:gd name="connsiteX21" fmla="*/ 4410075 w 5784055"/>
              <a:gd name="connsiteY21" fmla="*/ 1616787 h 1714417"/>
              <a:gd name="connsiteX22" fmla="*/ 4693444 w 5784055"/>
              <a:gd name="connsiteY22" fmla="*/ 1623931 h 1714417"/>
              <a:gd name="connsiteX23" fmla="*/ 4693443 w 5784055"/>
              <a:gd name="connsiteY23" fmla="*/ 1562018 h 1714417"/>
              <a:gd name="connsiteX24" fmla="*/ 4857750 w 5784055"/>
              <a:gd name="connsiteY24" fmla="*/ 1564399 h 1714417"/>
              <a:gd name="connsiteX25" fmla="*/ 4857753 w 5784055"/>
              <a:gd name="connsiteY25" fmla="*/ 1400094 h 1714417"/>
              <a:gd name="connsiteX26" fmla="*/ 5329237 w 5784055"/>
              <a:gd name="connsiteY26" fmla="*/ 1397712 h 1714417"/>
              <a:gd name="connsiteX27" fmla="*/ 5343526 w 5784055"/>
              <a:gd name="connsiteY27" fmla="*/ 1350087 h 1714417"/>
              <a:gd name="connsiteX28" fmla="*/ 5784055 w 5784055"/>
              <a:gd name="connsiteY28" fmla="*/ 1347706 h 1714417"/>
              <a:gd name="connsiteX0" fmla="*/ 1123950 w 5784055"/>
              <a:gd name="connsiteY0" fmla="*/ 359736 h 1712283"/>
              <a:gd name="connsiteX1" fmla="*/ 714377 w 5784055"/>
              <a:gd name="connsiteY1" fmla="*/ 426409 h 1712283"/>
              <a:gd name="connsiteX2" fmla="*/ 592931 w 5784055"/>
              <a:gd name="connsiteY2" fmla="*/ 165 h 1712283"/>
              <a:gd name="connsiteX3" fmla="*/ 2383 w 5784055"/>
              <a:gd name="connsiteY3" fmla="*/ 35883 h 1712283"/>
              <a:gd name="connsiteX4" fmla="*/ 0 w 5784055"/>
              <a:gd name="connsiteY4" fmla="*/ 195427 h 1712283"/>
              <a:gd name="connsiteX5" fmla="*/ 295277 w 5784055"/>
              <a:gd name="connsiteY5" fmla="*/ 207335 h 1712283"/>
              <a:gd name="connsiteX6" fmla="*/ 292896 w 5784055"/>
              <a:gd name="connsiteY6" fmla="*/ 338304 h 1712283"/>
              <a:gd name="connsiteX7" fmla="*/ 509589 w 5784055"/>
              <a:gd name="connsiteY7" fmla="*/ 338304 h 1712283"/>
              <a:gd name="connsiteX8" fmla="*/ 511971 w 5784055"/>
              <a:gd name="connsiteY8" fmla="*/ 640723 h 1712283"/>
              <a:gd name="connsiteX9" fmla="*/ 1042989 w 5784055"/>
              <a:gd name="connsiteY9" fmla="*/ 643104 h 1712283"/>
              <a:gd name="connsiteX10" fmla="*/ 1045371 w 5784055"/>
              <a:gd name="connsiteY10" fmla="*/ 1090779 h 1712283"/>
              <a:gd name="connsiteX11" fmla="*/ 1352552 w 5784055"/>
              <a:gd name="connsiteY11" fmla="*/ 1095542 h 1712283"/>
              <a:gd name="connsiteX12" fmla="*/ 1354933 w 5784055"/>
              <a:gd name="connsiteY12" fmla="*/ 1326523 h 1712283"/>
              <a:gd name="connsiteX13" fmla="*/ 1393033 w 5784055"/>
              <a:gd name="connsiteY13" fmla="*/ 1331285 h 1712283"/>
              <a:gd name="connsiteX14" fmla="*/ 1395414 w 5784055"/>
              <a:gd name="connsiteY14" fmla="*/ 1162217 h 1712283"/>
              <a:gd name="connsiteX15" fmla="*/ 2676526 w 5784055"/>
              <a:gd name="connsiteY15" fmla="*/ 1162217 h 1712283"/>
              <a:gd name="connsiteX16" fmla="*/ 2707482 w 5784055"/>
              <a:gd name="connsiteY16" fmla="*/ 1109829 h 1712283"/>
              <a:gd name="connsiteX17" fmla="*/ 4117183 w 5784055"/>
              <a:gd name="connsiteY17" fmla="*/ 1109828 h 1712283"/>
              <a:gd name="connsiteX18" fmla="*/ 4117181 w 5784055"/>
              <a:gd name="connsiteY18" fmla="*/ 1712283 h 1712283"/>
              <a:gd name="connsiteX19" fmla="*/ 4160043 w 5784055"/>
              <a:gd name="connsiteY19" fmla="*/ 1655135 h 1712283"/>
              <a:gd name="connsiteX20" fmla="*/ 4402930 w 5784055"/>
              <a:gd name="connsiteY20" fmla="*/ 1652753 h 1712283"/>
              <a:gd name="connsiteX21" fmla="*/ 4410075 w 5784055"/>
              <a:gd name="connsiteY21" fmla="*/ 1614653 h 1712283"/>
              <a:gd name="connsiteX22" fmla="*/ 4693444 w 5784055"/>
              <a:gd name="connsiteY22" fmla="*/ 1621797 h 1712283"/>
              <a:gd name="connsiteX23" fmla="*/ 4693443 w 5784055"/>
              <a:gd name="connsiteY23" fmla="*/ 1559884 h 1712283"/>
              <a:gd name="connsiteX24" fmla="*/ 4857750 w 5784055"/>
              <a:gd name="connsiteY24" fmla="*/ 1562265 h 1712283"/>
              <a:gd name="connsiteX25" fmla="*/ 4857753 w 5784055"/>
              <a:gd name="connsiteY25" fmla="*/ 1397960 h 1712283"/>
              <a:gd name="connsiteX26" fmla="*/ 5329237 w 5784055"/>
              <a:gd name="connsiteY26" fmla="*/ 1395578 h 1712283"/>
              <a:gd name="connsiteX27" fmla="*/ 5343526 w 5784055"/>
              <a:gd name="connsiteY27" fmla="*/ 1347953 h 1712283"/>
              <a:gd name="connsiteX28" fmla="*/ 5784055 w 5784055"/>
              <a:gd name="connsiteY28" fmla="*/ 1345572 h 1712283"/>
              <a:gd name="connsiteX0" fmla="*/ 1123950 w 5784055"/>
              <a:gd name="connsiteY0" fmla="*/ 331172 h 1683719"/>
              <a:gd name="connsiteX1" fmla="*/ 714377 w 5784055"/>
              <a:gd name="connsiteY1" fmla="*/ 397845 h 1683719"/>
              <a:gd name="connsiteX2" fmla="*/ 700088 w 5784055"/>
              <a:gd name="connsiteY2" fmla="*/ 176 h 1683719"/>
              <a:gd name="connsiteX3" fmla="*/ 2383 w 5784055"/>
              <a:gd name="connsiteY3" fmla="*/ 7319 h 1683719"/>
              <a:gd name="connsiteX4" fmla="*/ 0 w 5784055"/>
              <a:gd name="connsiteY4" fmla="*/ 166863 h 1683719"/>
              <a:gd name="connsiteX5" fmla="*/ 295277 w 5784055"/>
              <a:gd name="connsiteY5" fmla="*/ 178771 h 1683719"/>
              <a:gd name="connsiteX6" fmla="*/ 292896 w 5784055"/>
              <a:gd name="connsiteY6" fmla="*/ 309740 h 1683719"/>
              <a:gd name="connsiteX7" fmla="*/ 509589 w 5784055"/>
              <a:gd name="connsiteY7" fmla="*/ 309740 h 1683719"/>
              <a:gd name="connsiteX8" fmla="*/ 511971 w 5784055"/>
              <a:gd name="connsiteY8" fmla="*/ 612159 h 1683719"/>
              <a:gd name="connsiteX9" fmla="*/ 1042989 w 5784055"/>
              <a:gd name="connsiteY9" fmla="*/ 614540 h 1683719"/>
              <a:gd name="connsiteX10" fmla="*/ 1045371 w 5784055"/>
              <a:gd name="connsiteY10" fmla="*/ 1062215 h 1683719"/>
              <a:gd name="connsiteX11" fmla="*/ 1352552 w 5784055"/>
              <a:gd name="connsiteY11" fmla="*/ 1066978 h 1683719"/>
              <a:gd name="connsiteX12" fmla="*/ 1354933 w 5784055"/>
              <a:gd name="connsiteY12" fmla="*/ 1297959 h 1683719"/>
              <a:gd name="connsiteX13" fmla="*/ 1393033 w 5784055"/>
              <a:gd name="connsiteY13" fmla="*/ 1302721 h 1683719"/>
              <a:gd name="connsiteX14" fmla="*/ 1395414 w 5784055"/>
              <a:gd name="connsiteY14" fmla="*/ 1133653 h 1683719"/>
              <a:gd name="connsiteX15" fmla="*/ 2676526 w 5784055"/>
              <a:gd name="connsiteY15" fmla="*/ 1133653 h 1683719"/>
              <a:gd name="connsiteX16" fmla="*/ 2707482 w 5784055"/>
              <a:gd name="connsiteY16" fmla="*/ 1081265 h 1683719"/>
              <a:gd name="connsiteX17" fmla="*/ 4117183 w 5784055"/>
              <a:gd name="connsiteY17" fmla="*/ 1081264 h 1683719"/>
              <a:gd name="connsiteX18" fmla="*/ 4117181 w 5784055"/>
              <a:gd name="connsiteY18" fmla="*/ 1683719 h 1683719"/>
              <a:gd name="connsiteX19" fmla="*/ 4160043 w 5784055"/>
              <a:gd name="connsiteY19" fmla="*/ 1626571 h 1683719"/>
              <a:gd name="connsiteX20" fmla="*/ 4402930 w 5784055"/>
              <a:gd name="connsiteY20" fmla="*/ 1624189 h 1683719"/>
              <a:gd name="connsiteX21" fmla="*/ 4410075 w 5784055"/>
              <a:gd name="connsiteY21" fmla="*/ 1586089 h 1683719"/>
              <a:gd name="connsiteX22" fmla="*/ 4693444 w 5784055"/>
              <a:gd name="connsiteY22" fmla="*/ 1593233 h 1683719"/>
              <a:gd name="connsiteX23" fmla="*/ 4693443 w 5784055"/>
              <a:gd name="connsiteY23" fmla="*/ 1531320 h 1683719"/>
              <a:gd name="connsiteX24" fmla="*/ 4857750 w 5784055"/>
              <a:gd name="connsiteY24" fmla="*/ 1533701 h 1683719"/>
              <a:gd name="connsiteX25" fmla="*/ 4857753 w 5784055"/>
              <a:gd name="connsiteY25" fmla="*/ 1369396 h 1683719"/>
              <a:gd name="connsiteX26" fmla="*/ 5329237 w 5784055"/>
              <a:gd name="connsiteY26" fmla="*/ 1367014 h 1683719"/>
              <a:gd name="connsiteX27" fmla="*/ 5343526 w 5784055"/>
              <a:gd name="connsiteY27" fmla="*/ 1319389 h 1683719"/>
              <a:gd name="connsiteX28" fmla="*/ 5784055 w 5784055"/>
              <a:gd name="connsiteY28" fmla="*/ 1317008 h 1683719"/>
              <a:gd name="connsiteX0" fmla="*/ 1123950 w 5784055"/>
              <a:gd name="connsiteY0" fmla="*/ 331172 h 1683719"/>
              <a:gd name="connsiteX1" fmla="*/ 714377 w 5784055"/>
              <a:gd name="connsiteY1" fmla="*/ 397845 h 1683719"/>
              <a:gd name="connsiteX2" fmla="*/ 700088 w 5784055"/>
              <a:gd name="connsiteY2" fmla="*/ 176 h 1683719"/>
              <a:gd name="connsiteX3" fmla="*/ 2383 w 5784055"/>
              <a:gd name="connsiteY3" fmla="*/ 7319 h 1683719"/>
              <a:gd name="connsiteX4" fmla="*/ 0 w 5784055"/>
              <a:gd name="connsiteY4" fmla="*/ 166863 h 1683719"/>
              <a:gd name="connsiteX5" fmla="*/ 295277 w 5784055"/>
              <a:gd name="connsiteY5" fmla="*/ 178771 h 1683719"/>
              <a:gd name="connsiteX6" fmla="*/ 292896 w 5784055"/>
              <a:gd name="connsiteY6" fmla="*/ 309740 h 1683719"/>
              <a:gd name="connsiteX7" fmla="*/ 509589 w 5784055"/>
              <a:gd name="connsiteY7" fmla="*/ 309740 h 1683719"/>
              <a:gd name="connsiteX8" fmla="*/ 511971 w 5784055"/>
              <a:gd name="connsiteY8" fmla="*/ 612159 h 1683719"/>
              <a:gd name="connsiteX9" fmla="*/ 1042989 w 5784055"/>
              <a:gd name="connsiteY9" fmla="*/ 614540 h 1683719"/>
              <a:gd name="connsiteX10" fmla="*/ 1045371 w 5784055"/>
              <a:gd name="connsiteY10" fmla="*/ 1062215 h 1683719"/>
              <a:gd name="connsiteX11" fmla="*/ 1352552 w 5784055"/>
              <a:gd name="connsiteY11" fmla="*/ 1066978 h 1683719"/>
              <a:gd name="connsiteX12" fmla="*/ 1354933 w 5784055"/>
              <a:gd name="connsiteY12" fmla="*/ 1297959 h 1683719"/>
              <a:gd name="connsiteX13" fmla="*/ 1393033 w 5784055"/>
              <a:gd name="connsiteY13" fmla="*/ 1302721 h 1683719"/>
              <a:gd name="connsiteX14" fmla="*/ 1395414 w 5784055"/>
              <a:gd name="connsiteY14" fmla="*/ 1133653 h 1683719"/>
              <a:gd name="connsiteX15" fmla="*/ 2676526 w 5784055"/>
              <a:gd name="connsiteY15" fmla="*/ 1133653 h 1683719"/>
              <a:gd name="connsiteX16" fmla="*/ 2707482 w 5784055"/>
              <a:gd name="connsiteY16" fmla="*/ 1081265 h 1683719"/>
              <a:gd name="connsiteX17" fmla="*/ 4117183 w 5784055"/>
              <a:gd name="connsiteY17" fmla="*/ 1081264 h 1683719"/>
              <a:gd name="connsiteX18" fmla="*/ 4117181 w 5784055"/>
              <a:gd name="connsiteY18" fmla="*/ 1683719 h 1683719"/>
              <a:gd name="connsiteX19" fmla="*/ 4160043 w 5784055"/>
              <a:gd name="connsiteY19" fmla="*/ 1626571 h 1683719"/>
              <a:gd name="connsiteX20" fmla="*/ 4402930 w 5784055"/>
              <a:gd name="connsiteY20" fmla="*/ 1624189 h 1683719"/>
              <a:gd name="connsiteX21" fmla="*/ 4410075 w 5784055"/>
              <a:gd name="connsiteY21" fmla="*/ 1586089 h 1683719"/>
              <a:gd name="connsiteX22" fmla="*/ 4693444 w 5784055"/>
              <a:gd name="connsiteY22" fmla="*/ 1593233 h 1683719"/>
              <a:gd name="connsiteX23" fmla="*/ 4693443 w 5784055"/>
              <a:gd name="connsiteY23" fmla="*/ 1531320 h 1683719"/>
              <a:gd name="connsiteX24" fmla="*/ 4857750 w 5784055"/>
              <a:gd name="connsiteY24" fmla="*/ 1533701 h 1683719"/>
              <a:gd name="connsiteX25" fmla="*/ 4857753 w 5784055"/>
              <a:gd name="connsiteY25" fmla="*/ 1369396 h 1683719"/>
              <a:gd name="connsiteX26" fmla="*/ 5329237 w 5784055"/>
              <a:gd name="connsiteY26" fmla="*/ 1367014 h 1683719"/>
              <a:gd name="connsiteX27" fmla="*/ 5343526 w 5784055"/>
              <a:gd name="connsiteY27" fmla="*/ 1319389 h 1683719"/>
              <a:gd name="connsiteX28" fmla="*/ 5784055 w 5784055"/>
              <a:gd name="connsiteY28" fmla="*/ 1317008 h 1683719"/>
              <a:gd name="connsiteX0" fmla="*/ 1123950 w 5784055"/>
              <a:gd name="connsiteY0" fmla="*/ 330997 h 1683544"/>
              <a:gd name="connsiteX1" fmla="*/ 714377 w 5784055"/>
              <a:gd name="connsiteY1" fmla="*/ 397670 h 1683544"/>
              <a:gd name="connsiteX2" fmla="*/ 700088 w 5784055"/>
              <a:gd name="connsiteY2" fmla="*/ 1 h 1683544"/>
              <a:gd name="connsiteX3" fmla="*/ 2383 w 5784055"/>
              <a:gd name="connsiteY3" fmla="*/ 7144 h 1683544"/>
              <a:gd name="connsiteX4" fmla="*/ 0 w 5784055"/>
              <a:gd name="connsiteY4" fmla="*/ 166688 h 1683544"/>
              <a:gd name="connsiteX5" fmla="*/ 295277 w 5784055"/>
              <a:gd name="connsiteY5" fmla="*/ 178596 h 1683544"/>
              <a:gd name="connsiteX6" fmla="*/ 292896 w 5784055"/>
              <a:gd name="connsiteY6" fmla="*/ 309565 h 1683544"/>
              <a:gd name="connsiteX7" fmla="*/ 509589 w 5784055"/>
              <a:gd name="connsiteY7" fmla="*/ 309565 h 1683544"/>
              <a:gd name="connsiteX8" fmla="*/ 511971 w 5784055"/>
              <a:gd name="connsiteY8" fmla="*/ 611984 h 1683544"/>
              <a:gd name="connsiteX9" fmla="*/ 1042989 w 5784055"/>
              <a:gd name="connsiteY9" fmla="*/ 614365 h 1683544"/>
              <a:gd name="connsiteX10" fmla="*/ 1045371 w 5784055"/>
              <a:gd name="connsiteY10" fmla="*/ 1062040 h 1683544"/>
              <a:gd name="connsiteX11" fmla="*/ 1352552 w 5784055"/>
              <a:gd name="connsiteY11" fmla="*/ 1066803 h 1683544"/>
              <a:gd name="connsiteX12" fmla="*/ 1354933 w 5784055"/>
              <a:gd name="connsiteY12" fmla="*/ 1297784 h 1683544"/>
              <a:gd name="connsiteX13" fmla="*/ 1393033 w 5784055"/>
              <a:gd name="connsiteY13" fmla="*/ 1302546 h 1683544"/>
              <a:gd name="connsiteX14" fmla="*/ 1395414 w 5784055"/>
              <a:gd name="connsiteY14" fmla="*/ 1133478 h 1683544"/>
              <a:gd name="connsiteX15" fmla="*/ 2676526 w 5784055"/>
              <a:gd name="connsiteY15" fmla="*/ 1133478 h 1683544"/>
              <a:gd name="connsiteX16" fmla="*/ 2707482 w 5784055"/>
              <a:gd name="connsiteY16" fmla="*/ 1081090 h 1683544"/>
              <a:gd name="connsiteX17" fmla="*/ 4117183 w 5784055"/>
              <a:gd name="connsiteY17" fmla="*/ 1081089 h 1683544"/>
              <a:gd name="connsiteX18" fmla="*/ 4117181 w 5784055"/>
              <a:gd name="connsiteY18" fmla="*/ 1683544 h 1683544"/>
              <a:gd name="connsiteX19" fmla="*/ 4160043 w 5784055"/>
              <a:gd name="connsiteY19" fmla="*/ 1626396 h 1683544"/>
              <a:gd name="connsiteX20" fmla="*/ 4402930 w 5784055"/>
              <a:gd name="connsiteY20" fmla="*/ 1624014 h 1683544"/>
              <a:gd name="connsiteX21" fmla="*/ 4410075 w 5784055"/>
              <a:gd name="connsiteY21" fmla="*/ 1585914 h 1683544"/>
              <a:gd name="connsiteX22" fmla="*/ 4693444 w 5784055"/>
              <a:gd name="connsiteY22" fmla="*/ 1593058 h 1683544"/>
              <a:gd name="connsiteX23" fmla="*/ 4693443 w 5784055"/>
              <a:gd name="connsiteY23" fmla="*/ 1531145 h 1683544"/>
              <a:gd name="connsiteX24" fmla="*/ 4857750 w 5784055"/>
              <a:gd name="connsiteY24" fmla="*/ 1533526 h 1683544"/>
              <a:gd name="connsiteX25" fmla="*/ 4857753 w 5784055"/>
              <a:gd name="connsiteY25" fmla="*/ 1369221 h 1683544"/>
              <a:gd name="connsiteX26" fmla="*/ 5329237 w 5784055"/>
              <a:gd name="connsiteY26" fmla="*/ 1366839 h 1683544"/>
              <a:gd name="connsiteX27" fmla="*/ 5343526 w 5784055"/>
              <a:gd name="connsiteY27" fmla="*/ 1319214 h 1683544"/>
              <a:gd name="connsiteX28" fmla="*/ 5784055 w 5784055"/>
              <a:gd name="connsiteY28" fmla="*/ 1316833 h 1683544"/>
              <a:gd name="connsiteX0" fmla="*/ 1123950 w 5784055"/>
              <a:gd name="connsiteY0" fmla="*/ 330997 h 1683544"/>
              <a:gd name="connsiteX1" fmla="*/ 714377 w 5784055"/>
              <a:gd name="connsiteY1" fmla="*/ 397670 h 1683544"/>
              <a:gd name="connsiteX2" fmla="*/ 700088 w 5784055"/>
              <a:gd name="connsiteY2" fmla="*/ 1 h 1683544"/>
              <a:gd name="connsiteX3" fmla="*/ 2383 w 5784055"/>
              <a:gd name="connsiteY3" fmla="*/ 7144 h 1683544"/>
              <a:gd name="connsiteX4" fmla="*/ 0 w 5784055"/>
              <a:gd name="connsiteY4" fmla="*/ 166688 h 1683544"/>
              <a:gd name="connsiteX5" fmla="*/ 295277 w 5784055"/>
              <a:gd name="connsiteY5" fmla="*/ 178596 h 1683544"/>
              <a:gd name="connsiteX6" fmla="*/ 292896 w 5784055"/>
              <a:gd name="connsiteY6" fmla="*/ 309565 h 1683544"/>
              <a:gd name="connsiteX7" fmla="*/ 509589 w 5784055"/>
              <a:gd name="connsiteY7" fmla="*/ 309565 h 1683544"/>
              <a:gd name="connsiteX8" fmla="*/ 511971 w 5784055"/>
              <a:gd name="connsiteY8" fmla="*/ 611984 h 1683544"/>
              <a:gd name="connsiteX9" fmla="*/ 1042989 w 5784055"/>
              <a:gd name="connsiteY9" fmla="*/ 614365 h 1683544"/>
              <a:gd name="connsiteX10" fmla="*/ 1045371 w 5784055"/>
              <a:gd name="connsiteY10" fmla="*/ 1062040 h 1683544"/>
              <a:gd name="connsiteX11" fmla="*/ 1352552 w 5784055"/>
              <a:gd name="connsiteY11" fmla="*/ 1066803 h 1683544"/>
              <a:gd name="connsiteX12" fmla="*/ 1354933 w 5784055"/>
              <a:gd name="connsiteY12" fmla="*/ 1297784 h 1683544"/>
              <a:gd name="connsiteX13" fmla="*/ 1393033 w 5784055"/>
              <a:gd name="connsiteY13" fmla="*/ 1302546 h 1683544"/>
              <a:gd name="connsiteX14" fmla="*/ 1395414 w 5784055"/>
              <a:gd name="connsiteY14" fmla="*/ 1133478 h 1683544"/>
              <a:gd name="connsiteX15" fmla="*/ 2676526 w 5784055"/>
              <a:gd name="connsiteY15" fmla="*/ 1133478 h 1683544"/>
              <a:gd name="connsiteX16" fmla="*/ 2707482 w 5784055"/>
              <a:gd name="connsiteY16" fmla="*/ 1081090 h 1683544"/>
              <a:gd name="connsiteX17" fmla="*/ 4117183 w 5784055"/>
              <a:gd name="connsiteY17" fmla="*/ 1081089 h 1683544"/>
              <a:gd name="connsiteX18" fmla="*/ 4117181 w 5784055"/>
              <a:gd name="connsiteY18" fmla="*/ 1683544 h 1683544"/>
              <a:gd name="connsiteX19" fmla="*/ 4160043 w 5784055"/>
              <a:gd name="connsiteY19" fmla="*/ 1626396 h 1683544"/>
              <a:gd name="connsiteX20" fmla="*/ 4402930 w 5784055"/>
              <a:gd name="connsiteY20" fmla="*/ 1624014 h 1683544"/>
              <a:gd name="connsiteX21" fmla="*/ 4410075 w 5784055"/>
              <a:gd name="connsiteY21" fmla="*/ 1585914 h 1683544"/>
              <a:gd name="connsiteX22" fmla="*/ 4693444 w 5784055"/>
              <a:gd name="connsiteY22" fmla="*/ 1593058 h 1683544"/>
              <a:gd name="connsiteX23" fmla="*/ 4693443 w 5784055"/>
              <a:gd name="connsiteY23" fmla="*/ 1531145 h 1683544"/>
              <a:gd name="connsiteX24" fmla="*/ 4857750 w 5784055"/>
              <a:gd name="connsiteY24" fmla="*/ 1533526 h 1683544"/>
              <a:gd name="connsiteX25" fmla="*/ 4857753 w 5784055"/>
              <a:gd name="connsiteY25" fmla="*/ 1369221 h 1683544"/>
              <a:gd name="connsiteX26" fmla="*/ 5329237 w 5784055"/>
              <a:gd name="connsiteY26" fmla="*/ 1366839 h 1683544"/>
              <a:gd name="connsiteX27" fmla="*/ 5343526 w 5784055"/>
              <a:gd name="connsiteY27" fmla="*/ 1319214 h 1683544"/>
              <a:gd name="connsiteX28" fmla="*/ 5784055 w 5784055"/>
              <a:gd name="connsiteY28" fmla="*/ 1316833 h 1683544"/>
              <a:gd name="connsiteX0" fmla="*/ 1123950 w 5784055"/>
              <a:gd name="connsiteY0" fmla="*/ 330996 h 1683543"/>
              <a:gd name="connsiteX1" fmla="*/ 714377 w 5784055"/>
              <a:gd name="connsiteY1" fmla="*/ 397669 h 1683543"/>
              <a:gd name="connsiteX2" fmla="*/ 700088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14377 w 5784055"/>
              <a:gd name="connsiteY1" fmla="*/ 3976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0090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4853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704853 w 5784055"/>
              <a:gd name="connsiteY1" fmla="*/ 435769 h 1683543"/>
              <a:gd name="connsiteX2" fmla="*/ 707232 w 5784055"/>
              <a:gd name="connsiteY2" fmla="*/ 0 h 1683543"/>
              <a:gd name="connsiteX3" fmla="*/ 2383 w 5784055"/>
              <a:gd name="connsiteY3" fmla="*/ 7143 h 1683543"/>
              <a:gd name="connsiteX4" fmla="*/ 0 w 5784055"/>
              <a:gd name="connsiteY4" fmla="*/ 166687 h 1683543"/>
              <a:gd name="connsiteX5" fmla="*/ 295277 w 5784055"/>
              <a:gd name="connsiteY5" fmla="*/ 178595 h 1683543"/>
              <a:gd name="connsiteX6" fmla="*/ 292896 w 5784055"/>
              <a:gd name="connsiteY6" fmla="*/ 309564 h 1683543"/>
              <a:gd name="connsiteX7" fmla="*/ 509589 w 5784055"/>
              <a:gd name="connsiteY7" fmla="*/ 309564 h 1683543"/>
              <a:gd name="connsiteX8" fmla="*/ 511971 w 5784055"/>
              <a:gd name="connsiteY8" fmla="*/ 611983 h 1683543"/>
              <a:gd name="connsiteX9" fmla="*/ 1042989 w 5784055"/>
              <a:gd name="connsiteY9" fmla="*/ 614364 h 1683543"/>
              <a:gd name="connsiteX10" fmla="*/ 1045371 w 5784055"/>
              <a:gd name="connsiteY10" fmla="*/ 1062039 h 1683543"/>
              <a:gd name="connsiteX11" fmla="*/ 1352552 w 5784055"/>
              <a:gd name="connsiteY11" fmla="*/ 1066802 h 1683543"/>
              <a:gd name="connsiteX12" fmla="*/ 1354933 w 5784055"/>
              <a:gd name="connsiteY12" fmla="*/ 1297783 h 1683543"/>
              <a:gd name="connsiteX13" fmla="*/ 1393033 w 5784055"/>
              <a:gd name="connsiteY13" fmla="*/ 1302545 h 1683543"/>
              <a:gd name="connsiteX14" fmla="*/ 1395414 w 5784055"/>
              <a:gd name="connsiteY14" fmla="*/ 1133477 h 1683543"/>
              <a:gd name="connsiteX15" fmla="*/ 2676526 w 5784055"/>
              <a:gd name="connsiteY15" fmla="*/ 1133477 h 1683543"/>
              <a:gd name="connsiteX16" fmla="*/ 2707482 w 5784055"/>
              <a:gd name="connsiteY16" fmla="*/ 1081089 h 1683543"/>
              <a:gd name="connsiteX17" fmla="*/ 4117183 w 5784055"/>
              <a:gd name="connsiteY17" fmla="*/ 1081088 h 1683543"/>
              <a:gd name="connsiteX18" fmla="*/ 4117181 w 5784055"/>
              <a:gd name="connsiteY18" fmla="*/ 1683543 h 1683543"/>
              <a:gd name="connsiteX19" fmla="*/ 4160043 w 5784055"/>
              <a:gd name="connsiteY19" fmla="*/ 1626395 h 1683543"/>
              <a:gd name="connsiteX20" fmla="*/ 4402930 w 5784055"/>
              <a:gd name="connsiteY20" fmla="*/ 1624013 h 1683543"/>
              <a:gd name="connsiteX21" fmla="*/ 4410075 w 5784055"/>
              <a:gd name="connsiteY21" fmla="*/ 1585913 h 1683543"/>
              <a:gd name="connsiteX22" fmla="*/ 4693444 w 5784055"/>
              <a:gd name="connsiteY22" fmla="*/ 1593057 h 1683543"/>
              <a:gd name="connsiteX23" fmla="*/ 4693443 w 5784055"/>
              <a:gd name="connsiteY23" fmla="*/ 1531144 h 1683543"/>
              <a:gd name="connsiteX24" fmla="*/ 4857750 w 5784055"/>
              <a:gd name="connsiteY24" fmla="*/ 1533525 h 1683543"/>
              <a:gd name="connsiteX25" fmla="*/ 4857753 w 5784055"/>
              <a:gd name="connsiteY25" fmla="*/ 1369220 h 1683543"/>
              <a:gd name="connsiteX26" fmla="*/ 5329237 w 5784055"/>
              <a:gd name="connsiteY26" fmla="*/ 1366838 h 1683543"/>
              <a:gd name="connsiteX27" fmla="*/ 5343526 w 5784055"/>
              <a:gd name="connsiteY27" fmla="*/ 1319213 h 1683543"/>
              <a:gd name="connsiteX28" fmla="*/ 5784055 w 5784055"/>
              <a:gd name="connsiteY28" fmla="*/ 1316832 h 1683543"/>
              <a:gd name="connsiteX0" fmla="*/ 1123950 w 5784055"/>
              <a:gd name="connsiteY0" fmla="*/ 330996 h 1683543"/>
              <a:gd name="connsiteX1" fmla="*/ 1035844 w 5784055"/>
              <a:gd name="connsiteY1" fmla="*/ 252412 h 1683543"/>
              <a:gd name="connsiteX2" fmla="*/ 704853 w 5784055"/>
              <a:gd name="connsiteY2" fmla="*/ 435769 h 1683543"/>
              <a:gd name="connsiteX3" fmla="*/ 707232 w 5784055"/>
              <a:gd name="connsiteY3" fmla="*/ 0 h 1683543"/>
              <a:gd name="connsiteX4" fmla="*/ 2383 w 5784055"/>
              <a:gd name="connsiteY4" fmla="*/ 7143 h 1683543"/>
              <a:gd name="connsiteX5" fmla="*/ 0 w 5784055"/>
              <a:gd name="connsiteY5" fmla="*/ 166687 h 1683543"/>
              <a:gd name="connsiteX6" fmla="*/ 295277 w 5784055"/>
              <a:gd name="connsiteY6" fmla="*/ 178595 h 1683543"/>
              <a:gd name="connsiteX7" fmla="*/ 292896 w 5784055"/>
              <a:gd name="connsiteY7" fmla="*/ 309564 h 1683543"/>
              <a:gd name="connsiteX8" fmla="*/ 509589 w 5784055"/>
              <a:gd name="connsiteY8" fmla="*/ 309564 h 1683543"/>
              <a:gd name="connsiteX9" fmla="*/ 511971 w 5784055"/>
              <a:gd name="connsiteY9" fmla="*/ 611983 h 1683543"/>
              <a:gd name="connsiteX10" fmla="*/ 1042989 w 5784055"/>
              <a:gd name="connsiteY10" fmla="*/ 614364 h 1683543"/>
              <a:gd name="connsiteX11" fmla="*/ 1045371 w 5784055"/>
              <a:gd name="connsiteY11" fmla="*/ 1062039 h 1683543"/>
              <a:gd name="connsiteX12" fmla="*/ 1352552 w 5784055"/>
              <a:gd name="connsiteY12" fmla="*/ 1066802 h 1683543"/>
              <a:gd name="connsiteX13" fmla="*/ 1354933 w 5784055"/>
              <a:gd name="connsiteY13" fmla="*/ 1297783 h 1683543"/>
              <a:gd name="connsiteX14" fmla="*/ 1393033 w 5784055"/>
              <a:gd name="connsiteY14" fmla="*/ 1302545 h 1683543"/>
              <a:gd name="connsiteX15" fmla="*/ 1395414 w 5784055"/>
              <a:gd name="connsiteY15" fmla="*/ 1133477 h 1683543"/>
              <a:gd name="connsiteX16" fmla="*/ 2676526 w 5784055"/>
              <a:gd name="connsiteY16" fmla="*/ 1133477 h 1683543"/>
              <a:gd name="connsiteX17" fmla="*/ 2707482 w 5784055"/>
              <a:gd name="connsiteY17" fmla="*/ 1081089 h 1683543"/>
              <a:gd name="connsiteX18" fmla="*/ 4117183 w 5784055"/>
              <a:gd name="connsiteY18" fmla="*/ 1081088 h 1683543"/>
              <a:gd name="connsiteX19" fmla="*/ 4117181 w 5784055"/>
              <a:gd name="connsiteY19" fmla="*/ 1683543 h 1683543"/>
              <a:gd name="connsiteX20" fmla="*/ 4160043 w 5784055"/>
              <a:gd name="connsiteY20" fmla="*/ 1626395 h 1683543"/>
              <a:gd name="connsiteX21" fmla="*/ 4402930 w 5784055"/>
              <a:gd name="connsiteY21" fmla="*/ 1624013 h 1683543"/>
              <a:gd name="connsiteX22" fmla="*/ 4410075 w 5784055"/>
              <a:gd name="connsiteY22" fmla="*/ 1585913 h 1683543"/>
              <a:gd name="connsiteX23" fmla="*/ 4693444 w 5784055"/>
              <a:gd name="connsiteY23" fmla="*/ 1593057 h 1683543"/>
              <a:gd name="connsiteX24" fmla="*/ 4693443 w 5784055"/>
              <a:gd name="connsiteY24" fmla="*/ 1531144 h 1683543"/>
              <a:gd name="connsiteX25" fmla="*/ 4857750 w 5784055"/>
              <a:gd name="connsiteY25" fmla="*/ 1533525 h 1683543"/>
              <a:gd name="connsiteX26" fmla="*/ 4857753 w 5784055"/>
              <a:gd name="connsiteY26" fmla="*/ 1369220 h 1683543"/>
              <a:gd name="connsiteX27" fmla="*/ 5329237 w 5784055"/>
              <a:gd name="connsiteY27" fmla="*/ 1366838 h 1683543"/>
              <a:gd name="connsiteX28" fmla="*/ 5343526 w 5784055"/>
              <a:gd name="connsiteY28" fmla="*/ 1319213 h 1683543"/>
              <a:gd name="connsiteX29" fmla="*/ 5784055 w 5784055"/>
              <a:gd name="connsiteY29" fmla="*/ 1316832 h 1683543"/>
              <a:gd name="connsiteX0" fmla="*/ 1123950 w 5784055"/>
              <a:gd name="connsiteY0" fmla="*/ 330996 h 1683543"/>
              <a:gd name="connsiteX1" fmla="*/ 1035844 w 5784055"/>
              <a:gd name="connsiteY1" fmla="*/ 252412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035844 w 5784055"/>
              <a:gd name="connsiteY1" fmla="*/ 252412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040606 w 5784055"/>
              <a:gd name="connsiteY2" fmla="*/ 390525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14437 w 5784055"/>
              <a:gd name="connsiteY2" fmla="*/ 426244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14437 w 5784055"/>
              <a:gd name="connsiteY2" fmla="*/ 426244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81112 w 5784055"/>
              <a:gd name="connsiteY2" fmla="*/ 404813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357313 w 5784055"/>
              <a:gd name="connsiteY1" fmla="*/ 819150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97782 w 5784055"/>
              <a:gd name="connsiteY1" fmla="*/ 831056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1859757 w 5784055"/>
              <a:gd name="connsiteY0" fmla="*/ 754859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4326732 w 5784055"/>
              <a:gd name="connsiteY0" fmla="*/ 857252 h 1683543"/>
              <a:gd name="connsiteX1" fmla="*/ 1238251 w 5784055"/>
              <a:gd name="connsiteY1" fmla="*/ 862013 h 1683543"/>
              <a:gd name="connsiteX2" fmla="*/ 1228724 w 5784055"/>
              <a:gd name="connsiteY2" fmla="*/ 433388 h 1683543"/>
              <a:gd name="connsiteX3" fmla="*/ 704853 w 5784055"/>
              <a:gd name="connsiteY3" fmla="*/ 435769 h 1683543"/>
              <a:gd name="connsiteX4" fmla="*/ 707232 w 5784055"/>
              <a:gd name="connsiteY4" fmla="*/ 0 h 1683543"/>
              <a:gd name="connsiteX5" fmla="*/ 2383 w 5784055"/>
              <a:gd name="connsiteY5" fmla="*/ 7143 h 1683543"/>
              <a:gd name="connsiteX6" fmla="*/ 0 w 5784055"/>
              <a:gd name="connsiteY6" fmla="*/ 166687 h 1683543"/>
              <a:gd name="connsiteX7" fmla="*/ 295277 w 5784055"/>
              <a:gd name="connsiteY7" fmla="*/ 178595 h 1683543"/>
              <a:gd name="connsiteX8" fmla="*/ 292896 w 5784055"/>
              <a:gd name="connsiteY8" fmla="*/ 309564 h 1683543"/>
              <a:gd name="connsiteX9" fmla="*/ 509589 w 5784055"/>
              <a:gd name="connsiteY9" fmla="*/ 309564 h 1683543"/>
              <a:gd name="connsiteX10" fmla="*/ 511971 w 5784055"/>
              <a:gd name="connsiteY10" fmla="*/ 611983 h 1683543"/>
              <a:gd name="connsiteX11" fmla="*/ 1042989 w 5784055"/>
              <a:gd name="connsiteY11" fmla="*/ 614364 h 1683543"/>
              <a:gd name="connsiteX12" fmla="*/ 1045371 w 5784055"/>
              <a:gd name="connsiteY12" fmla="*/ 1062039 h 1683543"/>
              <a:gd name="connsiteX13" fmla="*/ 1352552 w 5784055"/>
              <a:gd name="connsiteY13" fmla="*/ 1066802 h 1683543"/>
              <a:gd name="connsiteX14" fmla="*/ 1354933 w 5784055"/>
              <a:gd name="connsiteY14" fmla="*/ 1297783 h 1683543"/>
              <a:gd name="connsiteX15" fmla="*/ 1393033 w 5784055"/>
              <a:gd name="connsiteY15" fmla="*/ 1302545 h 1683543"/>
              <a:gd name="connsiteX16" fmla="*/ 1395414 w 5784055"/>
              <a:gd name="connsiteY16" fmla="*/ 1133477 h 1683543"/>
              <a:gd name="connsiteX17" fmla="*/ 2676526 w 5784055"/>
              <a:gd name="connsiteY17" fmla="*/ 1133477 h 1683543"/>
              <a:gd name="connsiteX18" fmla="*/ 2707482 w 5784055"/>
              <a:gd name="connsiteY18" fmla="*/ 1081089 h 1683543"/>
              <a:gd name="connsiteX19" fmla="*/ 4117183 w 5784055"/>
              <a:gd name="connsiteY19" fmla="*/ 1081088 h 1683543"/>
              <a:gd name="connsiteX20" fmla="*/ 4117181 w 5784055"/>
              <a:gd name="connsiteY20" fmla="*/ 1683543 h 1683543"/>
              <a:gd name="connsiteX21" fmla="*/ 4160043 w 5784055"/>
              <a:gd name="connsiteY21" fmla="*/ 1626395 h 1683543"/>
              <a:gd name="connsiteX22" fmla="*/ 4402930 w 5784055"/>
              <a:gd name="connsiteY22" fmla="*/ 1624013 h 1683543"/>
              <a:gd name="connsiteX23" fmla="*/ 4410075 w 5784055"/>
              <a:gd name="connsiteY23" fmla="*/ 1585913 h 1683543"/>
              <a:gd name="connsiteX24" fmla="*/ 4693444 w 5784055"/>
              <a:gd name="connsiteY24" fmla="*/ 1593057 h 1683543"/>
              <a:gd name="connsiteX25" fmla="*/ 4693443 w 5784055"/>
              <a:gd name="connsiteY25" fmla="*/ 1531144 h 1683543"/>
              <a:gd name="connsiteX26" fmla="*/ 4857750 w 5784055"/>
              <a:gd name="connsiteY26" fmla="*/ 1533525 h 1683543"/>
              <a:gd name="connsiteX27" fmla="*/ 4857753 w 5784055"/>
              <a:gd name="connsiteY27" fmla="*/ 1369220 h 1683543"/>
              <a:gd name="connsiteX28" fmla="*/ 5329237 w 5784055"/>
              <a:gd name="connsiteY28" fmla="*/ 1366838 h 1683543"/>
              <a:gd name="connsiteX29" fmla="*/ 5343526 w 5784055"/>
              <a:gd name="connsiteY29" fmla="*/ 1319213 h 1683543"/>
              <a:gd name="connsiteX30" fmla="*/ 5784055 w 5784055"/>
              <a:gd name="connsiteY30" fmla="*/ 1316832 h 1683543"/>
              <a:gd name="connsiteX0" fmla="*/ 4326732 w 5784055"/>
              <a:gd name="connsiteY0" fmla="*/ 857252 h 1683543"/>
              <a:gd name="connsiteX1" fmla="*/ 4333875 w 5784055"/>
              <a:gd name="connsiteY1" fmla="*/ 85963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326732 w 5784055"/>
              <a:gd name="connsiteY0" fmla="*/ 857252 h 1683543"/>
              <a:gd name="connsiteX1" fmla="*/ 4371975 w 5784055"/>
              <a:gd name="connsiteY1" fmla="*/ 964406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71975 w 5784055"/>
              <a:gd name="connsiteY1" fmla="*/ 964406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0063 w 5784055"/>
              <a:gd name="connsiteY1" fmla="*/ 845344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7207 w 5784055"/>
              <a:gd name="connsiteY1" fmla="*/ 85725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317207 w 5784055"/>
              <a:gd name="connsiteY1" fmla="*/ 857251 h 1683543"/>
              <a:gd name="connsiteX2" fmla="*/ 1238251 w 5784055"/>
              <a:gd name="connsiteY2" fmla="*/ 862013 h 1683543"/>
              <a:gd name="connsiteX3" fmla="*/ 1228724 w 5784055"/>
              <a:gd name="connsiteY3" fmla="*/ 433388 h 1683543"/>
              <a:gd name="connsiteX4" fmla="*/ 704853 w 5784055"/>
              <a:gd name="connsiteY4" fmla="*/ 435769 h 1683543"/>
              <a:gd name="connsiteX5" fmla="*/ 707232 w 5784055"/>
              <a:gd name="connsiteY5" fmla="*/ 0 h 1683543"/>
              <a:gd name="connsiteX6" fmla="*/ 2383 w 5784055"/>
              <a:gd name="connsiteY6" fmla="*/ 7143 h 1683543"/>
              <a:gd name="connsiteX7" fmla="*/ 0 w 5784055"/>
              <a:gd name="connsiteY7" fmla="*/ 166687 h 1683543"/>
              <a:gd name="connsiteX8" fmla="*/ 295277 w 5784055"/>
              <a:gd name="connsiteY8" fmla="*/ 178595 h 1683543"/>
              <a:gd name="connsiteX9" fmla="*/ 292896 w 5784055"/>
              <a:gd name="connsiteY9" fmla="*/ 309564 h 1683543"/>
              <a:gd name="connsiteX10" fmla="*/ 509589 w 5784055"/>
              <a:gd name="connsiteY10" fmla="*/ 309564 h 1683543"/>
              <a:gd name="connsiteX11" fmla="*/ 511971 w 5784055"/>
              <a:gd name="connsiteY11" fmla="*/ 611983 h 1683543"/>
              <a:gd name="connsiteX12" fmla="*/ 1042989 w 5784055"/>
              <a:gd name="connsiteY12" fmla="*/ 614364 h 1683543"/>
              <a:gd name="connsiteX13" fmla="*/ 1045371 w 5784055"/>
              <a:gd name="connsiteY13" fmla="*/ 1062039 h 1683543"/>
              <a:gd name="connsiteX14" fmla="*/ 1352552 w 5784055"/>
              <a:gd name="connsiteY14" fmla="*/ 1066802 h 1683543"/>
              <a:gd name="connsiteX15" fmla="*/ 1354933 w 5784055"/>
              <a:gd name="connsiteY15" fmla="*/ 1297783 h 1683543"/>
              <a:gd name="connsiteX16" fmla="*/ 1393033 w 5784055"/>
              <a:gd name="connsiteY16" fmla="*/ 1302545 h 1683543"/>
              <a:gd name="connsiteX17" fmla="*/ 1395414 w 5784055"/>
              <a:gd name="connsiteY17" fmla="*/ 1133477 h 1683543"/>
              <a:gd name="connsiteX18" fmla="*/ 2676526 w 5784055"/>
              <a:gd name="connsiteY18" fmla="*/ 1133477 h 1683543"/>
              <a:gd name="connsiteX19" fmla="*/ 2707482 w 5784055"/>
              <a:gd name="connsiteY19" fmla="*/ 1081089 h 1683543"/>
              <a:gd name="connsiteX20" fmla="*/ 4117183 w 5784055"/>
              <a:gd name="connsiteY20" fmla="*/ 1081088 h 1683543"/>
              <a:gd name="connsiteX21" fmla="*/ 4117181 w 5784055"/>
              <a:gd name="connsiteY21" fmla="*/ 1683543 h 1683543"/>
              <a:gd name="connsiteX22" fmla="*/ 4160043 w 5784055"/>
              <a:gd name="connsiteY22" fmla="*/ 1626395 h 1683543"/>
              <a:gd name="connsiteX23" fmla="*/ 4402930 w 5784055"/>
              <a:gd name="connsiteY23" fmla="*/ 1624013 h 1683543"/>
              <a:gd name="connsiteX24" fmla="*/ 4410075 w 5784055"/>
              <a:gd name="connsiteY24" fmla="*/ 1585913 h 1683543"/>
              <a:gd name="connsiteX25" fmla="*/ 4693444 w 5784055"/>
              <a:gd name="connsiteY25" fmla="*/ 1593057 h 1683543"/>
              <a:gd name="connsiteX26" fmla="*/ 4693443 w 5784055"/>
              <a:gd name="connsiteY26" fmla="*/ 1531144 h 1683543"/>
              <a:gd name="connsiteX27" fmla="*/ 4857750 w 5784055"/>
              <a:gd name="connsiteY27" fmla="*/ 1533525 h 1683543"/>
              <a:gd name="connsiteX28" fmla="*/ 4857753 w 5784055"/>
              <a:gd name="connsiteY28" fmla="*/ 1369220 h 1683543"/>
              <a:gd name="connsiteX29" fmla="*/ 5329237 w 5784055"/>
              <a:gd name="connsiteY29" fmla="*/ 1366838 h 1683543"/>
              <a:gd name="connsiteX30" fmla="*/ 5343526 w 5784055"/>
              <a:gd name="connsiteY30" fmla="*/ 1319213 h 1683543"/>
              <a:gd name="connsiteX31" fmla="*/ 5784055 w 5784055"/>
              <a:gd name="connsiteY31"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421981 w 5784055"/>
              <a:gd name="connsiteY1" fmla="*/ 1126331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7 w 5784055"/>
              <a:gd name="connsiteY2" fmla="*/ 857251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29113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29113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317206 w 5784055"/>
              <a:gd name="connsiteY1" fmla="*/ 1190624 h 1683543"/>
              <a:gd name="connsiteX2" fmla="*/ 4317206 w 5784055"/>
              <a:gd name="connsiteY2" fmla="*/ 859632 h 1683543"/>
              <a:gd name="connsiteX3" fmla="*/ 1238251 w 5784055"/>
              <a:gd name="connsiteY3" fmla="*/ 862013 h 1683543"/>
              <a:gd name="connsiteX4" fmla="*/ 1228724 w 5784055"/>
              <a:gd name="connsiteY4" fmla="*/ 433388 h 1683543"/>
              <a:gd name="connsiteX5" fmla="*/ 704853 w 5784055"/>
              <a:gd name="connsiteY5" fmla="*/ 435769 h 1683543"/>
              <a:gd name="connsiteX6" fmla="*/ 707232 w 5784055"/>
              <a:gd name="connsiteY6" fmla="*/ 0 h 1683543"/>
              <a:gd name="connsiteX7" fmla="*/ 2383 w 5784055"/>
              <a:gd name="connsiteY7" fmla="*/ 7143 h 1683543"/>
              <a:gd name="connsiteX8" fmla="*/ 0 w 5784055"/>
              <a:gd name="connsiteY8" fmla="*/ 166687 h 1683543"/>
              <a:gd name="connsiteX9" fmla="*/ 295277 w 5784055"/>
              <a:gd name="connsiteY9" fmla="*/ 178595 h 1683543"/>
              <a:gd name="connsiteX10" fmla="*/ 292896 w 5784055"/>
              <a:gd name="connsiteY10" fmla="*/ 309564 h 1683543"/>
              <a:gd name="connsiteX11" fmla="*/ 509589 w 5784055"/>
              <a:gd name="connsiteY11" fmla="*/ 309564 h 1683543"/>
              <a:gd name="connsiteX12" fmla="*/ 511971 w 5784055"/>
              <a:gd name="connsiteY12" fmla="*/ 611983 h 1683543"/>
              <a:gd name="connsiteX13" fmla="*/ 1042989 w 5784055"/>
              <a:gd name="connsiteY13" fmla="*/ 614364 h 1683543"/>
              <a:gd name="connsiteX14" fmla="*/ 1045371 w 5784055"/>
              <a:gd name="connsiteY14" fmla="*/ 1062039 h 1683543"/>
              <a:gd name="connsiteX15" fmla="*/ 1352552 w 5784055"/>
              <a:gd name="connsiteY15" fmla="*/ 1066802 h 1683543"/>
              <a:gd name="connsiteX16" fmla="*/ 1354933 w 5784055"/>
              <a:gd name="connsiteY16" fmla="*/ 1297783 h 1683543"/>
              <a:gd name="connsiteX17" fmla="*/ 1393033 w 5784055"/>
              <a:gd name="connsiteY17" fmla="*/ 1302545 h 1683543"/>
              <a:gd name="connsiteX18" fmla="*/ 1395414 w 5784055"/>
              <a:gd name="connsiteY18" fmla="*/ 1133477 h 1683543"/>
              <a:gd name="connsiteX19" fmla="*/ 2676526 w 5784055"/>
              <a:gd name="connsiteY19" fmla="*/ 1133477 h 1683543"/>
              <a:gd name="connsiteX20" fmla="*/ 2707482 w 5784055"/>
              <a:gd name="connsiteY20" fmla="*/ 1081089 h 1683543"/>
              <a:gd name="connsiteX21" fmla="*/ 4117183 w 5784055"/>
              <a:gd name="connsiteY21" fmla="*/ 1081088 h 1683543"/>
              <a:gd name="connsiteX22" fmla="*/ 4117181 w 5784055"/>
              <a:gd name="connsiteY22" fmla="*/ 1683543 h 1683543"/>
              <a:gd name="connsiteX23" fmla="*/ 4160043 w 5784055"/>
              <a:gd name="connsiteY23" fmla="*/ 1626395 h 1683543"/>
              <a:gd name="connsiteX24" fmla="*/ 4402930 w 5784055"/>
              <a:gd name="connsiteY24" fmla="*/ 1624013 h 1683543"/>
              <a:gd name="connsiteX25" fmla="*/ 4410075 w 5784055"/>
              <a:gd name="connsiteY25" fmla="*/ 1585913 h 1683543"/>
              <a:gd name="connsiteX26" fmla="*/ 4693444 w 5784055"/>
              <a:gd name="connsiteY26" fmla="*/ 1593057 h 1683543"/>
              <a:gd name="connsiteX27" fmla="*/ 4693443 w 5784055"/>
              <a:gd name="connsiteY27" fmla="*/ 1531144 h 1683543"/>
              <a:gd name="connsiteX28" fmla="*/ 4857750 w 5784055"/>
              <a:gd name="connsiteY28" fmla="*/ 1533525 h 1683543"/>
              <a:gd name="connsiteX29" fmla="*/ 4857753 w 5784055"/>
              <a:gd name="connsiteY29" fmla="*/ 1369220 h 1683543"/>
              <a:gd name="connsiteX30" fmla="*/ 5329237 w 5784055"/>
              <a:gd name="connsiteY30" fmla="*/ 1366838 h 1683543"/>
              <a:gd name="connsiteX31" fmla="*/ 5343526 w 5784055"/>
              <a:gd name="connsiteY31" fmla="*/ 1319213 h 1683543"/>
              <a:gd name="connsiteX32" fmla="*/ 5784055 w 5784055"/>
              <a:gd name="connsiteY32" fmla="*/ 1316832 h 1683543"/>
              <a:gd name="connsiteX0" fmla="*/ 4710113 w 5784055"/>
              <a:gd name="connsiteY0" fmla="*/ 1116809 h 1683543"/>
              <a:gd name="connsiteX1" fmla="*/ 4712494 w 5784055"/>
              <a:gd name="connsiteY1" fmla="*/ 1116806 h 1683543"/>
              <a:gd name="connsiteX2" fmla="*/ 4317206 w 5784055"/>
              <a:gd name="connsiteY2" fmla="*/ 1190624 h 1683543"/>
              <a:gd name="connsiteX3" fmla="*/ 4317206 w 5784055"/>
              <a:gd name="connsiteY3" fmla="*/ 859632 h 1683543"/>
              <a:gd name="connsiteX4" fmla="*/ 1238251 w 5784055"/>
              <a:gd name="connsiteY4" fmla="*/ 862013 h 1683543"/>
              <a:gd name="connsiteX5" fmla="*/ 1228724 w 5784055"/>
              <a:gd name="connsiteY5" fmla="*/ 433388 h 1683543"/>
              <a:gd name="connsiteX6" fmla="*/ 704853 w 5784055"/>
              <a:gd name="connsiteY6" fmla="*/ 435769 h 1683543"/>
              <a:gd name="connsiteX7" fmla="*/ 707232 w 5784055"/>
              <a:gd name="connsiteY7" fmla="*/ 0 h 1683543"/>
              <a:gd name="connsiteX8" fmla="*/ 2383 w 5784055"/>
              <a:gd name="connsiteY8" fmla="*/ 7143 h 1683543"/>
              <a:gd name="connsiteX9" fmla="*/ 0 w 5784055"/>
              <a:gd name="connsiteY9" fmla="*/ 166687 h 1683543"/>
              <a:gd name="connsiteX10" fmla="*/ 295277 w 5784055"/>
              <a:gd name="connsiteY10" fmla="*/ 178595 h 1683543"/>
              <a:gd name="connsiteX11" fmla="*/ 292896 w 5784055"/>
              <a:gd name="connsiteY11" fmla="*/ 309564 h 1683543"/>
              <a:gd name="connsiteX12" fmla="*/ 509589 w 5784055"/>
              <a:gd name="connsiteY12" fmla="*/ 309564 h 1683543"/>
              <a:gd name="connsiteX13" fmla="*/ 511971 w 5784055"/>
              <a:gd name="connsiteY13" fmla="*/ 611983 h 1683543"/>
              <a:gd name="connsiteX14" fmla="*/ 1042989 w 5784055"/>
              <a:gd name="connsiteY14" fmla="*/ 614364 h 1683543"/>
              <a:gd name="connsiteX15" fmla="*/ 1045371 w 5784055"/>
              <a:gd name="connsiteY15" fmla="*/ 1062039 h 1683543"/>
              <a:gd name="connsiteX16" fmla="*/ 1352552 w 5784055"/>
              <a:gd name="connsiteY16" fmla="*/ 1066802 h 1683543"/>
              <a:gd name="connsiteX17" fmla="*/ 1354933 w 5784055"/>
              <a:gd name="connsiteY17" fmla="*/ 1297783 h 1683543"/>
              <a:gd name="connsiteX18" fmla="*/ 1393033 w 5784055"/>
              <a:gd name="connsiteY18" fmla="*/ 1302545 h 1683543"/>
              <a:gd name="connsiteX19" fmla="*/ 1395414 w 5784055"/>
              <a:gd name="connsiteY19" fmla="*/ 1133477 h 1683543"/>
              <a:gd name="connsiteX20" fmla="*/ 2676526 w 5784055"/>
              <a:gd name="connsiteY20" fmla="*/ 1133477 h 1683543"/>
              <a:gd name="connsiteX21" fmla="*/ 2707482 w 5784055"/>
              <a:gd name="connsiteY21" fmla="*/ 1081089 h 1683543"/>
              <a:gd name="connsiteX22" fmla="*/ 4117183 w 5784055"/>
              <a:gd name="connsiteY22" fmla="*/ 1081088 h 1683543"/>
              <a:gd name="connsiteX23" fmla="*/ 4117181 w 5784055"/>
              <a:gd name="connsiteY23" fmla="*/ 1683543 h 1683543"/>
              <a:gd name="connsiteX24" fmla="*/ 4160043 w 5784055"/>
              <a:gd name="connsiteY24" fmla="*/ 1626395 h 1683543"/>
              <a:gd name="connsiteX25" fmla="*/ 4402930 w 5784055"/>
              <a:gd name="connsiteY25" fmla="*/ 1624013 h 1683543"/>
              <a:gd name="connsiteX26" fmla="*/ 4410075 w 5784055"/>
              <a:gd name="connsiteY26" fmla="*/ 1585913 h 1683543"/>
              <a:gd name="connsiteX27" fmla="*/ 4693444 w 5784055"/>
              <a:gd name="connsiteY27" fmla="*/ 1593057 h 1683543"/>
              <a:gd name="connsiteX28" fmla="*/ 4693443 w 5784055"/>
              <a:gd name="connsiteY28" fmla="*/ 1531144 h 1683543"/>
              <a:gd name="connsiteX29" fmla="*/ 4857750 w 5784055"/>
              <a:gd name="connsiteY29" fmla="*/ 1533525 h 1683543"/>
              <a:gd name="connsiteX30" fmla="*/ 4857753 w 5784055"/>
              <a:gd name="connsiteY30" fmla="*/ 1369220 h 1683543"/>
              <a:gd name="connsiteX31" fmla="*/ 5329237 w 5784055"/>
              <a:gd name="connsiteY31" fmla="*/ 1366838 h 1683543"/>
              <a:gd name="connsiteX32" fmla="*/ 5343526 w 5784055"/>
              <a:gd name="connsiteY32" fmla="*/ 1319213 h 1683543"/>
              <a:gd name="connsiteX33" fmla="*/ 5784055 w 5784055"/>
              <a:gd name="connsiteY33" fmla="*/ 1316832 h 1683543"/>
              <a:gd name="connsiteX0" fmla="*/ 4710113 w 5784055"/>
              <a:gd name="connsiteY0" fmla="*/ 1116809 h 1683543"/>
              <a:gd name="connsiteX1" fmla="*/ 4831557 w 5784055"/>
              <a:gd name="connsiteY1" fmla="*/ 995362 h 1683543"/>
              <a:gd name="connsiteX2" fmla="*/ 4317206 w 5784055"/>
              <a:gd name="connsiteY2" fmla="*/ 1190624 h 1683543"/>
              <a:gd name="connsiteX3" fmla="*/ 4317206 w 5784055"/>
              <a:gd name="connsiteY3" fmla="*/ 859632 h 1683543"/>
              <a:gd name="connsiteX4" fmla="*/ 1238251 w 5784055"/>
              <a:gd name="connsiteY4" fmla="*/ 862013 h 1683543"/>
              <a:gd name="connsiteX5" fmla="*/ 1228724 w 5784055"/>
              <a:gd name="connsiteY5" fmla="*/ 433388 h 1683543"/>
              <a:gd name="connsiteX6" fmla="*/ 704853 w 5784055"/>
              <a:gd name="connsiteY6" fmla="*/ 435769 h 1683543"/>
              <a:gd name="connsiteX7" fmla="*/ 707232 w 5784055"/>
              <a:gd name="connsiteY7" fmla="*/ 0 h 1683543"/>
              <a:gd name="connsiteX8" fmla="*/ 2383 w 5784055"/>
              <a:gd name="connsiteY8" fmla="*/ 7143 h 1683543"/>
              <a:gd name="connsiteX9" fmla="*/ 0 w 5784055"/>
              <a:gd name="connsiteY9" fmla="*/ 166687 h 1683543"/>
              <a:gd name="connsiteX10" fmla="*/ 295277 w 5784055"/>
              <a:gd name="connsiteY10" fmla="*/ 178595 h 1683543"/>
              <a:gd name="connsiteX11" fmla="*/ 292896 w 5784055"/>
              <a:gd name="connsiteY11" fmla="*/ 309564 h 1683543"/>
              <a:gd name="connsiteX12" fmla="*/ 509589 w 5784055"/>
              <a:gd name="connsiteY12" fmla="*/ 309564 h 1683543"/>
              <a:gd name="connsiteX13" fmla="*/ 511971 w 5784055"/>
              <a:gd name="connsiteY13" fmla="*/ 611983 h 1683543"/>
              <a:gd name="connsiteX14" fmla="*/ 1042989 w 5784055"/>
              <a:gd name="connsiteY14" fmla="*/ 614364 h 1683543"/>
              <a:gd name="connsiteX15" fmla="*/ 1045371 w 5784055"/>
              <a:gd name="connsiteY15" fmla="*/ 1062039 h 1683543"/>
              <a:gd name="connsiteX16" fmla="*/ 1352552 w 5784055"/>
              <a:gd name="connsiteY16" fmla="*/ 1066802 h 1683543"/>
              <a:gd name="connsiteX17" fmla="*/ 1354933 w 5784055"/>
              <a:gd name="connsiteY17" fmla="*/ 1297783 h 1683543"/>
              <a:gd name="connsiteX18" fmla="*/ 1393033 w 5784055"/>
              <a:gd name="connsiteY18" fmla="*/ 1302545 h 1683543"/>
              <a:gd name="connsiteX19" fmla="*/ 1395414 w 5784055"/>
              <a:gd name="connsiteY19" fmla="*/ 1133477 h 1683543"/>
              <a:gd name="connsiteX20" fmla="*/ 2676526 w 5784055"/>
              <a:gd name="connsiteY20" fmla="*/ 1133477 h 1683543"/>
              <a:gd name="connsiteX21" fmla="*/ 2707482 w 5784055"/>
              <a:gd name="connsiteY21" fmla="*/ 1081089 h 1683543"/>
              <a:gd name="connsiteX22" fmla="*/ 4117183 w 5784055"/>
              <a:gd name="connsiteY22" fmla="*/ 1081088 h 1683543"/>
              <a:gd name="connsiteX23" fmla="*/ 4117181 w 5784055"/>
              <a:gd name="connsiteY23" fmla="*/ 1683543 h 1683543"/>
              <a:gd name="connsiteX24" fmla="*/ 4160043 w 5784055"/>
              <a:gd name="connsiteY24" fmla="*/ 1626395 h 1683543"/>
              <a:gd name="connsiteX25" fmla="*/ 4402930 w 5784055"/>
              <a:gd name="connsiteY25" fmla="*/ 1624013 h 1683543"/>
              <a:gd name="connsiteX26" fmla="*/ 4410075 w 5784055"/>
              <a:gd name="connsiteY26" fmla="*/ 1585913 h 1683543"/>
              <a:gd name="connsiteX27" fmla="*/ 4693444 w 5784055"/>
              <a:gd name="connsiteY27" fmla="*/ 1593057 h 1683543"/>
              <a:gd name="connsiteX28" fmla="*/ 4693443 w 5784055"/>
              <a:gd name="connsiteY28" fmla="*/ 1531144 h 1683543"/>
              <a:gd name="connsiteX29" fmla="*/ 4857750 w 5784055"/>
              <a:gd name="connsiteY29" fmla="*/ 1533525 h 1683543"/>
              <a:gd name="connsiteX30" fmla="*/ 4857753 w 5784055"/>
              <a:gd name="connsiteY30" fmla="*/ 1369220 h 1683543"/>
              <a:gd name="connsiteX31" fmla="*/ 5329237 w 5784055"/>
              <a:gd name="connsiteY31" fmla="*/ 1366838 h 1683543"/>
              <a:gd name="connsiteX32" fmla="*/ 5343526 w 5784055"/>
              <a:gd name="connsiteY32" fmla="*/ 1319213 h 1683543"/>
              <a:gd name="connsiteX33" fmla="*/ 5784055 w 5784055"/>
              <a:gd name="connsiteY33" fmla="*/ 1316832 h 1683543"/>
              <a:gd name="connsiteX0" fmla="*/ 5960269 w 5960269"/>
              <a:gd name="connsiteY0" fmla="*/ 1323978 h 1683543"/>
              <a:gd name="connsiteX1" fmla="*/ 4831557 w 5960269"/>
              <a:gd name="connsiteY1" fmla="*/ 995362 h 1683543"/>
              <a:gd name="connsiteX2" fmla="*/ 4317206 w 5960269"/>
              <a:gd name="connsiteY2" fmla="*/ 1190624 h 1683543"/>
              <a:gd name="connsiteX3" fmla="*/ 4317206 w 5960269"/>
              <a:gd name="connsiteY3" fmla="*/ 859632 h 1683543"/>
              <a:gd name="connsiteX4" fmla="*/ 1238251 w 5960269"/>
              <a:gd name="connsiteY4" fmla="*/ 862013 h 1683543"/>
              <a:gd name="connsiteX5" fmla="*/ 1228724 w 5960269"/>
              <a:gd name="connsiteY5" fmla="*/ 433388 h 1683543"/>
              <a:gd name="connsiteX6" fmla="*/ 704853 w 5960269"/>
              <a:gd name="connsiteY6" fmla="*/ 435769 h 1683543"/>
              <a:gd name="connsiteX7" fmla="*/ 707232 w 5960269"/>
              <a:gd name="connsiteY7" fmla="*/ 0 h 1683543"/>
              <a:gd name="connsiteX8" fmla="*/ 2383 w 5960269"/>
              <a:gd name="connsiteY8" fmla="*/ 7143 h 1683543"/>
              <a:gd name="connsiteX9" fmla="*/ 0 w 5960269"/>
              <a:gd name="connsiteY9" fmla="*/ 166687 h 1683543"/>
              <a:gd name="connsiteX10" fmla="*/ 295277 w 5960269"/>
              <a:gd name="connsiteY10" fmla="*/ 178595 h 1683543"/>
              <a:gd name="connsiteX11" fmla="*/ 292896 w 5960269"/>
              <a:gd name="connsiteY11" fmla="*/ 309564 h 1683543"/>
              <a:gd name="connsiteX12" fmla="*/ 509589 w 5960269"/>
              <a:gd name="connsiteY12" fmla="*/ 309564 h 1683543"/>
              <a:gd name="connsiteX13" fmla="*/ 511971 w 5960269"/>
              <a:gd name="connsiteY13" fmla="*/ 611983 h 1683543"/>
              <a:gd name="connsiteX14" fmla="*/ 1042989 w 5960269"/>
              <a:gd name="connsiteY14" fmla="*/ 614364 h 1683543"/>
              <a:gd name="connsiteX15" fmla="*/ 1045371 w 5960269"/>
              <a:gd name="connsiteY15" fmla="*/ 1062039 h 1683543"/>
              <a:gd name="connsiteX16" fmla="*/ 1352552 w 5960269"/>
              <a:gd name="connsiteY16" fmla="*/ 1066802 h 1683543"/>
              <a:gd name="connsiteX17" fmla="*/ 1354933 w 5960269"/>
              <a:gd name="connsiteY17" fmla="*/ 1297783 h 1683543"/>
              <a:gd name="connsiteX18" fmla="*/ 1393033 w 5960269"/>
              <a:gd name="connsiteY18" fmla="*/ 1302545 h 1683543"/>
              <a:gd name="connsiteX19" fmla="*/ 1395414 w 5960269"/>
              <a:gd name="connsiteY19" fmla="*/ 1133477 h 1683543"/>
              <a:gd name="connsiteX20" fmla="*/ 2676526 w 5960269"/>
              <a:gd name="connsiteY20" fmla="*/ 1133477 h 1683543"/>
              <a:gd name="connsiteX21" fmla="*/ 2707482 w 5960269"/>
              <a:gd name="connsiteY21" fmla="*/ 1081089 h 1683543"/>
              <a:gd name="connsiteX22" fmla="*/ 4117183 w 5960269"/>
              <a:gd name="connsiteY22" fmla="*/ 1081088 h 1683543"/>
              <a:gd name="connsiteX23" fmla="*/ 4117181 w 5960269"/>
              <a:gd name="connsiteY23" fmla="*/ 1683543 h 1683543"/>
              <a:gd name="connsiteX24" fmla="*/ 4160043 w 5960269"/>
              <a:gd name="connsiteY24" fmla="*/ 1626395 h 1683543"/>
              <a:gd name="connsiteX25" fmla="*/ 4402930 w 5960269"/>
              <a:gd name="connsiteY25" fmla="*/ 1624013 h 1683543"/>
              <a:gd name="connsiteX26" fmla="*/ 4410075 w 5960269"/>
              <a:gd name="connsiteY26" fmla="*/ 1585913 h 1683543"/>
              <a:gd name="connsiteX27" fmla="*/ 4693444 w 5960269"/>
              <a:gd name="connsiteY27" fmla="*/ 1593057 h 1683543"/>
              <a:gd name="connsiteX28" fmla="*/ 4693443 w 5960269"/>
              <a:gd name="connsiteY28" fmla="*/ 1531144 h 1683543"/>
              <a:gd name="connsiteX29" fmla="*/ 4857750 w 5960269"/>
              <a:gd name="connsiteY29" fmla="*/ 1533525 h 1683543"/>
              <a:gd name="connsiteX30" fmla="*/ 4857753 w 5960269"/>
              <a:gd name="connsiteY30" fmla="*/ 1369220 h 1683543"/>
              <a:gd name="connsiteX31" fmla="*/ 5329237 w 5960269"/>
              <a:gd name="connsiteY31" fmla="*/ 1366838 h 1683543"/>
              <a:gd name="connsiteX32" fmla="*/ 5343526 w 5960269"/>
              <a:gd name="connsiteY32" fmla="*/ 1319213 h 1683543"/>
              <a:gd name="connsiteX33" fmla="*/ 5784055 w 5960269"/>
              <a:gd name="connsiteY33" fmla="*/ 1316832 h 1683543"/>
              <a:gd name="connsiteX0" fmla="*/ 5960269 w 5960270"/>
              <a:gd name="connsiteY0" fmla="*/ 1323978 h 1683543"/>
              <a:gd name="connsiteX1" fmla="*/ 5781676 w 5960270"/>
              <a:gd name="connsiteY1" fmla="*/ 1195387 h 1683543"/>
              <a:gd name="connsiteX2" fmla="*/ 4317206 w 5960270"/>
              <a:gd name="connsiteY2" fmla="*/ 1190624 h 1683543"/>
              <a:gd name="connsiteX3" fmla="*/ 4317206 w 5960270"/>
              <a:gd name="connsiteY3" fmla="*/ 859632 h 1683543"/>
              <a:gd name="connsiteX4" fmla="*/ 1238251 w 5960270"/>
              <a:gd name="connsiteY4" fmla="*/ 862013 h 1683543"/>
              <a:gd name="connsiteX5" fmla="*/ 1228724 w 5960270"/>
              <a:gd name="connsiteY5" fmla="*/ 433388 h 1683543"/>
              <a:gd name="connsiteX6" fmla="*/ 704853 w 5960270"/>
              <a:gd name="connsiteY6" fmla="*/ 435769 h 1683543"/>
              <a:gd name="connsiteX7" fmla="*/ 707232 w 5960270"/>
              <a:gd name="connsiteY7" fmla="*/ 0 h 1683543"/>
              <a:gd name="connsiteX8" fmla="*/ 2383 w 5960270"/>
              <a:gd name="connsiteY8" fmla="*/ 7143 h 1683543"/>
              <a:gd name="connsiteX9" fmla="*/ 0 w 5960270"/>
              <a:gd name="connsiteY9" fmla="*/ 166687 h 1683543"/>
              <a:gd name="connsiteX10" fmla="*/ 295277 w 5960270"/>
              <a:gd name="connsiteY10" fmla="*/ 178595 h 1683543"/>
              <a:gd name="connsiteX11" fmla="*/ 292896 w 5960270"/>
              <a:gd name="connsiteY11" fmla="*/ 309564 h 1683543"/>
              <a:gd name="connsiteX12" fmla="*/ 509589 w 5960270"/>
              <a:gd name="connsiteY12" fmla="*/ 309564 h 1683543"/>
              <a:gd name="connsiteX13" fmla="*/ 511971 w 5960270"/>
              <a:gd name="connsiteY13" fmla="*/ 611983 h 1683543"/>
              <a:gd name="connsiteX14" fmla="*/ 1042989 w 5960270"/>
              <a:gd name="connsiteY14" fmla="*/ 614364 h 1683543"/>
              <a:gd name="connsiteX15" fmla="*/ 1045371 w 5960270"/>
              <a:gd name="connsiteY15" fmla="*/ 1062039 h 1683543"/>
              <a:gd name="connsiteX16" fmla="*/ 1352552 w 5960270"/>
              <a:gd name="connsiteY16" fmla="*/ 1066802 h 1683543"/>
              <a:gd name="connsiteX17" fmla="*/ 1354933 w 5960270"/>
              <a:gd name="connsiteY17" fmla="*/ 1297783 h 1683543"/>
              <a:gd name="connsiteX18" fmla="*/ 1393033 w 5960270"/>
              <a:gd name="connsiteY18" fmla="*/ 1302545 h 1683543"/>
              <a:gd name="connsiteX19" fmla="*/ 1395414 w 5960270"/>
              <a:gd name="connsiteY19" fmla="*/ 1133477 h 1683543"/>
              <a:gd name="connsiteX20" fmla="*/ 2676526 w 5960270"/>
              <a:gd name="connsiteY20" fmla="*/ 1133477 h 1683543"/>
              <a:gd name="connsiteX21" fmla="*/ 2707482 w 5960270"/>
              <a:gd name="connsiteY21" fmla="*/ 1081089 h 1683543"/>
              <a:gd name="connsiteX22" fmla="*/ 4117183 w 5960270"/>
              <a:gd name="connsiteY22" fmla="*/ 1081088 h 1683543"/>
              <a:gd name="connsiteX23" fmla="*/ 4117181 w 5960270"/>
              <a:gd name="connsiteY23" fmla="*/ 1683543 h 1683543"/>
              <a:gd name="connsiteX24" fmla="*/ 4160043 w 5960270"/>
              <a:gd name="connsiteY24" fmla="*/ 1626395 h 1683543"/>
              <a:gd name="connsiteX25" fmla="*/ 4402930 w 5960270"/>
              <a:gd name="connsiteY25" fmla="*/ 1624013 h 1683543"/>
              <a:gd name="connsiteX26" fmla="*/ 4410075 w 5960270"/>
              <a:gd name="connsiteY26" fmla="*/ 1585913 h 1683543"/>
              <a:gd name="connsiteX27" fmla="*/ 4693444 w 5960270"/>
              <a:gd name="connsiteY27" fmla="*/ 1593057 h 1683543"/>
              <a:gd name="connsiteX28" fmla="*/ 4693443 w 5960270"/>
              <a:gd name="connsiteY28" fmla="*/ 1531144 h 1683543"/>
              <a:gd name="connsiteX29" fmla="*/ 4857750 w 5960270"/>
              <a:gd name="connsiteY29" fmla="*/ 1533525 h 1683543"/>
              <a:gd name="connsiteX30" fmla="*/ 4857753 w 5960270"/>
              <a:gd name="connsiteY30" fmla="*/ 1369220 h 1683543"/>
              <a:gd name="connsiteX31" fmla="*/ 5329237 w 5960270"/>
              <a:gd name="connsiteY31" fmla="*/ 1366838 h 1683543"/>
              <a:gd name="connsiteX32" fmla="*/ 5343526 w 5960270"/>
              <a:gd name="connsiteY32" fmla="*/ 1319213 h 1683543"/>
              <a:gd name="connsiteX33" fmla="*/ 5784055 w 5960270"/>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811502"/>
              <a:gd name="connsiteY0" fmla="*/ 1319216 h 1683543"/>
              <a:gd name="connsiteX1" fmla="*/ 5781676 w 5811502"/>
              <a:gd name="connsiteY1" fmla="*/ 1195387 h 1683543"/>
              <a:gd name="connsiteX2" fmla="*/ 4317206 w 5811502"/>
              <a:gd name="connsiteY2" fmla="*/ 1190624 h 1683543"/>
              <a:gd name="connsiteX3" fmla="*/ 4317206 w 5811502"/>
              <a:gd name="connsiteY3" fmla="*/ 859632 h 1683543"/>
              <a:gd name="connsiteX4" fmla="*/ 1238251 w 5811502"/>
              <a:gd name="connsiteY4" fmla="*/ 862013 h 1683543"/>
              <a:gd name="connsiteX5" fmla="*/ 1228724 w 5811502"/>
              <a:gd name="connsiteY5" fmla="*/ 433388 h 1683543"/>
              <a:gd name="connsiteX6" fmla="*/ 704853 w 5811502"/>
              <a:gd name="connsiteY6" fmla="*/ 435769 h 1683543"/>
              <a:gd name="connsiteX7" fmla="*/ 707232 w 5811502"/>
              <a:gd name="connsiteY7" fmla="*/ 0 h 1683543"/>
              <a:gd name="connsiteX8" fmla="*/ 2383 w 5811502"/>
              <a:gd name="connsiteY8" fmla="*/ 7143 h 1683543"/>
              <a:gd name="connsiteX9" fmla="*/ 0 w 5811502"/>
              <a:gd name="connsiteY9" fmla="*/ 166687 h 1683543"/>
              <a:gd name="connsiteX10" fmla="*/ 295277 w 5811502"/>
              <a:gd name="connsiteY10" fmla="*/ 178595 h 1683543"/>
              <a:gd name="connsiteX11" fmla="*/ 292896 w 5811502"/>
              <a:gd name="connsiteY11" fmla="*/ 309564 h 1683543"/>
              <a:gd name="connsiteX12" fmla="*/ 509589 w 5811502"/>
              <a:gd name="connsiteY12" fmla="*/ 309564 h 1683543"/>
              <a:gd name="connsiteX13" fmla="*/ 511971 w 5811502"/>
              <a:gd name="connsiteY13" fmla="*/ 611983 h 1683543"/>
              <a:gd name="connsiteX14" fmla="*/ 1042989 w 5811502"/>
              <a:gd name="connsiteY14" fmla="*/ 614364 h 1683543"/>
              <a:gd name="connsiteX15" fmla="*/ 1045371 w 5811502"/>
              <a:gd name="connsiteY15" fmla="*/ 1062039 h 1683543"/>
              <a:gd name="connsiteX16" fmla="*/ 1352552 w 5811502"/>
              <a:gd name="connsiteY16" fmla="*/ 1066802 h 1683543"/>
              <a:gd name="connsiteX17" fmla="*/ 1354933 w 5811502"/>
              <a:gd name="connsiteY17" fmla="*/ 1297783 h 1683543"/>
              <a:gd name="connsiteX18" fmla="*/ 1393033 w 5811502"/>
              <a:gd name="connsiteY18" fmla="*/ 1302545 h 1683543"/>
              <a:gd name="connsiteX19" fmla="*/ 1395414 w 5811502"/>
              <a:gd name="connsiteY19" fmla="*/ 1133477 h 1683543"/>
              <a:gd name="connsiteX20" fmla="*/ 2676526 w 5811502"/>
              <a:gd name="connsiteY20" fmla="*/ 1133477 h 1683543"/>
              <a:gd name="connsiteX21" fmla="*/ 2707482 w 5811502"/>
              <a:gd name="connsiteY21" fmla="*/ 1081089 h 1683543"/>
              <a:gd name="connsiteX22" fmla="*/ 4117183 w 5811502"/>
              <a:gd name="connsiteY22" fmla="*/ 1081088 h 1683543"/>
              <a:gd name="connsiteX23" fmla="*/ 4117181 w 5811502"/>
              <a:gd name="connsiteY23" fmla="*/ 1683543 h 1683543"/>
              <a:gd name="connsiteX24" fmla="*/ 4160043 w 5811502"/>
              <a:gd name="connsiteY24" fmla="*/ 1626395 h 1683543"/>
              <a:gd name="connsiteX25" fmla="*/ 4402930 w 5811502"/>
              <a:gd name="connsiteY25" fmla="*/ 1624013 h 1683543"/>
              <a:gd name="connsiteX26" fmla="*/ 4410075 w 5811502"/>
              <a:gd name="connsiteY26" fmla="*/ 1585913 h 1683543"/>
              <a:gd name="connsiteX27" fmla="*/ 4693444 w 5811502"/>
              <a:gd name="connsiteY27" fmla="*/ 1593057 h 1683543"/>
              <a:gd name="connsiteX28" fmla="*/ 4693443 w 5811502"/>
              <a:gd name="connsiteY28" fmla="*/ 1531144 h 1683543"/>
              <a:gd name="connsiteX29" fmla="*/ 4857750 w 5811502"/>
              <a:gd name="connsiteY29" fmla="*/ 1533525 h 1683543"/>
              <a:gd name="connsiteX30" fmla="*/ 4857753 w 5811502"/>
              <a:gd name="connsiteY30" fmla="*/ 1369220 h 1683543"/>
              <a:gd name="connsiteX31" fmla="*/ 5329237 w 5811502"/>
              <a:gd name="connsiteY31" fmla="*/ 1366838 h 1683543"/>
              <a:gd name="connsiteX32" fmla="*/ 5343526 w 5811502"/>
              <a:gd name="connsiteY32" fmla="*/ 1319213 h 1683543"/>
              <a:gd name="connsiteX33" fmla="*/ 5784055 w 5811502"/>
              <a:gd name="connsiteY33" fmla="*/ 1316832 h 1683543"/>
              <a:gd name="connsiteX0" fmla="*/ 5784056 w 5784419"/>
              <a:gd name="connsiteY0" fmla="*/ 1319216 h 1683543"/>
              <a:gd name="connsiteX1" fmla="*/ 5781676 w 5784419"/>
              <a:gd name="connsiteY1" fmla="*/ 1195387 h 1683543"/>
              <a:gd name="connsiteX2" fmla="*/ 4317206 w 5784419"/>
              <a:gd name="connsiteY2" fmla="*/ 1190624 h 1683543"/>
              <a:gd name="connsiteX3" fmla="*/ 4317206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419"/>
              <a:gd name="connsiteY0" fmla="*/ 1319216 h 1683543"/>
              <a:gd name="connsiteX1" fmla="*/ 5781676 w 5784419"/>
              <a:gd name="connsiteY1" fmla="*/ 1195387 h 1683543"/>
              <a:gd name="connsiteX2" fmla="*/ 4317206 w 5784419"/>
              <a:gd name="connsiteY2" fmla="*/ 1190624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4 w 5784419"/>
              <a:gd name="connsiteY27" fmla="*/ 1593057 h 1683543"/>
              <a:gd name="connsiteX28" fmla="*/ 4693443 w 5784419"/>
              <a:gd name="connsiteY28" fmla="*/ 1531144 h 1683543"/>
              <a:gd name="connsiteX29" fmla="*/ 4857750 w 5784419"/>
              <a:gd name="connsiteY29" fmla="*/ 1533525 h 1683543"/>
              <a:gd name="connsiteX30" fmla="*/ 4857753 w 5784419"/>
              <a:gd name="connsiteY30" fmla="*/ 1369220 h 1683543"/>
              <a:gd name="connsiteX31" fmla="*/ 5329237 w 5784419"/>
              <a:gd name="connsiteY31" fmla="*/ 1366838 h 1683543"/>
              <a:gd name="connsiteX32" fmla="*/ 5343526 w 5784419"/>
              <a:gd name="connsiteY32" fmla="*/ 1319213 h 1683543"/>
              <a:gd name="connsiteX33" fmla="*/ 5784055 w 5784419"/>
              <a:gd name="connsiteY33"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693443 w 5784419"/>
              <a:gd name="connsiteY27" fmla="*/ 1531144 h 1683543"/>
              <a:gd name="connsiteX28" fmla="*/ 4857750 w 5784419"/>
              <a:gd name="connsiteY28" fmla="*/ 1533525 h 1683543"/>
              <a:gd name="connsiteX29" fmla="*/ 4857753 w 5784419"/>
              <a:gd name="connsiteY29" fmla="*/ 1369220 h 1683543"/>
              <a:gd name="connsiteX30" fmla="*/ 5329237 w 5784419"/>
              <a:gd name="connsiteY30" fmla="*/ 1366838 h 1683543"/>
              <a:gd name="connsiteX31" fmla="*/ 5343526 w 5784419"/>
              <a:gd name="connsiteY31" fmla="*/ 1319213 h 1683543"/>
              <a:gd name="connsiteX32" fmla="*/ 5784055 w 5784419"/>
              <a:gd name="connsiteY32"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857750 w 5784419"/>
              <a:gd name="connsiteY27" fmla="*/ 1533525 h 1683543"/>
              <a:gd name="connsiteX28" fmla="*/ 4857753 w 5784419"/>
              <a:gd name="connsiteY28" fmla="*/ 1369220 h 1683543"/>
              <a:gd name="connsiteX29" fmla="*/ 5329237 w 5784419"/>
              <a:gd name="connsiteY29" fmla="*/ 1366838 h 1683543"/>
              <a:gd name="connsiteX30" fmla="*/ 5343526 w 5784419"/>
              <a:gd name="connsiteY30" fmla="*/ 1319213 h 1683543"/>
              <a:gd name="connsiteX31" fmla="*/ 5784055 w 5784419"/>
              <a:gd name="connsiteY31"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4857753 w 5784419"/>
              <a:gd name="connsiteY27" fmla="*/ 1369220 h 1683543"/>
              <a:gd name="connsiteX28" fmla="*/ 5329237 w 5784419"/>
              <a:gd name="connsiteY28" fmla="*/ 1366838 h 1683543"/>
              <a:gd name="connsiteX29" fmla="*/ 5343526 w 5784419"/>
              <a:gd name="connsiteY29" fmla="*/ 1319213 h 1683543"/>
              <a:gd name="connsiteX30" fmla="*/ 5784055 w 5784419"/>
              <a:gd name="connsiteY30"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4410075 w 5784419"/>
              <a:gd name="connsiteY26" fmla="*/ 1585913 h 1683543"/>
              <a:gd name="connsiteX27" fmla="*/ 5329237 w 5784419"/>
              <a:gd name="connsiteY27" fmla="*/ 1366838 h 1683543"/>
              <a:gd name="connsiteX28" fmla="*/ 5343526 w 5784419"/>
              <a:gd name="connsiteY28" fmla="*/ 1319213 h 1683543"/>
              <a:gd name="connsiteX29" fmla="*/ 5784055 w 5784419"/>
              <a:gd name="connsiteY29"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4402930 w 5784419"/>
              <a:gd name="connsiteY25" fmla="*/ 1624013 h 1683543"/>
              <a:gd name="connsiteX26" fmla="*/ 5329237 w 5784419"/>
              <a:gd name="connsiteY26" fmla="*/ 1366838 h 1683543"/>
              <a:gd name="connsiteX27" fmla="*/ 5343526 w 5784419"/>
              <a:gd name="connsiteY27" fmla="*/ 1319213 h 1683543"/>
              <a:gd name="connsiteX28" fmla="*/ 5784055 w 5784419"/>
              <a:gd name="connsiteY28" fmla="*/ 1316832 h 1683543"/>
              <a:gd name="connsiteX0" fmla="*/ 5784056 w 5784419"/>
              <a:gd name="connsiteY0" fmla="*/ 1319216 h 1683543"/>
              <a:gd name="connsiteX1" fmla="*/ 5781676 w 5784419"/>
              <a:gd name="connsiteY1" fmla="*/ 1195387 h 1683543"/>
              <a:gd name="connsiteX2" fmla="*/ 4633912 w 5784419"/>
              <a:gd name="connsiteY2" fmla="*/ 1112043 h 1683543"/>
              <a:gd name="connsiteX3" fmla="*/ 4631531 w 5784419"/>
              <a:gd name="connsiteY3" fmla="*/ 859632 h 1683543"/>
              <a:gd name="connsiteX4" fmla="*/ 1238251 w 5784419"/>
              <a:gd name="connsiteY4" fmla="*/ 862013 h 1683543"/>
              <a:gd name="connsiteX5" fmla="*/ 1228724 w 5784419"/>
              <a:gd name="connsiteY5" fmla="*/ 433388 h 1683543"/>
              <a:gd name="connsiteX6" fmla="*/ 704853 w 5784419"/>
              <a:gd name="connsiteY6" fmla="*/ 435769 h 1683543"/>
              <a:gd name="connsiteX7" fmla="*/ 707232 w 5784419"/>
              <a:gd name="connsiteY7" fmla="*/ 0 h 1683543"/>
              <a:gd name="connsiteX8" fmla="*/ 2383 w 5784419"/>
              <a:gd name="connsiteY8" fmla="*/ 7143 h 1683543"/>
              <a:gd name="connsiteX9" fmla="*/ 0 w 5784419"/>
              <a:gd name="connsiteY9" fmla="*/ 166687 h 1683543"/>
              <a:gd name="connsiteX10" fmla="*/ 295277 w 5784419"/>
              <a:gd name="connsiteY10" fmla="*/ 178595 h 1683543"/>
              <a:gd name="connsiteX11" fmla="*/ 292896 w 5784419"/>
              <a:gd name="connsiteY11" fmla="*/ 309564 h 1683543"/>
              <a:gd name="connsiteX12" fmla="*/ 509589 w 5784419"/>
              <a:gd name="connsiteY12" fmla="*/ 309564 h 1683543"/>
              <a:gd name="connsiteX13" fmla="*/ 511971 w 5784419"/>
              <a:gd name="connsiteY13" fmla="*/ 611983 h 1683543"/>
              <a:gd name="connsiteX14" fmla="*/ 1042989 w 5784419"/>
              <a:gd name="connsiteY14" fmla="*/ 614364 h 1683543"/>
              <a:gd name="connsiteX15" fmla="*/ 1045371 w 5784419"/>
              <a:gd name="connsiteY15" fmla="*/ 1062039 h 1683543"/>
              <a:gd name="connsiteX16" fmla="*/ 1352552 w 5784419"/>
              <a:gd name="connsiteY16" fmla="*/ 1066802 h 1683543"/>
              <a:gd name="connsiteX17" fmla="*/ 1354933 w 5784419"/>
              <a:gd name="connsiteY17" fmla="*/ 1297783 h 1683543"/>
              <a:gd name="connsiteX18" fmla="*/ 1393033 w 5784419"/>
              <a:gd name="connsiteY18" fmla="*/ 1302545 h 1683543"/>
              <a:gd name="connsiteX19" fmla="*/ 1395414 w 5784419"/>
              <a:gd name="connsiteY19" fmla="*/ 1133477 h 1683543"/>
              <a:gd name="connsiteX20" fmla="*/ 2676526 w 5784419"/>
              <a:gd name="connsiteY20" fmla="*/ 1133477 h 1683543"/>
              <a:gd name="connsiteX21" fmla="*/ 2707482 w 5784419"/>
              <a:gd name="connsiteY21" fmla="*/ 1081089 h 1683543"/>
              <a:gd name="connsiteX22" fmla="*/ 4117183 w 5784419"/>
              <a:gd name="connsiteY22" fmla="*/ 1081088 h 1683543"/>
              <a:gd name="connsiteX23" fmla="*/ 4117181 w 5784419"/>
              <a:gd name="connsiteY23" fmla="*/ 1683543 h 1683543"/>
              <a:gd name="connsiteX24" fmla="*/ 4160043 w 5784419"/>
              <a:gd name="connsiteY24" fmla="*/ 1626395 h 1683543"/>
              <a:gd name="connsiteX25" fmla="*/ 5329237 w 5784419"/>
              <a:gd name="connsiteY25" fmla="*/ 1366838 h 1683543"/>
              <a:gd name="connsiteX26" fmla="*/ 5343526 w 5784419"/>
              <a:gd name="connsiteY26" fmla="*/ 1319213 h 1683543"/>
              <a:gd name="connsiteX27" fmla="*/ 5784055 w 5784419"/>
              <a:gd name="connsiteY27" fmla="*/ 1316832 h 1683543"/>
              <a:gd name="connsiteX0" fmla="*/ 5784056 w 5784419"/>
              <a:gd name="connsiteY0" fmla="*/ 1319216 h 1626395"/>
              <a:gd name="connsiteX1" fmla="*/ 5781676 w 5784419"/>
              <a:gd name="connsiteY1" fmla="*/ 1195387 h 1626395"/>
              <a:gd name="connsiteX2" fmla="*/ 4633912 w 5784419"/>
              <a:gd name="connsiteY2" fmla="*/ 1112043 h 1626395"/>
              <a:gd name="connsiteX3" fmla="*/ 4631531 w 5784419"/>
              <a:gd name="connsiteY3" fmla="*/ 859632 h 1626395"/>
              <a:gd name="connsiteX4" fmla="*/ 1238251 w 5784419"/>
              <a:gd name="connsiteY4" fmla="*/ 862013 h 1626395"/>
              <a:gd name="connsiteX5" fmla="*/ 1228724 w 5784419"/>
              <a:gd name="connsiteY5" fmla="*/ 433388 h 1626395"/>
              <a:gd name="connsiteX6" fmla="*/ 704853 w 5784419"/>
              <a:gd name="connsiteY6" fmla="*/ 435769 h 1626395"/>
              <a:gd name="connsiteX7" fmla="*/ 707232 w 5784419"/>
              <a:gd name="connsiteY7" fmla="*/ 0 h 1626395"/>
              <a:gd name="connsiteX8" fmla="*/ 2383 w 5784419"/>
              <a:gd name="connsiteY8" fmla="*/ 7143 h 1626395"/>
              <a:gd name="connsiteX9" fmla="*/ 0 w 5784419"/>
              <a:gd name="connsiteY9" fmla="*/ 166687 h 1626395"/>
              <a:gd name="connsiteX10" fmla="*/ 295277 w 5784419"/>
              <a:gd name="connsiteY10" fmla="*/ 178595 h 1626395"/>
              <a:gd name="connsiteX11" fmla="*/ 292896 w 5784419"/>
              <a:gd name="connsiteY11" fmla="*/ 309564 h 1626395"/>
              <a:gd name="connsiteX12" fmla="*/ 509589 w 5784419"/>
              <a:gd name="connsiteY12" fmla="*/ 309564 h 1626395"/>
              <a:gd name="connsiteX13" fmla="*/ 511971 w 5784419"/>
              <a:gd name="connsiteY13" fmla="*/ 611983 h 1626395"/>
              <a:gd name="connsiteX14" fmla="*/ 1042989 w 5784419"/>
              <a:gd name="connsiteY14" fmla="*/ 614364 h 1626395"/>
              <a:gd name="connsiteX15" fmla="*/ 1045371 w 5784419"/>
              <a:gd name="connsiteY15" fmla="*/ 1062039 h 1626395"/>
              <a:gd name="connsiteX16" fmla="*/ 1352552 w 5784419"/>
              <a:gd name="connsiteY16" fmla="*/ 1066802 h 1626395"/>
              <a:gd name="connsiteX17" fmla="*/ 1354933 w 5784419"/>
              <a:gd name="connsiteY17" fmla="*/ 1297783 h 1626395"/>
              <a:gd name="connsiteX18" fmla="*/ 1393033 w 5784419"/>
              <a:gd name="connsiteY18" fmla="*/ 1302545 h 1626395"/>
              <a:gd name="connsiteX19" fmla="*/ 1395414 w 5784419"/>
              <a:gd name="connsiteY19" fmla="*/ 1133477 h 1626395"/>
              <a:gd name="connsiteX20" fmla="*/ 2676526 w 5784419"/>
              <a:gd name="connsiteY20" fmla="*/ 1133477 h 1626395"/>
              <a:gd name="connsiteX21" fmla="*/ 2707482 w 5784419"/>
              <a:gd name="connsiteY21" fmla="*/ 1081089 h 1626395"/>
              <a:gd name="connsiteX22" fmla="*/ 4117183 w 5784419"/>
              <a:gd name="connsiteY22" fmla="*/ 1081088 h 1626395"/>
              <a:gd name="connsiteX23" fmla="*/ 4160043 w 5784419"/>
              <a:gd name="connsiteY23" fmla="*/ 1626395 h 1626395"/>
              <a:gd name="connsiteX24" fmla="*/ 5329237 w 5784419"/>
              <a:gd name="connsiteY24" fmla="*/ 1366838 h 1626395"/>
              <a:gd name="connsiteX25" fmla="*/ 5343526 w 5784419"/>
              <a:gd name="connsiteY25" fmla="*/ 1319213 h 1626395"/>
              <a:gd name="connsiteX26" fmla="*/ 5784055 w 5784419"/>
              <a:gd name="connsiteY26" fmla="*/ 1316832 h 1626395"/>
              <a:gd name="connsiteX0" fmla="*/ 5784056 w 5784419"/>
              <a:gd name="connsiteY0" fmla="*/ 1319216 h 1366838"/>
              <a:gd name="connsiteX1" fmla="*/ 5781676 w 5784419"/>
              <a:gd name="connsiteY1" fmla="*/ 1195387 h 1366838"/>
              <a:gd name="connsiteX2" fmla="*/ 4633912 w 5784419"/>
              <a:gd name="connsiteY2" fmla="*/ 1112043 h 1366838"/>
              <a:gd name="connsiteX3" fmla="*/ 4631531 w 5784419"/>
              <a:gd name="connsiteY3" fmla="*/ 859632 h 1366838"/>
              <a:gd name="connsiteX4" fmla="*/ 1238251 w 5784419"/>
              <a:gd name="connsiteY4" fmla="*/ 862013 h 1366838"/>
              <a:gd name="connsiteX5" fmla="*/ 1228724 w 5784419"/>
              <a:gd name="connsiteY5" fmla="*/ 433388 h 1366838"/>
              <a:gd name="connsiteX6" fmla="*/ 704853 w 5784419"/>
              <a:gd name="connsiteY6" fmla="*/ 435769 h 1366838"/>
              <a:gd name="connsiteX7" fmla="*/ 707232 w 5784419"/>
              <a:gd name="connsiteY7" fmla="*/ 0 h 1366838"/>
              <a:gd name="connsiteX8" fmla="*/ 2383 w 5784419"/>
              <a:gd name="connsiteY8" fmla="*/ 7143 h 1366838"/>
              <a:gd name="connsiteX9" fmla="*/ 0 w 5784419"/>
              <a:gd name="connsiteY9" fmla="*/ 166687 h 1366838"/>
              <a:gd name="connsiteX10" fmla="*/ 295277 w 5784419"/>
              <a:gd name="connsiteY10" fmla="*/ 178595 h 1366838"/>
              <a:gd name="connsiteX11" fmla="*/ 292896 w 5784419"/>
              <a:gd name="connsiteY11" fmla="*/ 309564 h 1366838"/>
              <a:gd name="connsiteX12" fmla="*/ 509589 w 5784419"/>
              <a:gd name="connsiteY12" fmla="*/ 309564 h 1366838"/>
              <a:gd name="connsiteX13" fmla="*/ 511971 w 5784419"/>
              <a:gd name="connsiteY13" fmla="*/ 611983 h 1366838"/>
              <a:gd name="connsiteX14" fmla="*/ 1042989 w 5784419"/>
              <a:gd name="connsiteY14" fmla="*/ 614364 h 1366838"/>
              <a:gd name="connsiteX15" fmla="*/ 1045371 w 5784419"/>
              <a:gd name="connsiteY15" fmla="*/ 1062039 h 1366838"/>
              <a:gd name="connsiteX16" fmla="*/ 1352552 w 5784419"/>
              <a:gd name="connsiteY16" fmla="*/ 1066802 h 1366838"/>
              <a:gd name="connsiteX17" fmla="*/ 1354933 w 5784419"/>
              <a:gd name="connsiteY17" fmla="*/ 1297783 h 1366838"/>
              <a:gd name="connsiteX18" fmla="*/ 1393033 w 5784419"/>
              <a:gd name="connsiteY18" fmla="*/ 1302545 h 1366838"/>
              <a:gd name="connsiteX19" fmla="*/ 1395414 w 5784419"/>
              <a:gd name="connsiteY19" fmla="*/ 1133477 h 1366838"/>
              <a:gd name="connsiteX20" fmla="*/ 2676526 w 5784419"/>
              <a:gd name="connsiteY20" fmla="*/ 1133477 h 1366838"/>
              <a:gd name="connsiteX21" fmla="*/ 2707482 w 5784419"/>
              <a:gd name="connsiteY21" fmla="*/ 1081089 h 1366838"/>
              <a:gd name="connsiteX22" fmla="*/ 4117183 w 5784419"/>
              <a:gd name="connsiteY22" fmla="*/ 1081088 h 1366838"/>
              <a:gd name="connsiteX23" fmla="*/ 5329237 w 5784419"/>
              <a:gd name="connsiteY23" fmla="*/ 1366838 h 1366838"/>
              <a:gd name="connsiteX24" fmla="*/ 5343526 w 5784419"/>
              <a:gd name="connsiteY24" fmla="*/ 1319213 h 1366838"/>
              <a:gd name="connsiteX25" fmla="*/ 5784055 w 5784419"/>
              <a:gd name="connsiteY25" fmla="*/ 1316832 h 1366838"/>
              <a:gd name="connsiteX0" fmla="*/ 5784056 w 5784419"/>
              <a:gd name="connsiteY0" fmla="*/ 1319216 h 1319216"/>
              <a:gd name="connsiteX1" fmla="*/ 5781676 w 5784419"/>
              <a:gd name="connsiteY1" fmla="*/ 1195387 h 1319216"/>
              <a:gd name="connsiteX2" fmla="*/ 4633912 w 5784419"/>
              <a:gd name="connsiteY2" fmla="*/ 1112043 h 1319216"/>
              <a:gd name="connsiteX3" fmla="*/ 4631531 w 5784419"/>
              <a:gd name="connsiteY3" fmla="*/ 859632 h 1319216"/>
              <a:gd name="connsiteX4" fmla="*/ 1238251 w 5784419"/>
              <a:gd name="connsiteY4" fmla="*/ 862013 h 1319216"/>
              <a:gd name="connsiteX5" fmla="*/ 1228724 w 5784419"/>
              <a:gd name="connsiteY5" fmla="*/ 433388 h 1319216"/>
              <a:gd name="connsiteX6" fmla="*/ 704853 w 5784419"/>
              <a:gd name="connsiteY6" fmla="*/ 435769 h 1319216"/>
              <a:gd name="connsiteX7" fmla="*/ 707232 w 5784419"/>
              <a:gd name="connsiteY7" fmla="*/ 0 h 1319216"/>
              <a:gd name="connsiteX8" fmla="*/ 2383 w 5784419"/>
              <a:gd name="connsiteY8" fmla="*/ 7143 h 1319216"/>
              <a:gd name="connsiteX9" fmla="*/ 0 w 5784419"/>
              <a:gd name="connsiteY9" fmla="*/ 166687 h 1319216"/>
              <a:gd name="connsiteX10" fmla="*/ 295277 w 5784419"/>
              <a:gd name="connsiteY10" fmla="*/ 178595 h 1319216"/>
              <a:gd name="connsiteX11" fmla="*/ 292896 w 5784419"/>
              <a:gd name="connsiteY11" fmla="*/ 309564 h 1319216"/>
              <a:gd name="connsiteX12" fmla="*/ 509589 w 5784419"/>
              <a:gd name="connsiteY12" fmla="*/ 309564 h 1319216"/>
              <a:gd name="connsiteX13" fmla="*/ 511971 w 5784419"/>
              <a:gd name="connsiteY13" fmla="*/ 611983 h 1319216"/>
              <a:gd name="connsiteX14" fmla="*/ 1042989 w 5784419"/>
              <a:gd name="connsiteY14" fmla="*/ 614364 h 1319216"/>
              <a:gd name="connsiteX15" fmla="*/ 1045371 w 5784419"/>
              <a:gd name="connsiteY15" fmla="*/ 1062039 h 1319216"/>
              <a:gd name="connsiteX16" fmla="*/ 1352552 w 5784419"/>
              <a:gd name="connsiteY16" fmla="*/ 1066802 h 1319216"/>
              <a:gd name="connsiteX17" fmla="*/ 1354933 w 5784419"/>
              <a:gd name="connsiteY17" fmla="*/ 1297783 h 1319216"/>
              <a:gd name="connsiteX18" fmla="*/ 1393033 w 5784419"/>
              <a:gd name="connsiteY18" fmla="*/ 1302545 h 1319216"/>
              <a:gd name="connsiteX19" fmla="*/ 1395414 w 5784419"/>
              <a:gd name="connsiteY19" fmla="*/ 1133477 h 1319216"/>
              <a:gd name="connsiteX20" fmla="*/ 2676526 w 5784419"/>
              <a:gd name="connsiteY20" fmla="*/ 1133477 h 1319216"/>
              <a:gd name="connsiteX21" fmla="*/ 2707482 w 5784419"/>
              <a:gd name="connsiteY21" fmla="*/ 1081089 h 1319216"/>
              <a:gd name="connsiteX22" fmla="*/ 4117183 w 5784419"/>
              <a:gd name="connsiteY22" fmla="*/ 1081088 h 1319216"/>
              <a:gd name="connsiteX23" fmla="*/ 5343526 w 5784419"/>
              <a:gd name="connsiteY23" fmla="*/ 1319213 h 1319216"/>
              <a:gd name="connsiteX24" fmla="*/ 5784055 w 5784419"/>
              <a:gd name="connsiteY24" fmla="*/ 1316832 h 1319216"/>
              <a:gd name="connsiteX0" fmla="*/ 5784056 w 5784419"/>
              <a:gd name="connsiteY0" fmla="*/ 1319216 h 1319216"/>
              <a:gd name="connsiteX1" fmla="*/ 5781676 w 5784419"/>
              <a:gd name="connsiteY1" fmla="*/ 1195387 h 1319216"/>
              <a:gd name="connsiteX2" fmla="*/ 4633912 w 5784419"/>
              <a:gd name="connsiteY2" fmla="*/ 1112043 h 1319216"/>
              <a:gd name="connsiteX3" fmla="*/ 4631531 w 5784419"/>
              <a:gd name="connsiteY3" fmla="*/ 859632 h 1319216"/>
              <a:gd name="connsiteX4" fmla="*/ 1238251 w 5784419"/>
              <a:gd name="connsiteY4" fmla="*/ 862013 h 1319216"/>
              <a:gd name="connsiteX5" fmla="*/ 1228724 w 5784419"/>
              <a:gd name="connsiteY5" fmla="*/ 433388 h 1319216"/>
              <a:gd name="connsiteX6" fmla="*/ 704853 w 5784419"/>
              <a:gd name="connsiteY6" fmla="*/ 435769 h 1319216"/>
              <a:gd name="connsiteX7" fmla="*/ 707232 w 5784419"/>
              <a:gd name="connsiteY7" fmla="*/ 0 h 1319216"/>
              <a:gd name="connsiteX8" fmla="*/ 2383 w 5784419"/>
              <a:gd name="connsiteY8" fmla="*/ 7143 h 1319216"/>
              <a:gd name="connsiteX9" fmla="*/ 0 w 5784419"/>
              <a:gd name="connsiteY9" fmla="*/ 166687 h 1319216"/>
              <a:gd name="connsiteX10" fmla="*/ 295277 w 5784419"/>
              <a:gd name="connsiteY10" fmla="*/ 178595 h 1319216"/>
              <a:gd name="connsiteX11" fmla="*/ 292896 w 5784419"/>
              <a:gd name="connsiteY11" fmla="*/ 309564 h 1319216"/>
              <a:gd name="connsiteX12" fmla="*/ 509589 w 5784419"/>
              <a:gd name="connsiteY12" fmla="*/ 309564 h 1319216"/>
              <a:gd name="connsiteX13" fmla="*/ 511971 w 5784419"/>
              <a:gd name="connsiteY13" fmla="*/ 611983 h 1319216"/>
              <a:gd name="connsiteX14" fmla="*/ 1042989 w 5784419"/>
              <a:gd name="connsiteY14" fmla="*/ 614364 h 1319216"/>
              <a:gd name="connsiteX15" fmla="*/ 1045371 w 5784419"/>
              <a:gd name="connsiteY15" fmla="*/ 1062039 h 1319216"/>
              <a:gd name="connsiteX16" fmla="*/ 1352552 w 5784419"/>
              <a:gd name="connsiteY16" fmla="*/ 1066802 h 1319216"/>
              <a:gd name="connsiteX17" fmla="*/ 1354933 w 5784419"/>
              <a:gd name="connsiteY17" fmla="*/ 1297783 h 1319216"/>
              <a:gd name="connsiteX18" fmla="*/ 1393033 w 5784419"/>
              <a:gd name="connsiteY18" fmla="*/ 1302545 h 1319216"/>
              <a:gd name="connsiteX19" fmla="*/ 1395414 w 5784419"/>
              <a:gd name="connsiteY19" fmla="*/ 1133477 h 1319216"/>
              <a:gd name="connsiteX20" fmla="*/ 2676526 w 5784419"/>
              <a:gd name="connsiteY20" fmla="*/ 1133477 h 1319216"/>
              <a:gd name="connsiteX21" fmla="*/ 2707482 w 5784419"/>
              <a:gd name="connsiteY21" fmla="*/ 1081089 h 1319216"/>
              <a:gd name="connsiteX22" fmla="*/ 4117183 w 5784419"/>
              <a:gd name="connsiteY22" fmla="*/ 1081088 h 1319216"/>
              <a:gd name="connsiteX23" fmla="*/ 5784055 w 5784419"/>
              <a:gd name="connsiteY23" fmla="*/ 1316832 h 1319216"/>
              <a:gd name="connsiteX0" fmla="*/ 5784056 w 5784419"/>
              <a:gd name="connsiteY0" fmla="*/ 1319216 h 1319216"/>
              <a:gd name="connsiteX1" fmla="*/ 5781676 w 5784419"/>
              <a:gd name="connsiteY1" fmla="*/ 1195387 h 1319216"/>
              <a:gd name="connsiteX2" fmla="*/ 4633912 w 5784419"/>
              <a:gd name="connsiteY2" fmla="*/ 1112043 h 1319216"/>
              <a:gd name="connsiteX3" fmla="*/ 4631531 w 5784419"/>
              <a:gd name="connsiteY3" fmla="*/ 859632 h 1319216"/>
              <a:gd name="connsiteX4" fmla="*/ 1238251 w 5784419"/>
              <a:gd name="connsiteY4" fmla="*/ 862013 h 1319216"/>
              <a:gd name="connsiteX5" fmla="*/ 1228724 w 5784419"/>
              <a:gd name="connsiteY5" fmla="*/ 433388 h 1319216"/>
              <a:gd name="connsiteX6" fmla="*/ 704853 w 5784419"/>
              <a:gd name="connsiteY6" fmla="*/ 435769 h 1319216"/>
              <a:gd name="connsiteX7" fmla="*/ 707232 w 5784419"/>
              <a:gd name="connsiteY7" fmla="*/ 0 h 1319216"/>
              <a:gd name="connsiteX8" fmla="*/ 2383 w 5784419"/>
              <a:gd name="connsiteY8" fmla="*/ 7143 h 1319216"/>
              <a:gd name="connsiteX9" fmla="*/ 0 w 5784419"/>
              <a:gd name="connsiteY9" fmla="*/ 166687 h 1319216"/>
              <a:gd name="connsiteX10" fmla="*/ 295277 w 5784419"/>
              <a:gd name="connsiteY10" fmla="*/ 178595 h 1319216"/>
              <a:gd name="connsiteX11" fmla="*/ 292896 w 5784419"/>
              <a:gd name="connsiteY11" fmla="*/ 309564 h 1319216"/>
              <a:gd name="connsiteX12" fmla="*/ 509589 w 5784419"/>
              <a:gd name="connsiteY12" fmla="*/ 309564 h 1319216"/>
              <a:gd name="connsiteX13" fmla="*/ 511971 w 5784419"/>
              <a:gd name="connsiteY13" fmla="*/ 611983 h 1319216"/>
              <a:gd name="connsiteX14" fmla="*/ 1042989 w 5784419"/>
              <a:gd name="connsiteY14" fmla="*/ 614364 h 1319216"/>
              <a:gd name="connsiteX15" fmla="*/ 1045371 w 5784419"/>
              <a:gd name="connsiteY15" fmla="*/ 1062039 h 1319216"/>
              <a:gd name="connsiteX16" fmla="*/ 1352552 w 5784419"/>
              <a:gd name="connsiteY16" fmla="*/ 1066802 h 1319216"/>
              <a:gd name="connsiteX17" fmla="*/ 1354933 w 5784419"/>
              <a:gd name="connsiteY17" fmla="*/ 1297783 h 1319216"/>
              <a:gd name="connsiteX18" fmla="*/ 1393033 w 5784419"/>
              <a:gd name="connsiteY18" fmla="*/ 1302545 h 1319216"/>
              <a:gd name="connsiteX19" fmla="*/ 1395414 w 5784419"/>
              <a:gd name="connsiteY19" fmla="*/ 1133477 h 1319216"/>
              <a:gd name="connsiteX20" fmla="*/ 2676526 w 5784419"/>
              <a:gd name="connsiteY20" fmla="*/ 1133477 h 1319216"/>
              <a:gd name="connsiteX21" fmla="*/ 2707482 w 5784419"/>
              <a:gd name="connsiteY21" fmla="*/ 1081089 h 1319216"/>
              <a:gd name="connsiteX22" fmla="*/ 4117183 w 5784419"/>
              <a:gd name="connsiteY22" fmla="*/ 1081088 h 1319216"/>
              <a:gd name="connsiteX0" fmla="*/ 5784056 w 5784056"/>
              <a:gd name="connsiteY0" fmla="*/ 1319216 h 1319216"/>
              <a:gd name="connsiteX1" fmla="*/ 4633912 w 5784056"/>
              <a:gd name="connsiteY1" fmla="*/ 1112043 h 1319216"/>
              <a:gd name="connsiteX2" fmla="*/ 4631531 w 5784056"/>
              <a:gd name="connsiteY2" fmla="*/ 859632 h 1319216"/>
              <a:gd name="connsiteX3" fmla="*/ 1238251 w 5784056"/>
              <a:gd name="connsiteY3" fmla="*/ 862013 h 1319216"/>
              <a:gd name="connsiteX4" fmla="*/ 1228724 w 5784056"/>
              <a:gd name="connsiteY4" fmla="*/ 433388 h 1319216"/>
              <a:gd name="connsiteX5" fmla="*/ 704853 w 5784056"/>
              <a:gd name="connsiteY5" fmla="*/ 435769 h 1319216"/>
              <a:gd name="connsiteX6" fmla="*/ 707232 w 5784056"/>
              <a:gd name="connsiteY6" fmla="*/ 0 h 1319216"/>
              <a:gd name="connsiteX7" fmla="*/ 2383 w 5784056"/>
              <a:gd name="connsiteY7" fmla="*/ 7143 h 1319216"/>
              <a:gd name="connsiteX8" fmla="*/ 0 w 5784056"/>
              <a:gd name="connsiteY8" fmla="*/ 166687 h 1319216"/>
              <a:gd name="connsiteX9" fmla="*/ 295277 w 5784056"/>
              <a:gd name="connsiteY9" fmla="*/ 178595 h 1319216"/>
              <a:gd name="connsiteX10" fmla="*/ 292896 w 5784056"/>
              <a:gd name="connsiteY10" fmla="*/ 309564 h 1319216"/>
              <a:gd name="connsiteX11" fmla="*/ 509589 w 5784056"/>
              <a:gd name="connsiteY11" fmla="*/ 309564 h 1319216"/>
              <a:gd name="connsiteX12" fmla="*/ 511971 w 5784056"/>
              <a:gd name="connsiteY12" fmla="*/ 611983 h 1319216"/>
              <a:gd name="connsiteX13" fmla="*/ 1042989 w 5784056"/>
              <a:gd name="connsiteY13" fmla="*/ 614364 h 1319216"/>
              <a:gd name="connsiteX14" fmla="*/ 1045371 w 5784056"/>
              <a:gd name="connsiteY14" fmla="*/ 1062039 h 1319216"/>
              <a:gd name="connsiteX15" fmla="*/ 1352552 w 5784056"/>
              <a:gd name="connsiteY15" fmla="*/ 1066802 h 1319216"/>
              <a:gd name="connsiteX16" fmla="*/ 1354933 w 5784056"/>
              <a:gd name="connsiteY16" fmla="*/ 1297783 h 1319216"/>
              <a:gd name="connsiteX17" fmla="*/ 1393033 w 5784056"/>
              <a:gd name="connsiteY17" fmla="*/ 1302545 h 1319216"/>
              <a:gd name="connsiteX18" fmla="*/ 1395414 w 5784056"/>
              <a:gd name="connsiteY18" fmla="*/ 1133477 h 1319216"/>
              <a:gd name="connsiteX19" fmla="*/ 2676526 w 5784056"/>
              <a:gd name="connsiteY19" fmla="*/ 1133477 h 1319216"/>
              <a:gd name="connsiteX20" fmla="*/ 2707482 w 5784056"/>
              <a:gd name="connsiteY20" fmla="*/ 1081089 h 1319216"/>
              <a:gd name="connsiteX21" fmla="*/ 4117183 w 5784056"/>
              <a:gd name="connsiteY21" fmla="*/ 1081088 h 1319216"/>
              <a:gd name="connsiteX0" fmla="*/ 5784056 w 5784056"/>
              <a:gd name="connsiteY0" fmla="*/ 1319216 h 1319216"/>
              <a:gd name="connsiteX1" fmla="*/ 4633912 w 5784056"/>
              <a:gd name="connsiteY1" fmla="*/ 1112043 h 1319216"/>
              <a:gd name="connsiteX2" fmla="*/ 4631531 w 5784056"/>
              <a:gd name="connsiteY2" fmla="*/ 859632 h 1319216"/>
              <a:gd name="connsiteX3" fmla="*/ 1238251 w 5784056"/>
              <a:gd name="connsiteY3" fmla="*/ 862013 h 1319216"/>
              <a:gd name="connsiteX4" fmla="*/ 1228724 w 5784056"/>
              <a:gd name="connsiteY4" fmla="*/ 433388 h 1319216"/>
              <a:gd name="connsiteX5" fmla="*/ 704853 w 5784056"/>
              <a:gd name="connsiteY5" fmla="*/ 435769 h 1319216"/>
              <a:gd name="connsiteX6" fmla="*/ 707232 w 5784056"/>
              <a:gd name="connsiteY6" fmla="*/ 0 h 1319216"/>
              <a:gd name="connsiteX7" fmla="*/ 2383 w 5784056"/>
              <a:gd name="connsiteY7" fmla="*/ 7143 h 1319216"/>
              <a:gd name="connsiteX8" fmla="*/ 0 w 5784056"/>
              <a:gd name="connsiteY8" fmla="*/ 166687 h 1319216"/>
              <a:gd name="connsiteX9" fmla="*/ 295277 w 5784056"/>
              <a:gd name="connsiteY9" fmla="*/ 178595 h 1319216"/>
              <a:gd name="connsiteX10" fmla="*/ 292896 w 5784056"/>
              <a:gd name="connsiteY10" fmla="*/ 309564 h 1319216"/>
              <a:gd name="connsiteX11" fmla="*/ 509589 w 5784056"/>
              <a:gd name="connsiteY11" fmla="*/ 309564 h 1319216"/>
              <a:gd name="connsiteX12" fmla="*/ 511971 w 5784056"/>
              <a:gd name="connsiteY12" fmla="*/ 611983 h 1319216"/>
              <a:gd name="connsiteX13" fmla="*/ 1042989 w 5784056"/>
              <a:gd name="connsiteY13" fmla="*/ 614364 h 1319216"/>
              <a:gd name="connsiteX14" fmla="*/ 1045371 w 5784056"/>
              <a:gd name="connsiteY14" fmla="*/ 1062039 h 1319216"/>
              <a:gd name="connsiteX15" fmla="*/ 1352552 w 5784056"/>
              <a:gd name="connsiteY15" fmla="*/ 1066802 h 1319216"/>
              <a:gd name="connsiteX16" fmla="*/ 1354933 w 5784056"/>
              <a:gd name="connsiteY16" fmla="*/ 1297783 h 1319216"/>
              <a:gd name="connsiteX17" fmla="*/ 1393033 w 5784056"/>
              <a:gd name="connsiteY17" fmla="*/ 1302545 h 1319216"/>
              <a:gd name="connsiteX18" fmla="*/ 1395414 w 5784056"/>
              <a:gd name="connsiteY18" fmla="*/ 1133477 h 1319216"/>
              <a:gd name="connsiteX19" fmla="*/ 2676526 w 5784056"/>
              <a:gd name="connsiteY19" fmla="*/ 1133477 h 1319216"/>
              <a:gd name="connsiteX20" fmla="*/ 2707482 w 5784056"/>
              <a:gd name="connsiteY20" fmla="*/ 1081089 h 1319216"/>
              <a:gd name="connsiteX21" fmla="*/ 4117183 w 5784056"/>
              <a:gd name="connsiteY21" fmla="*/ 1081088 h 1319216"/>
              <a:gd name="connsiteX0" fmla="*/ 4633912 w 4634849"/>
              <a:gd name="connsiteY0" fmla="*/ 1112043 h 1302545"/>
              <a:gd name="connsiteX1" fmla="*/ 4631531 w 4634849"/>
              <a:gd name="connsiteY1" fmla="*/ 859632 h 1302545"/>
              <a:gd name="connsiteX2" fmla="*/ 1238251 w 4634849"/>
              <a:gd name="connsiteY2" fmla="*/ 862013 h 1302545"/>
              <a:gd name="connsiteX3" fmla="*/ 1228724 w 4634849"/>
              <a:gd name="connsiteY3" fmla="*/ 433388 h 1302545"/>
              <a:gd name="connsiteX4" fmla="*/ 704853 w 4634849"/>
              <a:gd name="connsiteY4" fmla="*/ 435769 h 1302545"/>
              <a:gd name="connsiteX5" fmla="*/ 707232 w 4634849"/>
              <a:gd name="connsiteY5" fmla="*/ 0 h 1302545"/>
              <a:gd name="connsiteX6" fmla="*/ 2383 w 4634849"/>
              <a:gd name="connsiteY6" fmla="*/ 7143 h 1302545"/>
              <a:gd name="connsiteX7" fmla="*/ 0 w 4634849"/>
              <a:gd name="connsiteY7" fmla="*/ 166687 h 1302545"/>
              <a:gd name="connsiteX8" fmla="*/ 295277 w 4634849"/>
              <a:gd name="connsiteY8" fmla="*/ 178595 h 1302545"/>
              <a:gd name="connsiteX9" fmla="*/ 292896 w 4634849"/>
              <a:gd name="connsiteY9" fmla="*/ 309564 h 1302545"/>
              <a:gd name="connsiteX10" fmla="*/ 509589 w 4634849"/>
              <a:gd name="connsiteY10" fmla="*/ 309564 h 1302545"/>
              <a:gd name="connsiteX11" fmla="*/ 511971 w 4634849"/>
              <a:gd name="connsiteY11" fmla="*/ 611983 h 1302545"/>
              <a:gd name="connsiteX12" fmla="*/ 1042989 w 4634849"/>
              <a:gd name="connsiteY12" fmla="*/ 614364 h 1302545"/>
              <a:gd name="connsiteX13" fmla="*/ 1045371 w 4634849"/>
              <a:gd name="connsiteY13" fmla="*/ 1062039 h 1302545"/>
              <a:gd name="connsiteX14" fmla="*/ 1352552 w 4634849"/>
              <a:gd name="connsiteY14" fmla="*/ 1066802 h 1302545"/>
              <a:gd name="connsiteX15" fmla="*/ 1354933 w 4634849"/>
              <a:gd name="connsiteY15" fmla="*/ 1297783 h 1302545"/>
              <a:gd name="connsiteX16" fmla="*/ 1393033 w 4634849"/>
              <a:gd name="connsiteY16" fmla="*/ 1302545 h 1302545"/>
              <a:gd name="connsiteX17" fmla="*/ 1395414 w 4634849"/>
              <a:gd name="connsiteY17" fmla="*/ 1133477 h 1302545"/>
              <a:gd name="connsiteX18" fmla="*/ 2676526 w 4634849"/>
              <a:gd name="connsiteY18" fmla="*/ 1133477 h 1302545"/>
              <a:gd name="connsiteX19" fmla="*/ 2707482 w 4634849"/>
              <a:gd name="connsiteY19" fmla="*/ 1081089 h 1302545"/>
              <a:gd name="connsiteX20" fmla="*/ 4117183 w 4634849"/>
              <a:gd name="connsiteY20" fmla="*/ 1081088 h 1302545"/>
              <a:gd name="connsiteX0" fmla="*/ 4631531 w 4631531"/>
              <a:gd name="connsiteY0" fmla="*/ 859632 h 1302545"/>
              <a:gd name="connsiteX1" fmla="*/ 1238251 w 4631531"/>
              <a:gd name="connsiteY1" fmla="*/ 862013 h 1302545"/>
              <a:gd name="connsiteX2" fmla="*/ 1228724 w 4631531"/>
              <a:gd name="connsiteY2" fmla="*/ 433388 h 1302545"/>
              <a:gd name="connsiteX3" fmla="*/ 704853 w 4631531"/>
              <a:gd name="connsiteY3" fmla="*/ 435769 h 1302545"/>
              <a:gd name="connsiteX4" fmla="*/ 707232 w 4631531"/>
              <a:gd name="connsiteY4" fmla="*/ 0 h 1302545"/>
              <a:gd name="connsiteX5" fmla="*/ 2383 w 4631531"/>
              <a:gd name="connsiteY5" fmla="*/ 7143 h 1302545"/>
              <a:gd name="connsiteX6" fmla="*/ 0 w 4631531"/>
              <a:gd name="connsiteY6" fmla="*/ 166687 h 1302545"/>
              <a:gd name="connsiteX7" fmla="*/ 295277 w 4631531"/>
              <a:gd name="connsiteY7" fmla="*/ 178595 h 1302545"/>
              <a:gd name="connsiteX8" fmla="*/ 292896 w 4631531"/>
              <a:gd name="connsiteY8" fmla="*/ 309564 h 1302545"/>
              <a:gd name="connsiteX9" fmla="*/ 509589 w 4631531"/>
              <a:gd name="connsiteY9" fmla="*/ 309564 h 1302545"/>
              <a:gd name="connsiteX10" fmla="*/ 511971 w 4631531"/>
              <a:gd name="connsiteY10" fmla="*/ 611983 h 1302545"/>
              <a:gd name="connsiteX11" fmla="*/ 1042989 w 4631531"/>
              <a:gd name="connsiteY11" fmla="*/ 614364 h 1302545"/>
              <a:gd name="connsiteX12" fmla="*/ 1045371 w 4631531"/>
              <a:gd name="connsiteY12" fmla="*/ 1062039 h 1302545"/>
              <a:gd name="connsiteX13" fmla="*/ 1352552 w 4631531"/>
              <a:gd name="connsiteY13" fmla="*/ 1066802 h 1302545"/>
              <a:gd name="connsiteX14" fmla="*/ 1354933 w 4631531"/>
              <a:gd name="connsiteY14" fmla="*/ 1297783 h 1302545"/>
              <a:gd name="connsiteX15" fmla="*/ 1393033 w 4631531"/>
              <a:gd name="connsiteY15" fmla="*/ 1302545 h 1302545"/>
              <a:gd name="connsiteX16" fmla="*/ 1395414 w 4631531"/>
              <a:gd name="connsiteY16" fmla="*/ 1133477 h 1302545"/>
              <a:gd name="connsiteX17" fmla="*/ 2676526 w 4631531"/>
              <a:gd name="connsiteY17" fmla="*/ 1133477 h 1302545"/>
              <a:gd name="connsiteX18" fmla="*/ 2707482 w 4631531"/>
              <a:gd name="connsiteY18" fmla="*/ 1081089 h 1302545"/>
              <a:gd name="connsiteX19" fmla="*/ 4117183 w 4631531"/>
              <a:gd name="connsiteY19" fmla="*/ 1081088 h 1302545"/>
              <a:gd name="connsiteX0" fmla="*/ 4631531 w 4633914"/>
              <a:gd name="connsiteY0" fmla="*/ 859632 h 1302545"/>
              <a:gd name="connsiteX1" fmla="*/ 1238251 w 4633914"/>
              <a:gd name="connsiteY1" fmla="*/ 862013 h 1302545"/>
              <a:gd name="connsiteX2" fmla="*/ 1228724 w 4633914"/>
              <a:gd name="connsiteY2" fmla="*/ 433388 h 1302545"/>
              <a:gd name="connsiteX3" fmla="*/ 704853 w 4633914"/>
              <a:gd name="connsiteY3" fmla="*/ 435769 h 1302545"/>
              <a:gd name="connsiteX4" fmla="*/ 707232 w 4633914"/>
              <a:gd name="connsiteY4" fmla="*/ 0 h 1302545"/>
              <a:gd name="connsiteX5" fmla="*/ 2383 w 4633914"/>
              <a:gd name="connsiteY5" fmla="*/ 7143 h 1302545"/>
              <a:gd name="connsiteX6" fmla="*/ 0 w 4633914"/>
              <a:gd name="connsiteY6" fmla="*/ 166687 h 1302545"/>
              <a:gd name="connsiteX7" fmla="*/ 295277 w 4633914"/>
              <a:gd name="connsiteY7" fmla="*/ 178595 h 1302545"/>
              <a:gd name="connsiteX8" fmla="*/ 292896 w 4633914"/>
              <a:gd name="connsiteY8" fmla="*/ 309564 h 1302545"/>
              <a:gd name="connsiteX9" fmla="*/ 509589 w 4633914"/>
              <a:gd name="connsiteY9" fmla="*/ 309564 h 1302545"/>
              <a:gd name="connsiteX10" fmla="*/ 511971 w 4633914"/>
              <a:gd name="connsiteY10" fmla="*/ 611983 h 1302545"/>
              <a:gd name="connsiteX11" fmla="*/ 1042989 w 4633914"/>
              <a:gd name="connsiteY11" fmla="*/ 614364 h 1302545"/>
              <a:gd name="connsiteX12" fmla="*/ 1045371 w 4633914"/>
              <a:gd name="connsiteY12" fmla="*/ 1062039 h 1302545"/>
              <a:gd name="connsiteX13" fmla="*/ 1352552 w 4633914"/>
              <a:gd name="connsiteY13" fmla="*/ 1066802 h 1302545"/>
              <a:gd name="connsiteX14" fmla="*/ 1354933 w 4633914"/>
              <a:gd name="connsiteY14" fmla="*/ 1297783 h 1302545"/>
              <a:gd name="connsiteX15" fmla="*/ 1393033 w 4633914"/>
              <a:gd name="connsiteY15" fmla="*/ 1302545 h 1302545"/>
              <a:gd name="connsiteX16" fmla="*/ 1395414 w 4633914"/>
              <a:gd name="connsiteY16" fmla="*/ 1133477 h 1302545"/>
              <a:gd name="connsiteX17" fmla="*/ 2676526 w 4633914"/>
              <a:gd name="connsiteY17" fmla="*/ 1133477 h 1302545"/>
              <a:gd name="connsiteX18" fmla="*/ 2707482 w 4633914"/>
              <a:gd name="connsiteY18" fmla="*/ 1081089 h 1302545"/>
              <a:gd name="connsiteX19" fmla="*/ 4633914 w 4633914"/>
              <a:gd name="connsiteY19" fmla="*/ 1081088 h 1302545"/>
              <a:gd name="connsiteX0" fmla="*/ 4631531 w 4633914"/>
              <a:gd name="connsiteY0" fmla="*/ 859632 h 1302545"/>
              <a:gd name="connsiteX1" fmla="*/ 4345781 w 4633914"/>
              <a:gd name="connsiteY1" fmla="*/ 862013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74356 w 4633914"/>
              <a:gd name="connsiteY0" fmla="*/ 635795 h 1302545"/>
              <a:gd name="connsiteX1" fmla="*/ 4345781 w 4633914"/>
              <a:gd name="connsiteY1" fmla="*/ 862013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45781 w 4633914"/>
              <a:gd name="connsiteY1" fmla="*/ 862013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55306 w 4633914"/>
              <a:gd name="connsiteY1" fmla="*/ 866776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412456 w 4633914"/>
              <a:gd name="connsiteY1" fmla="*/ 871538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67212 w 4633914"/>
              <a:gd name="connsiteY1" fmla="*/ 866775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67212 w 4633914"/>
              <a:gd name="connsiteY1" fmla="*/ 866775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67212 w 4633914"/>
              <a:gd name="connsiteY1" fmla="*/ 866775 h 1302545"/>
              <a:gd name="connsiteX2" fmla="*/ 1238251 w 4633914"/>
              <a:gd name="connsiteY2" fmla="*/ 862013 h 1302545"/>
              <a:gd name="connsiteX3" fmla="*/ 1228724 w 4633914"/>
              <a:gd name="connsiteY3" fmla="*/ 433388 h 1302545"/>
              <a:gd name="connsiteX4" fmla="*/ 704853 w 4633914"/>
              <a:gd name="connsiteY4" fmla="*/ 435769 h 1302545"/>
              <a:gd name="connsiteX5" fmla="*/ 707232 w 4633914"/>
              <a:gd name="connsiteY5" fmla="*/ 0 h 1302545"/>
              <a:gd name="connsiteX6" fmla="*/ 2383 w 4633914"/>
              <a:gd name="connsiteY6" fmla="*/ 7143 h 1302545"/>
              <a:gd name="connsiteX7" fmla="*/ 0 w 4633914"/>
              <a:gd name="connsiteY7" fmla="*/ 166687 h 1302545"/>
              <a:gd name="connsiteX8" fmla="*/ 295277 w 4633914"/>
              <a:gd name="connsiteY8" fmla="*/ 178595 h 1302545"/>
              <a:gd name="connsiteX9" fmla="*/ 292896 w 4633914"/>
              <a:gd name="connsiteY9" fmla="*/ 309564 h 1302545"/>
              <a:gd name="connsiteX10" fmla="*/ 509589 w 4633914"/>
              <a:gd name="connsiteY10" fmla="*/ 309564 h 1302545"/>
              <a:gd name="connsiteX11" fmla="*/ 511971 w 4633914"/>
              <a:gd name="connsiteY11" fmla="*/ 611983 h 1302545"/>
              <a:gd name="connsiteX12" fmla="*/ 1042989 w 4633914"/>
              <a:gd name="connsiteY12" fmla="*/ 614364 h 1302545"/>
              <a:gd name="connsiteX13" fmla="*/ 1045371 w 4633914"/>
              <a:gd name="connsiteY13" fmla="*/ 1062039 h 1302545"/>
              <a:gd name="connsiteX14" fmla="*/ 1352552 w 4633914"/>
              <a:gd name="connsiteY14" fmla="*/ 1066802 h 1302545"/>
              <a:gd name="connsiteX15" fmla="*/ 1354933 w 4633914"/>
              <a:gd name="connsiteY15" fmla="*/ 1297783 h 1302545"/>
              <a:gd name="connsiteX16" fmla="*/ 1393033 w 4633914"/>
              <a:gd name="connsiteY16" fmla="*/ 1302545 h 1302545"/>
              <a:gd name="connsiteX17" fmla="*/ 1395414 w 4633914"/>
              <a:gd name="connsiteY17" fmla="*/ 1133477 h 1302545"/>
              <a:gd name="connsiteX18" fmla="*/ 2676526 w 4633914"/>
              <a:gd name="connsiteY18" fmla="*/ 1133477 h 1302545"/>
              <a:gd name="connsiteX19" fmla="*/ 2707482 w 4633914"/>
              <a:gd name="connsiteY19" fmla="*/ 1081089 h 1302545"/>
              <a:gd name="connsiteX20" fmla="*/ 4633914 w 4633914"/>
              <a:gd name="connsiteY20" fmla="*/ 1081088 h 1302545"/>
              <a:gd name="connsiteX0" fmla="*/ 4357687 w 4633914"/>
              <a:gd name="connsiteY0" fmla="*/ 388145 h 1302545"/>
              <a:gd name="connsiteX1" fmla="*/ 4360069 w 4633914"/>
              <a:gd name="connsiteY1" fmla="*/ 388144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357687 w 4633914"/>
              <a:gd name="connsiteY0" fmla="*/ 388145 h 1302545"/>
              <a:gd name="connsiteX1" fmla="*/ 4443413 w 4633914"/>
              <a:gd name="connsiteY1" fmla="*/ 350044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357687 w 4633914"/>
              <a:gd name="connsiteY0" fmla="*/ 388145 h 1302545"/>
              <a:gd name="connsiteX1" fmla="*/ 4362450 w 4633914"/>
              <a:gd name="connsiteY1" fmla="*/ 452438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2450 w 4633914"/>
              <a:gd name="connsiteY1" fmla="*/ 452438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2450 w 4633914"/>
              <a:gd name="connsiteY1" fmla="*/ 452438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4831 w 4633914"/>
              <a:gd name="connsiteY1" fmla="*/ 381001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4831 w 4633914"/>
              <a:gd name="connsiteY1" fmla="*/ 381001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4831 w 4633914"/>
              <a:gd name="connsiteY1" fmla="*/ 381001 h 1302545"/>
              <a:gd name="connsiteX2" fmla="*/ 4367212 w 4633914"/>
              <a:gd name="connsiteY2" fmla="*/ 866775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4831 w 4633914"/>
              <a:gd name="connsiteY1" fmla="*/ 381001 h 1302545"/>
              <a:gd name="connsiteX2" fmla="*/ 4364831 w 4633914"/>
              <a:gd name="connsiteY2" fmla="*/ 864393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552950 w 4633914"/>
              <a:gd name="connsiteY0" fmla="*/ 373858 h 1302545"/>
              <a:gd name="connsiteX1" fmla="*/ 4364831 w 4633914"/>
              <a:gd name="connsiteY1" fmla="*/ 381001 h 1302545"/>
              <a:gd name="connsiteX2" fmla="*/ 4364831 w 4633914"/>
              <a:gd name="connsiteY2" fmla="*/ 864393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624388 w 4633914"/>
              <a:gd name="connsiteY0" fmla="*/ 383383 h 1302545"/>
              <a:gd name="connsiteX1" fmla="*/ 4364831 w 4633914"/>
              <a:gd name="connsiteY1" fmla="*/ 381001 h 1302545"/>
              <a:gd name="connsiteX2" fmla="*/ 4364831 w 4633914"/>
              <a:gd name="connsiteY2" fmla="*/ 864393 h 1302545"/>
              <a:gd name="connsiteX3" fmla="*/ 1238251 w 4633914"/>
              <a:gd name="connsiteY3" fmla="*/ 862013 h 1302545"/>
              <a:gd name="connsiteX4" fmla="*/ 1228724 w 4633914"/>
              <a:gd name="connsiteY4" fmla="*/ 433388 h 1302545"/>
              <a:gd name="connsiteX5" fmla="*/ 704853 w 4633914"/>
              <a:gd name="connsiteY5" fmla="*/ 435769 h 1302545"/>
              <a:gd name="connsiteX6" fmla="*/ 707232 w 4633914"/>
              <a:gd name="connsiteY6" fmla="*/ 0 h 1302545"/>
              <a:gd name="connsiteX7" fmla="*/ 2383 w 4633914"/>
              <a:gd name="connsiteY7" fmla="*/ 7143 h 1302545"/>
              <a:gd name="connsiteX8" fmla="*/ 0 w 4633914"/>
              <a:gd name="connsiteY8" fmla="*/ 166687 h 1302545"/>
              <a:gd name="connsiteX9" fmla="*/ 295277 w 4633914"/>
              <a:gd name="connsiteY9" fmla="*/ 178595 h 1302545"/>
              <a:gd name="connsiteX10" fmla="*/ 292896 w 4633914"/>
              <a:gd name="connsiteY10" fmla="*/ 309564 h 1302545"/>
              <a:gd name="connsiteX11" fmla="*/ 509589 w 4633914"/>
              <a:gd name="connsiteY11" fmla="*/ 309564 h 1302545"/>
              <a:gd name="connsiteX12" fmla="*/ 511971 w 4633914"/>
              <a:gd name="connsiteY12" fmla="*/ 611983 h 1302545"/>
              <a:gd name="connsiteX13" fmla="*/ 1042989 w 4633914"/>
              <a:gd name="connsiteY13" fmla="*/ 614364 h 1302545"/>
              <a:gd name="connsiteX14" fmla="*/ 1045371 w 4633914"/>
              <a:gd name="connsiteY14" fmla="*/ 1062039 h 1302545"/>
              <a:gd name="connsiteX15" fmla="*/ 1352552 w 4633914"/>
              <a:gd name="connsiteY15" fmla="*/ 1066802 h 1302545"/>
              <a:gd name="connsiteX16" fmla="*/ 1354933 w 4633914"/>
              <a:gd name="connsiteY16" fmla="*/ 1297783 h 1302545"/>
              <a:gd name="connsiteX17" fmla="*/ 1393033 w 4633914"/>
              <a:gd name="connsiteY17" fmla="*/ 1302545 h 1302545"/>
              <a:gd name="connsiteX18" fmla="*/ 1395414 w 4633914"/>
              <a:gd name="connsiteY18" fmla="*/ 1133477 h 1302545"/>
              <a:gd name="connsiteX19" fmla="*/ 2676526 w 4633914"/>
              <a:gd name="connsiteY19" fmla="*/ 1133477 h 1302545"/>
              <a:gd name="connsiteX20" fmla="*/ 2707482 w 4633914"/>
              <a:gd name="connsiteY20" fmla="*/ 1081089 h 1302545"/>
              <a:gd name="connsiteX21" fmla="*/ 4633914 w 4633914"/>
              <a:gd name="connsiteY21" fmla="*/ 1081088 h 1302545"/>
              <a:gd name="connsiteX0" fmla="*/ 4624388 w 4633914"/>
              <a:gd name="connsiteY0" fmla="*/ 383383 h 1302545"/>
              <a:gd name="connsiteX1" fmla="*/ 4629150 w 4633914"/>
              <a:gd name="connsiteY1" fmla="*/ 383382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4388 w 4633914"/>
              <a:gd name="connsiteY0" fmla="*/ 383383 h 1302545"/>
              <a:gd name="connsiteX1" fmla="*/ 4629150 w 4633914"/>
              <a:gd name="connsiteY1" fmla="*/ 383382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4388 w 4633914"/>
              <a:gd name="connsiteY0" fmla="*/ 383383 h 1302545"/>
              <a:gd name="connsiteX1" fmla="*/ 4624388 w 4633914"/>
              <a:gd name="connsiteY1" fmla="*/ 445295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4388 w 4633914"/>
              <a:gd name="connsiteY0" fmla="*/ 383383 h 1302545"/>
              <a:gd name="connsiteX1" fmla="*/ 4576763 w 4633914"/>
              <a:gd name="connsiteY1" fmla="*/ 373857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576763 w 4633914"/>
              <a:gd name="connsiteY1" fmla="*/ 373857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4388 w 4633914"/>
              <a:gd name="connsiteY1" fmla="*/ 388144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4388 w 4633914"/>
              <a:gd name="connsiteY1" fmla="*/ 388144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4388 w 4633914"/>
              <a:gd name="connsiteY1" fmla="*/ 388144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2006 w 4633914"/>
              <a:gd name="connsiteY1" fmla="*/ 378619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2006 w 4633914"/>
              <a:gd name="connsiteY1" fmla="*/ 378619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29150 w 4633914"/>
              <a:gd name="connsiteY0" fmla="*/ 773908 h 1302545"/>
              <a:gd name="connsiteX1" fmla="*/ 4622006 w 4633914"/>
              <a:gd name="connsiteY1" fmla="*/ 378619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33912 w 4633914"/>
              <a:gd name="connsiteY0" fmla="*/ 1081089 h 1302545"/>
              <a:gd name="connsiteX1" fmla="*/ 4622006 w 4633914"/>
              <a:gd name="connsiteY1" fmla="*/ 378619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33912 w 4633914"/>
              <a:gd name="connsiteY0" fmla="*/ 1081089 h 1302545"/>
              <a:gd name="connsiteX1" fmla="*/ 4629150 w 4633914"/>
              <a:gd name="connsiteY1" fmla="*/ 373857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 name="connsiteX0" fmla="*/ 4633912 w 4633914"/>
              <a:gd name="connsiteY0" fmla="*/ 1081089 h 1302545"/>
              <a:gd name="connsiteX1" fmla="*/ 4629150 w 4633914"/>
              <a:gd name="connsiteY1" fmla="*/ 381001 h 1302545"/>
              <a:gd name="connsiteX2" fmla="*/ 4364831 w 4633914"/>
              <a:gd name="connsiteY2" fmla="*/ 381001 h 1302545"/>
              <a:gd name="connsiteX3" fmla="*/ 4364831 w 4633914"/>
              <a:gd name="connsiteY3" fmla="*/ 864393 h 1302545"/>
              <a:gd name="connsiteX4" fmla="*/ 1238251 w 4633914"/>
              <a:gd name="connsiteY4" fmla="*/ 862013 h 1302545"/>
              <a:gd name="connsiteX5" fmla="*/ 1228724 w 4633914"/>
              <a:gd name="connsiteY5" fmla="*/ 433388 h 1302545"/>
              <a:gd name="connsiteX6" fmla="*/ 704853 w 4633914"/>
              <a:gd name="connsiteY6" fmla="*/ 435769 h 1302545"/>
              <a:gd name="connsiteX7" fmla="*/ 707232 w 4633914"/>
              <a:gd name="connsiteY7" fmla="*/ 0 h 1302545"/>
              <a:gd name="connsiteX8" fmla="*/ 2383 w 4633914"/>
              <a:gd name="connsiteY8" fmla="*/ 7143 h 1302545"/>
              <a:gd name="connsiteX9" fmla="*/ 0 w 4633914"/>
              <a:gd name="connsiteY9" fmla="*/ 166687 h 1302545"/>
              <a:gd name="connsiteX10" fmla="*/ 295277 w 4633914"/>
              <a:gd name="connsiteY10" fmla="*/ 178595 h 1302545"/>
              <a:gd name="connsiteX11" fmla="*/ 292896 w 4633914"/>
              <a:gd name="connsiteY11" fmla="*/ 309564 h 1302545"/>
              <a:gd name="connsiteX12" fmla="*/ 509589 w 4633914"/>
              <a:gd name="connsiteY12" fmla="*/ 309564 h 1302545"/>
              <a:gd name="connsiteX13" fmla="*/ 511971 w 4633914"/>
              <a:gd name="connsiteY13" fmla="*/ 611983 h 1302545"/>
              <a:gd name="connsiteX14" fmla="*/ 1042989 w 4633914"/>
              <a:gd name="connsiteY14" fmla="*/ 614364 h 1302545"/>
              <a:gd name="connsiteX15" fmla="*/ 1045371 w 4633914"/>
              <a:gd name="connsiteY15" fmla="*/ 1062039 h 1302545"/>
              <a:gd name="connsiteX16" fmla="*/ 1352552 w 4633914"/>
              <a:gd name="connsiteY16" fmla="*/ 1066802 h 1302545"/>
              <a:gd name="connsiteX17" fmla="*/ 1354933 w 4633914"/>
              <a:gd name="connsiteY17" fmla="*/ 1297783 h 1302545"/>
              <a:gd name="connsiteX18" fmla="*/ 1393033 w 4633914"/>
              <a:gd name="connsiteY18" fmla="*/ 1302545 h 1302545"/>
              <a:gd name="connsiteX19" fmla="*/ 1395414 w 4633914"/>
              <a:gd name="connsiteY19" fmla="*/ 1133477 h 1302545"/>
              <a:gd name="connsiteX20" fmla="*/ 2676526 w 4633914"/>
              <a:gd name="connsiteY20" fmla="*/ 1133477 h 1302545"/>
              <a:gd name="connsiteX21" fmla="*/ 2707482 w 4633914"/>
              <a:gd name="connsiteY21" fmla="*/ 1081089 h 1302545"/>
              <a:gd name="connsiteX22" fmla="*/ 4633914 w 4633914"/>
              <a:gd name="connsiteY22" fmla="*/ 1081088 h 130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3914" h="1302545">
                <a:moveTo>
                  <a:pt x="4633912" y="1081089"/>
                </a:moveTo>
                <a:cubicBezTo>
                  <a:pt x="4632325" y="952501"/>
                  <a:pt x="4630737" y="509589"/>
                  <a:pt x="4629150" y="381001"/>
                </a:cubicBezTo>
                <a:cubicBezTo>
                  <a:pt x="4407298" y="380604"/>
                  <a:pt x="4601766" y="379413"/>
                  <a:pt x="4364831" y="381001"/>
                </a:cubicBezTo>
                <a:cubicBezTo>
                  <a:pt x="4366419" y="632223"/>
                  <a:pt x="4366022" y="618728"/>
                  <a:pt x="4364831" y="864393"/>
                </a:cubicBezTo>
                <a:lnTo>
                  <a:pt x="1238251" y="862013"/>
                </a:lnTo>
                <a:cubicBezTo>
                  <a:pt x="1236267" y="586978"/>
                  <a:pt x="1238646" y="802878"/>
                  <a:pt x="1228724" y="433388"/>
                </a:cubicBezTo>
                <a:cubicBezTo>
                  <a:pt x="833040" y="430611"/>
                  <a:pt x="1065215" y="437356"/>
                  <a:pt x="704853" y="435769"/>
                </a:cubicBezTo>
                <a:cubicBezTo>
                  <a:pt x="706440" y="123031"/>
                  <a:pt x="708820" y="280591"/>
                  <a:pt x="707232" y="0"/>
                </a:cubicBezTo>
                <a:lnTo>
                  <a:pt x="2383" y="7143"/>
                </a:lnTo>
                <a:cubicBezTo>
                  <a:pt x="2" y="138905"/>
                  <a:pt x="0" y="139700"/>
                  <a:pt x="0" y="166687"/>
                </a:cubicBezTo>
                <a:cubicBezTo>
                  <a:pt x="48419" y="167084"/>
                  <a:pt x="246461" y="156370"/>
                  <a:pt x="295277" y="178595"/>
                </a:cubicBezTo>
                <a:cubicBezTo>
                  <a:pt x="295673" y="293689"/>
                  <a:pt x="293690" y="201614"/>
                  <a:pt x="292896" y="309564"/>
                </a:cubicBezTo>
                <a:cubicBezTo>
                  <a:pt x="491333" y="309564"/>
                  <a:pt x="366317" y="307580"/>
                  <a:pt x="509589" y="309564"/>
                </a:cubicBezTo>
                <a:cubicBezTo>
                  <a:pt x="510383" y="410370"/>
                  <a:pt x="511177" y="363539"/>
                  <a:pt x="511971" y="611983"/>
                </a:cubicBezTo>
                <a:lnTo>
                  <a:pt x="1042989" y="614364"/>
                </a:lnTo>
                <a:cubicBezTo>
                  <a:pt x="1043783" y="763589"/>
                  <a:pt x="1044577" y="748507"/>
                  <a:pt x="1045371" y="1062039"/>
                </a:cubicBezTo>
                <a:lnTo>
                  <a:pt x="1352552" y="1066802"/>
                </a:lnTo>
                <a:cubicBezTo>
                  <a:pt x="1358818" y="1244582"/>
                  <a:pt x="1353346" y="1219996"/>
                  <a:pt x="1354933" y="1297783"/>
                </a:cubicBezTo>
                <a:cubicBezTo>
                  <a:pt x="1366839" y="1298577"/>
                  <a:pt x="1362474" y="1296592"/>
                  <a:pt x="1393033" y="1302545"/>
                </a:cubicBezTo>
                <a:cubicBezTo>
                  <a:pt x="1397399" y="1172767"/>
                  <a:pt x="1394620" y="1189833"/>
                  <a:pt x="1395414" y="1133477"/>
                </a:cubicBezTo>
                <a:lnTo>
                  <a:pt x="2676526" y="1133477"/>
                </a:lnTo>
                <a:cubicBezTo>
                  <a:pt x="2700339" y="1110458"/>
                  <a:pt x="2674145" y="1132683"/>
                  <a:pt x="2707482" y="1081089"/>
                </a:cubicBezTo>
                <a:lnTo>
                  <a:pt x="4633914" y="1081088"/>
                </a:lnTo>
              </a:path>
            </a:pathLst>
          </a:custGeom>
          <a:pattFill prst="wdUpDiag">
            <a:fgClr>
              <a:schemeClr val="tx2">
                <a:lumMod val="50000"/>
                <a:lumOff val="50000"/>
              </a:schemeClr>
            </a:fgClr>
            <a:bgClr>
              <a:schemeClr val="bg1"/>
            </a:bgClr>
          </a:patt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1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Field Locations For </a:t>
            </a:r>
            <a:r>
              <a:rPr lang="en-US" dirty="0" err="1"/>
              <a:t>Tolerancing</a:t>
            </a:r>
            <a:endParaRPr lang="en-US" dirty="0"/>
          </a:p>
        </p:txBody>
      </p:sp>
      <p:sp>
        <p:nvSpPr>
          <p:cNvPr id="4" name="Footer Placeholder 3"/>
          <p:cNvSpPr>
            <a:spLocks noGrp="1"/>
          </p:cNvSpPr>
          <p:nvPr>
            <p:ph type="ftr" sz="quarter" idx="4294967295"/>
          </p:nvPr>
        </p:nvSpPr>
        <p:spPr>
          <a:xfrm>
            <a:off x="0" y="6448425"/>
            <a:ext cx="3978275" cy="365125"/>
          </a:xfrm>
        </p:spPr>
        <p:txBody>
          <a:bodyPr/>
          <a:lstStyle/>
          <a:p>
            <a:r>
              <a:rPr lang="en-US"/>
              <a:t>Successful Tolerancing and Manufacturing</a:t>
            </a:r>
            <a:endParaRPr lang="en-US" dirty="0"/>
          </a:p>
        </p:txBody>
      </p:sp>
    </p:spTree>
    <p:extLst>
      <p:ext uri="{BB962C8B-B14F-4D97-AF65-F5344CB8AC3E}">
        <p14:creationId xmlns:p14="http://schemas.microsoft.com/office/powerpoint/2010/main" val="48169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One Logical Sampling of the Field</a:t>
            </a:r>
          </a:p>
        </p:txBody>
      </p:sp>
      <p:grpSp>
        <p:nvGrpSpPr>
          <p:cNvPr id="37" name="Group 36"/>
          <p:cNvGrpSpPr/>
          <p:nvPr/>
        </p:nvGrpSpPr>
        <p:grpSpPr>
          <a:xfrm>
            <a:off x="3580149" y="1399468"/>
            <a:ext cx="5037545" cy="5037545"/>
            <a:chOff x="5002606" y="1399468"/>
            <a:chExt cx="5037545" cy="5037545"/>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8557096" y="449348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9651539"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9352104"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599212"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6371135" y="449675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371135"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95807"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5295807" y="261851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5599212"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352104"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657113"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557096"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p:cNvCxnSpPr/>
          <p:nvPr/>
        </p:nvCxnSpPr>
        <p:spPr>
          <a:xfrm flipV="1">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7794" y="1216334"/>
            <a:ext cx="2929242" cy="369331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This pattern is equivalent to sampling at the following locations:</a:t>
            </a:r>
          </a:p>
          <a:p>
            <a:endParaRPr lang="en-US" dirty="0"/>
          </a:p>
          <a:p>
            <a:pPr marL="285750" indent="-285750">
              <a:buFont typeface="Arial" panose="020B0604020202020204" pitchFamily="34" charset="0"/>
              <a:buChar char="•"/>
            </a:pPr>
            <a:r>
              <a:rPr lang="en-US" dirty="0"/>
              <a:t>Center </a:t>
            </a:r>
          </a:p>
          <a:p>
            <a:pPr marL="285750" indent="-285750">
              <a:buFont typeface="Arial" panose="020B0604020202020204" pitchFamily="34" charset="0"/>
              <a:buChar char="•"/>
            </a:pPr>
            <a:r>
              <a:rPr lang="en-US" dirty="0"/>
              <a:t>Top/Bottom Edges</a:t>
            </a:r>
          </a:p>
          <a:p>
            <a:pPr marL="285750" indent="-285750">
              <a:buFont typeface="Arial" panose="020B0604020202020204" pitchFamily="34" charset="0"/>
              <a:buChar char="•"/>
            </a:pPr>
            <a:r>
              <a:rPr lang="en-US" dirty="0"/>
              <a:t>Right/Left Edges</a:t>
            </a:r>
          </a:p>
          <a:p>
            <a:pPr marL="285750" indent="-285750">
              <a:buFont typeface="Arial" panose="020B0604020202020204" pitchFamily="34" charset="0"/>
              <a:buChar char="•"/>
            </a:pPr>
            <a:r>
              <a:rPr lang="en-US" dirty="0"/>
              <a:t>Corners</a:t>
            </a:r>
          </a:p>
          <a:p>
            <a:endParaRPr lang="en-US" dirty="0"/>
          </a:p>
          <a:p>
            <a:r>
              <a:rPr lang="en-US" dirty="0"/>
              <a:t>(It is convenient to be able to discuss the as-built performance at these locations.)</a:t>
            </a:r>
          </a:p>
        </p:txBody>
      </p:sp>
      <p:sp>
        <p:nvSpPr>
          <p:cNvPr id="38"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69958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One Logical Sampling of the Field</a:t>
            </a:r>
          </a:p>
        </p:txBody>
      </p:sp>
      <p:grpSp>
        <p:nvGrpSpPr>
          <p:cNvPr id="37" name="Group 36"/>
          <p:cNvGrpSpPr/>
          <p:nvPr/>
        </p:nvGrpSpPr>
        <p:grpSpPr>
          <a:xfrm>
            <a:off x="3580149" y="1399468"/>
            <a:ext cx="5037545" cy="5037545"/>
            <a:chOff x="5002606" y="1399468"/>
            <a:chExt cx="5037545" cy="5037545"/>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8557096" y="449348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9651539"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9352104"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599212"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6371135" y="449675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371135"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95807"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5295807" y="261851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5599212"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352104"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657113"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557096"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p:cNvCxnSpPr/>
          <p:nvPr/>
        </p:nvCxnSpPr>
        <p:spPr>
          <a:xfrm flipV="1">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7794" y="1211574"/>
            <a:ext cx="2929242" cy="369331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This pattern is equivalent to sampling at the following locations:</a:t>
            </a:r>
          </a:p>
          <a:p>
            <a:endParaRPr lang="en-US" dirty="0"/>
          </a:p>
          <a:p>
            <a:pPr marL="285750" indent="-285750">
              <a:buFont typeface="Arial" panose="020B0604020202020204" pitchFamily="34" charset="0"/>
              <a:buChar char="•"/>
            </a:pPr>
            <a:r>
              <a:rPr lang="en-US" dirty="0"/>
              <a:t>Center </a:t>
            </a:r>
          </a:p>
          <a:p>
            <a:pPr marL="285750" indent="-285750">
              <a:buFont typeface="Arial" panose="020B0604020202020204" pitchFamily="34" charset="0"/>
              <a:buChar char="•"/>
            </a:pPr>
            <a:r>
              <a:rPr lang="en-US" dirty="0"/>
              <a:t>Top/Bottom Edges</a:t>
            </a:r>
          </a:p>
          <a:p>
            <a:pPr marL="285750" indent="-285750">
              <a:buFont typeface="Arial" panose="020B0604020202020204" pitchFamily="34" charset="0"/>
              <a:buChar char="•"/>
            </a:pPr>
            <a:r>
              <a:rPr lang="en-US" dirty="0"/>
              <a:t>Right/Left Edges</a:t>
            </a:r>
          </a:p>
          <a:p>
            <a:pPr marL="285750" indent="-285750">
              <a:buFont typeface="Arial" panose="020B0604020202020204" pitchFamily="34" charset="0"/>
              <a:buChar char="•"/>
            </a:pPr>
            <a:r>
              <a:rPr lang="en-US" dirty="0"/>
              <a:t>Corners</a:t>
            </a:r>
          </a:p>
          <a:p>
            <a:endParaRPr lang="en-US" dirty="0"/>
          </a:p>
          <a:p>
            <a:r>
              <a:rPr lang="en-US" dirty="0"/>
              <a:t>(It is convenient to be able to discuss the as-built performance at these locations.)</a:t>
            </a:r>
          </a:p>
        </p:txBody>
      </p:sp>
      <p:sp>
        <p:nvSpPr>
          <p:cNvPr id="38" name="TextBox 37"/>
          <p:cNvSpPr txBox="1"/>
          <p:nvPr/>
        </p:nvSpPr>
        <p:spPr>
          <a:xfrm>
            <a:off x="8950599" y="3058233"/>
            <a:ext cx="2929242"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 sampling is fully symmetric in the field. </a:t>
            </a:r>
          </a:p>
          <a:p>
            <a:endParaRPr lang="en-US" dirty="0"/>
          </a:p>
          <a:p>
            <a:r>
              <a:rPr lang="en-US" dirty="0"/>
              <a:t>This is important (at least with a Monte Carlo), particularly when transverse compensators are considered.</a:t>
            </a:r>
          </a:p>
          <a:p>
            <a:endParaRPr lang="en-US" dirty="0"/>
          </a:p>
          <a:p>
            <a:r>
              <a:rPr lang="en-US" dirty="0"/>
              <a:t>(Don’t just sample a single spoke in the field!)</a:t>
            </a:r>
          </a:p>
        </p:txBody>
      </p:sp>
      <p:sp>
        <p:nvSpPr>
          <p:cNvPr id="39"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9181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One Logical Sampling of the Field</a:t>
            </a:r>
          </a:p>
        </p:txBody>
      </p:sp>
      <p:grpSp>
        <p:nvGrpSpPr>
          <p:cNvPr id="37" name="Group 36"/>
          <p:cNvGrpSpPr/>
          <p:nvPr/>
        </p:nvGrpSpPr>
        <p:grpSpPr>
          <a:xfrm>
            <a:off x="3580149" y="1399468"/>
            <a:ext cx="5037545" cy="5037545"/>
            <a:chOff x="5002606" y="1399468"/>
            <a:chExt cx="5037545" cy="5037545"/>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8557096" y="449348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9651539"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9352104"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599212"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6371135" y="449675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371135"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95807"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5295807" y="261851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5599212"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352104"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657113"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557096"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p:cNvCxnSpPr/>
          <p:nvPr/>
        </p:nvCxnSpPr>
        <p:spPr>
          <a:xfrm flipV="1">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7794" y="1685541"/>
            <a:ext cx="2929242"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One drawback:</a:t>
            </a:r>
          </a:p>
          <a:p>
            <a:endParaRPr lang="en-US" dirty="0"/>
          </a:p>
          <a:p>
            <a:r>
              <a:rPr lang="en-US" dirty="0"/>
              <a:t>Because the field locations are on the diagonals, then the 0º and 90º (X and Y) orientations are not the same as “Radial” and “Tangential”</a:t>
            </a:r>
          </a:p>
          <a:p>
            <a:endParaRPr lang="en-US" dirty="0"/>
          </a:p>
        </p:txBody>
      </p:sp>
      <p:sp>
        <p:nvSpPr>
          <p:cNvPr id="38"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926472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One Logical Sampling of the Field</a:t>
            </a:r>
          </a:p>
        </p:txBody>
      </p:sp>
      <p:grpSp>
        <p:nvGrpSpPr>
          <p:cNvPr id="37" name="Group 36"/>
          <p:cNvGrpSpPr/>
          <p:nvPr/>
        </p:nvGrpSpPr>
        <p:grpSpPr>
          <a:xfrm>
            <a:off x="3580149" y="1399468"/>
            <a:ext cx="5037545" cy="5037545"/>
            <a:chOff x="5002606" y="1399468"/>
            <a:chExt cx="5037545" cy="5037545"/>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8557096" y="449348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9651539"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9352104"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599212" y="494629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6371135" y="449675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371135"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95807" y="510186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5295807" y="261851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5599212"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352104" y="278610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657113"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557096" y="325688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p:cNvCxnSpPr/>
          <p:nvPr/>
        </p:nvCxnSpPr>
        <p:spPr>
          <a:xfrm flipV="1">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3913054" y="2665135"/>
            <a:ext cx="4370131" cy="250530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950599" y="4349782"/>
            <a:ext cx="2929242"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Solution:</a:t>
            </a:r>
          </a:p>
          <a:p>
            <a:endParaRPr lang="en-US" dirty="0"/>
          </a:p>
          <a:p>
            <a:r>
              <a:rPr lang="en-US" dirty="0"/>
              <a:t>Rotate the four spokes into the vertical and horizontal directions…</a:t>
            </a:r>
          </a:p>
          <a:p>
            <a:endParaRPr lang="en-US" dirty="0"/>
          </a:p>
        </p:txBody>
      </p:sp>
      <p:sp>
        <p:nvSpPr>
          <p:cNvPr id="39"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
        <p:nvSpPr>
          <p:cNvPr id="40" name="TextBox 39"/>
          <p:cNvSpPr txBox="1"/>
          <p:nvPr/>
        </p:nvSpPr>
        <p:spPr>
          <a:xfrm>
            <a:off x="407794" y="1685541"/>
            <a:ext cx="2929242"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One drawback:</a:t>
            </a:r>
          </a:p>
          <a:p>
            <a:endParaRPr lang="en-US" dirty="0"/>
          </a:p>
          <a:p>
            <a:r>
              <a:rPr lang="en-US" dirty="0"/>
              <a:t>Because the field locations are on the diagonals, then the 0º and 90º (X and Y) orientations are not the same as “Radial” and “Tangential”</a:t>
            </a:r>
          </a:p>
          <a:p>
            <a:endParaRPr lang="en-US" dirty="0"/>
          </a:p>
        </p:txBody>
      </p:sp>
    </p:spTree>
    <p:extLst>
      <p:ext uri="{BB962C8B-B14F-4D97-AF65-F5344CB8AC3E}">
        <p14:creationId xmlns:p14="http://schemas.microsoft.com/office/powerpoint/2010/main" val="3803591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Field Sampling for </a:t>
            </a:r>
            <a:r>
              <a:rPr lang="en-US" dirty="0" err="1"/>
              <a:t>Tolerancing</a:t>
            </a:r>
            <a:endParaRPr lang="en-US" dirty="0"/>
          </a:p>
        </p:txBody>
      </p:sp>
      <p:grpSp>
        <p:nvGrpSpPr>
          <p:cNvPr id="37" name="Group 36"/>
          <p:cNvGrpSpPr/>
          <p:nvPr/>
        </p:nvGrpSpPr>
        <p:grpSpPr>
          <a:xfrm>
            <a:off x="3534429" y="1366310"/>
            <a:ext cx="5123143" cy="5125082"/>
            <a:chOff x="4956886" y="1366310"/>
            <a:chExt cx="5123143" cy="5125082"/>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7475658"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75658" y="136631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7475658" y="167799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7478737" y="639995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7475658" y="605838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7475658" y="512212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85553"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4956886"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6209991"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659922"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988589"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683845"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07315" y="1769434"/>
            <a:ext cx="292924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Same pattern, just rotated.</a:t>
            </a:r>
          </a:p>
        </p:txBody>
      </p:sp>
      <p:sp>
        <p:nvSpPr>
          <p:cNvPr id="23"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95395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Field Sampling for </a:t>
            </a:r>
            <a:r>
              <a:rPr lang="en-US" dirty="0" err="1"/>
              <a:t>Tolerancing</a:t>
            </a:r>
            <a:endParaRPr lang="en-US" dirty="0"/>
          </a:p>
        </p:txBody>
      </p:sp>
      <p:grpSp>
        <p:nvGrpSpPr>
          <p:cNvPr id="37" name="Group 36"/>
          <p:cNvGrpSpPr/>
          <p:nvPr/>
        </p:nvGrpSpPr>
        <p:grpSpPr>
          <a:xfrm>
            <a:off x="3534429" y="1366310"/>
            <a:ext cx="5123143" cy="5125082"/>
            <a:chOff x="4956886" y="1366310"/>
            <a:chExt cx="5123143" cy="5125082"/>
          </a:xfrm>
        </p:grpSpPr>
        <p:grpSp>
          <p:nvGrpSpPr>
            <p:cNvPr id="14" name="Group 13"/>
            <p:cNvGrpSpPr>
              <a:grpSpLocks noChangeAspect="1"/>
            </p:cNvGrpSpPr>
            <p:nvPr/>
          </p:nvGrpSpPr>
          <p:grpSpPr>
            <a:xfrm>
              <a:off x="5002606" y="1399468"/>
              <a:ext cx="5037545" cy="5037545"/>
              <a:chOff x="2872350" y="1130266"/>
              <a:chExt cx="7333488" cy="7333488"/>
            </a:xfrm>
          </p:grpSpPr>
          <p:sp>
            <p:nvSpPr>
              <p:cNvPr id="11" name="Oval 10"/>
              <p:cNvSpPr>
                <a:spLocks noChangeAspect="1"/>
              </p:cNvSpPr>
              <p:nvPr/>
            </p:nvSpPr>
            <p:spPr>
              <a:xfrm>
                <a:off x="2872350" y="1130266"/>
                <a:ext cx="7333488" cy="7333488"/>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356982" y="1614898"/>
                <a:ext cx="6364224" cy="6364224"/>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9316" y="2974098"/>
                <a:ext cx="6359556" cy="3645824"/>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714866" y="2972782"/>
                <a:ext cx="3648456" cy="3648456"/>
              </a:xfrm>
              <a:prstGeom prst="ellipse">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a:spLocks noChangeAspect="1"/>
            </p:cNvSpPr>
            <p:nvPr/>
          </p:nvSpPr>
          <p:spPr>
            <a:xfrm>
              <a:off x="7475658"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7475658" y="2619415"/>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75658" y="136631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7475658" y="167799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7478737" y="639995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7475658" y="605838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7475658" y="512212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a:off x="5285553"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4956886"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6209991"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9659922"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988589"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8683845" y="387252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342373" y="1457944"/>
            <a:ext cx="2929242"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 0º MTF is radial at field points 4 and 10, and tangential at field points 7 and 13. </a:t>
            </a:r>
          </a:p>
          <a:p>
            <a:endParaRPr lang="en-US" dirty="0"/>
          </a:p>
          <a:p>
            <a:r>
              <a:rPr lang="en-US" dirty="0"/>
              <a:t>Similarly, the 90º MTF is tangential at field points 7 and 13, and radial at field points 4 and 10. </a:t>
            </a:r>
          </a:p>
        </p:txBody>
      </p:sp>
      <p:sp>
        <p:nvSpPr>
          <p:cNvPr id="2" name="TextBox 1"/>
          <p:cNvSpPr txBox="1"/>
          <p:nvPr/>
        </p:nvSpPr>
        <p:spPr>
          <a:xfrm>
            <a:off x="4707593" y="3931085"/>
            <a:ext cx="424027" cy="369332"/>
          </a:xfrm>
          <a:prstGeom prst="rect">
            <a:avLst/>
          </a:prstGeom>
          <a:noFill/>
        </p:spPr>
        <p:txBody>
          <a:bodyPr wrap="none" rtlCol="0">
            <a:spAutoFit/>
          </a:bodyPr>
          <a:lstStyle/>
          <a:p>
            <a:r>
              <a:rPr lang="en-US" dirty="0"/>
              <a:t>11</a:t>
            </a:r>
          </a:p>
        </p:txBody>
      </p:sp>
      <p:sp>
        <p:nvSpPr>
          <p:cNvPr id="24" name="TextBox 23"/>
          <p:cNvSpPr txBox="1"/>
          <p:nvPr/>
        </p:nvSpPr>
        <p:spPr>
          <a:xfrm>
            <a:off x="6106802" y="6259477"/>
            <a:ext cx="441146" cy="369332"/>
          </a:xfrm>
          <a:prstGeom prst="rect">
            <a:avLst/>
          </a:prstGeom>
          <a:noFill/>
        </p:spPr>
        <p:txBody>
          <a:bodyPr wrap="none" rtlCol="0">
            <a:spAutoFit/>
          </a:bodyPr>
          <a:lstStyle/>
          <a:p>
            <a:r>
              <a:rPr lang="en-US" dirty="0"/>
              <a:t>10</a:t>
            </a:r>
          </a:p>
        </p:txBody>
      </p:sp>
      <p:sp>
        <p:nvSpPr>
          <p:cNvPr id="38" name="TextBox 37"/>
          <p:cNvSpPr txBox="1"/>
          <p:nvPr/>
        </p:nvSpPr>
        <p:spPr>
          <a:xfrm>
            <a:off x="6098528" y="5919894"/>
            <a:ext cx="312906" cy="369332"/>
          </a:xfrm>
          <a:prstGeom prst="rect">
            <a:avLst/>
          </a:prstGeom>
          <a:noFill/>
        </p:spPr>
        <p:txBody>
          <a:bodyPr wrap="none" rtlCol="0">
            <a:spAutoFit/>
          </a:bodyPr>
          <a:lstStyle/>
          <a:p>
            <a:r>
              <a:rPr lang="en-US" dirty="0"/>
              <a:t>9</a:t>
            </a:r>
          </a:p>
        </p:txBody>
      </p:sp>
      <p:sp>
        <p:nvSpPr>
          <p:cNvPr id="39" name="TextBox 38"/>
          <p:cNvSpPr txBox="1"/>
          <p:nvPr/>
        </p:nvSpPr>
        <p:spPr>
          <a:xfrm>
            <a:off x="6070422" y="5173669"/>
            <a:ext cx="312906" cy="369332"/>
          </a:xfrm>
          <a:prstGeom prst="rect">
            <a:avLst/>
          </a:prstGeom>
          <a:noFill/>
        </p:spPr>
        <p:txBody>
          <a:bodyPr wrap="none" rtlCol="0">
            <a:spAutoFit/>
          </a:bodyPr>
          <a:lstStyle/>
          <a:p>
            <a:r>
              <a:rPr lang="en-US" dirty="0"/>
              <a:t>8</a:t>
            </a:r>
          </a:p>
        </p:txBody>
      </p:sp>
      <p:sp>
        <p:nvSpPr>
          <p:cNvPr id="41" name="TextBox 40"/>
          <p:cNvSpPr txBox="1"/>
          <p:nvPr/>
        </p:nvSpPr>
        <p:spPr>
          <a:xfrm>
            <a:off x="8593915" y="3927216"/>
            <a:ext cx="312906" cy="369332"/>
          </a:xfrm>
          <a:prstGeom prst="rect">
            <a:avLst/>
          </a:prstGeom>
          <a:noFill/>
        </p:spPr>
        <p:txBody>
          <a:bodyPr wrap="none" rtlCol="0">
            <a:spAutoFit/>
          </a:bodyPr>
          <a:lstStyle/>
          <a:p>
            <a:r>
              <a:rPr lang="en-US" dirty="0"/>
              <a:t>7</a:t>
            </a:r>
          </a:p>
        </p:txBody>
      </p:sp>
      <p:sp>
        <p:nvSpPr>
          <p:cNvPr id="42" name="TextBox 41"/>
          <p:cNvSpPr txBox="1"/>
          <p:nvPr/>
        </p:nvSpPr>
        <p:spPr>
          <a:xfrm>
            <a:off x="8208665" y="3927216"/>
            <a:ext cx="312906" cy="369332"/>
          </a:xfrm>
          <a:prstGeom prst="rect">
            <a:avLst/>
          </a:prstGeom>
          <a:noFill/>
        </p:spPr>
        <p:txBody>
          <a:bodyPr wrap="none" rtlCol="0">
            <a:spAutoFit/>
          </a:bodyPr>
          <a:lstStyle/>
          <a:p>
            <a:r>
              <a:rPr lang="en-US" dirty="0"/>
              <a:t>6</a:t>
            </a:r>
          </a:p>
        </p:txBody>
      </p:sp>
      <p:sp>
        <p:nvSpPr>
          <p:cNvPr id="43" name="TextBox 42"/>
          <p:cNvSpPr txBox="1"/>
          <p:nvPr/>
        </p:nvSpPr>
        <p:spPr>
          <a:xfrm>
            <a:off x="6098921" y="1304939"/>
            <a:ext cx="312906" cy="369332"/>
          </a:xfrm>
          <a:prstGeom prst="rect">
            <a:avLst/>
          </a:prstGeom>
          <a:noFill/>
        </p:spPr>
        <p:txBody>
          <a:bodyPr wrap="none" rtlCol="0">
            <a:spAutoFit/>
          </a:bodyPr>
          <a:lstStyle/>
          <a:p>
            <a:r>
              <a:rPr lang="en-US" dirty="0"/>
              <a:t>4</a:t>
            </a:r>
          </a:p>
        </p:txBody>
      </p:sp>
      <p:sp>
        <p:nvSpPr>
          <p:cNvPr id="44" name="TextBox 43"/>
          <p:cNvSpPr txBox="1"/>
          <p:nvPr/>
        </p:nvSpPr>
        <p:spPr>
          <a:xfrm>
            <a:off x="6070422" y="1691377"/>
            <a:ext cx="312906" cy="369332"/>
          </a:xfrm>
          <a:prstGeom prst="rect">
            <a:avLst/>
          </a:prstGeom>
          <a:noFill/>
        </p:spPr>
        <p:txBody>
          <a:bodyPr wrap="none" rtlCol="0">
            <a:spAutoFit/>
          </a:bodyPr>
          <a:lstStyle/>
          <a:p>
            <a:r>
              <a:rPr lang="en-US" dirty="0"/>
              <a:t>3</a:t>
            </a:r>
          </a:p>
        </p:txBody>
      </p:sp>
      <p:sp>
        <p:nvSpPr>
          <p:cNvPr id="45" name="TextBox 44"/>
          <p:cNvSpPr txBox="1"/>
          <p:nvPr/>
        </p:nvSpPr>
        <p:spPr>
          <a:xfrm>
            <a:off x="6076848" y="2658010"/>
            <a:ext cx="312906" cy="369332"/>
          </a:xfrm>
          <a:prstGeom prst="rect">
            <a:avLst/>
          </a:prstGeom>
          <a:noFill/>
        </p:spPr>
        <p:txBody>
          <a:bodyPr wrap="none" rtlCol="0">
            <a:spAutoFit/>
          </a:bodyPr>
          <a:lstStyle/>
          <a:p>
            <a:r>
              <a:rPr lang="en-US" dirty="0"/>
              <a:t>2</a:t>
            </a:r>
          </a:p>
        </p:txBody>
      </p:sp>
      <p:sp>
        <p:nvSpPr>
          <p:cNvPr id="46" name="TextBox 45"/>
          <p:cNvSpPr txBox="1"/>
          <p:nvPr/>
        </p:nvSpPr>
        <p:spPr>
          <a:xfrm>
            <a:off x="6106802" y="3927216"/>
            <a:ext cx="312906" cy="369332"/>
          </a:xfrm>
          <a:prstGeom prst="rect">
            <a:avLst/>
          </a:prstGeom>
          <a:noFill/>
        </p:spPr>
        <p:txBody>
          <a:bodyPr wrap="none" rtlCol="0">
            <a:spAutoFit/>
          </a:bodyPr>
          <a:lstStyle/>
          <a:p>
            <a:r>
              <a:rPr lang="en-US" dirty="0"/>
              <a:t>1</a:t>
            </a:r>
          </a:p>
        </p:txBody>
      </p:sp>
      <p:sp>
        <p:nvSpPr>
          <p:cNvPr id="47" name="TextBox 46"/>
          <p:cNvSpPr txBox="1"/>
          <p:nvPr/>
        </p:nvSpPr>
        <p:spPr>
          <a:xfrm>
            <a:off x="7276347" y="3927216"/>
            <a:ext cx="312906" cy="369332"/>
          </a:xfrm>
          <a:prstGeom prst="rect">
            <a:avLst/>
          </a:prstGeom>
          <a:noFill/>
        </p:spPr>
        <p:txBody>
          <a:bodyPr wrap="none" rtlCol="0">
            <a:spAutoFit/>
          </a:bodyPr>
          <a:lstStyle/>
          <a:p>
            <a:r>
              <a:rPr lang="en-US" dirty="0"/>
              <a:t>5</a:t>
            </a:r>
          </a:p>
        </p:txBody>
      </p:sp>
      <p:sp>
        <p:nvSpPr>
          <p:cNvPr id="48" name="TextBox 47"/>
          <p:cNvSpPr txBox="1"/>
          <p:nvPr/>
        </p:nvSpPr>
        <p:spPr>
          <a:xfrm>
            <a:off x="3785258" y="3927216"/>
            <a:ext cx="441146" cy="369332"/>
          </a:xfrm>
          <a:prstGeom prst="rect">
            <a:avLst/>
          </a:prstGeom>
          <a:noFill/>
        </p:spPr>
        <p:txBody>
          <a:bodyPr wrap="none" rtlCol="0">
            <a:spAutoFit/>
          </a:bodyPr>
          <a:lstStyle/>
          <a:p>
            <a:r>
              <a:rPr lang="en-US" dirty="0"/>
              <a:t>12</a:t>
            </a:r>
          </a:p>
        </p:txBody>
      </p:sp>
      <p:sp>
        <p:nvSpPr>
          <p:cNvPr id="49" name="TextBox 48"/>
          <p:cNvSpPr txBox="1"/>
          <p:nvPr/>
        </p:nvSpPr>
        <p:spPr>
          <a:xfrm>
            <a:off x="3304069" y="3927216"/>
            <a:ext cx="441146" cy="369332"/>
          </a:xfrm>
          <a:prstGeom prst="rect">
            <a:avLst/>
          </a:prstGeom>
          <a:noFill/>
        </p:spPr>
        <p:txBody>
          <a:bodyPr wrap="none" rtlCol="0">
            <a:spAutoFit/>
          </a:bodyPr>
          <a:lstStyle/>
          <a:p>
            <a:r>
              <a:rPr lang="en-US" dirty="0"/>
              <a:t>13</a:t>
            </a:r>
          </a:p>
        </p:txBody>
      </p:sp>
      <p:graphicFrame>
        <p:nvGraphicFramePr>
          <p:cNvPr id="3" name="Table 2"/>
          <p:cNvGraphicFramePr>
            <a:graphicFrameLocks noGrp="1"/>
          </p:cNvGraphicFramePr>
          <p:nvPr>
            <p:extLst/>
          </p:nvPr>
        </p:nvGraphicFramePr>
        <p:xfrm>
          <a:off x="8909981" y="3711103"/>
          <a:ext cx="3114236" cy="2733040"/>
        </p:xfrm>
        <a:graphic>
          <a:graphicData uri="http://schemas.openxmlformats.org/drawingml/2006/table">
            <a:tbl>
              <a:tblPr firstRow="1" bandRow="1">
                <a:tableStyleId>{5C22544A-7EE6-4342-B048-85BDC9FD1C3A}</a:tableStyleId>
              </a:tblPr>
              <a:tblGrid>
                <a:gridCol w="1557118">
                  <a:extLst>
                    <a:ext uri="{9D8B030D-6E8A-4147-A177-3AD203B41FA5}">
                      <a16:colId xmlns:a16="http://schemas.microsoft.com/office/drawing/2014/main" val="3912479774"/>
                    </a:ext>
                  </a:extLst>
                </a:gridCol>
                <a:gridCol w="1557118">
                  <a:extLst>
                    <a:ext uri="{9D8B030D-6E8A-4147-A177-3AD203B41FA5}">
                      <a16:colId xmlns:a16="http://schemas.microsoft.com/office/drawing/2014/main" val="2490632277"/>
                    </a:ext>
                  </a:extLst>
                </a:gridCol>
              </a:tblGrid>
              <a:tr h="0">
                <a:tc gridSpan="2">
                  <a:txBody>
                    <a:bodyPr/>
                    <a:lstStyle/>
                    <a:p>
                      <a:pPr algn="ctr"/>
                      <a:r>
                        <a:rPr lang="en-US" sz="1400" dirty="0"/>
                        <a:t>Relative Radial Positions </a:t>
                      </a:r>
                    </a:p>
                    <a:p>
                      <a:pPr algn="ctr"/>
                      <a:r>
                        <a:rPr lang="en-US" sz="1400" dirty="0"/>
                        <a:t>For </a:t>
                      </a:r>
                    </a:p>
                    <a:p>
                      <a:pPr algn="ctr"/>
                      <a:r>
                        <a:rPr lang="en-US" sz="1400" dirty="0"/>
                        <a:t>Aspect Ratio 36:24</a:t>
                      </a:r>
                    </a:p>
                  </a:txBody>
                  <a:tcPr anchor="ctr"/>
                </a:tc>
                <a:tc hMerge="1">
                  <a:txBody>
                    <a:bodyPr/>
                    <a:lstStyle/>
                    <a:p>
                      <a:pPr algn="ctr"/>
                      <a:endParaRPr lang="en-US" sz="1400" dirty="0"/>
                    </a:p>
                  </a:txBody>
                  <a:tcPr anchor="ctr"/>
                </a:tc>
                <a:extLst>
                  <a:ext uri="{0D108BD9-81ED-4DB2-BD59-A6C34878D82A}">
                    <a16:rowId xmlns:a16="http://schemas.microsoft.com/office/drawing/2014/main" val="326807133"/>
                  </a:ext>
                </a:extLst>
              </a:tr>
              <a:tr h="370840">
                <a:tc>
                  <a:txBody>
                    <a:bodyPr/>
                    <a:lstStyle/>
                    <a:p>
                      <a:pPr algn="ctr"/>
                      <a:r>
                        <a:rPr lang="en-US" sz="1400" dirty="0"/>
                        <a:t>Point #</a:t>
                      </a:r>
                    </a:p>
                  </a:txBody>
                  <a:tcPr anchor="ctr"/>
                </a:tc>
                <a:tc>
                  <a:txBody>
                    <a:bodyPr/>
                    <a:lstStyle/>
                    <a:p>
                      <a:pPr algn="ctr"/>
                      <a:r>
                        <a:rPr lang="en-US" sz="1400" dirty="0"/>
                        <a:t>Relative Radial Position</a:t>
                      </a:r>
                    </a:p>
                  </a:txBody>
                  <a:tcPr anchor="ctr"/>
                </a:tc>
                <a:extLst>
                  <a:ext uri="{0D108BD9-81ED-4DB2-BD59-A6C34878D82A}">
                    <a16:rowId xmlns:a16="http://schemas.microsoft.com/office/drawing/2014/main" val="2434976527"/>
                  </a:ext>
                </a:extLst>
              </a:tr>
              <a:tr h="370840">
                <a:tc>
                  <a:txBody>
                    <a:bodyPr/>
                    <a:lstStyle/>
                    <a:p>
                      <a:pPr algn="ctr"/>
                      <a:r>
                        <a:rPr lang="en-US" sz="1400" dirty="0"/>
                        <a:t>1</a:t>
                      </a:r>
                    </a:p>
                  </a:txBody>
                  <a:tcPr/>
                </a:tc>
                <a:tc>
                  <a:txBody>
                    <a:bodyPr/>
                    <a:lstStyle/>
                    <a:p>
                      <a:pPr algn="ctr"/>
                      <a:r>
                        <a:rPr lang="en-US" sz="1400" dirty="0"/>
                        <a:t>0.000</a:t>
                      </a:r>
                    </a:p>
                  </a:txBody>
                  <a:tcPr/>
                </a:tc>
                <a:extLst>
                  <a:ext uri="{0D108BD9-81ED-4DB2-BD59-A6C34878D82A}">
                    <a16:rowId xmlns:a16="http://schemas.microsoft.com/office/drawing/2014/main" val="3950071540"/>
                  </a:ext>
                </a:extLst>
              </a:tr>
              <a:tr h="370840">
                <a:tc>
                  <a:txBody>
                    <a:bodyPr/>
                    <a:lstStyle/>
                    <a:p>
                      <a:pPr algn="ctr"/>
                      <a:r>
                        <a:rPr lang="en-US" sz="1400" dirty="0"/>
                        <a:t>2, 5, 8, 11</a:t>
                      </a:r>
                    </a:p>
                  </a:txBody>
                  <a:tcPr/>
                </a:tc>
                <a:tc>
                  <a:txBody>
                    <a:bodyPr/>
                    <a:lstStyle/>
                    <a:p>
                      <a:pPr algn="ctr"/>
                      <a:r>
                        <a:rPr lang="en-US" sz="1400" dirty="0"/>
                        <a:t>0.555</a:t>
                      </a:r>
                    </a:p>
                  </a:txBody>
                  <a:tcPr/>
                </a:tc>
                <a:extLst>
                  <a:ext uri="{0D108BD9-81ED-4DB2-BD59-A6C34878D82A}">
                    <a16:rowId xmlns:a16="http://schemas.microsoft.com/office/drawing/2014/main" val="281874995"/>
                  </a:ext>
                </a:extLst>
              </a:tr>
              <a:tr h="370840">
                <a:tc>
                  <a:txBody>
                    <a:bodyPr/>
                    <a:lstStyle/>
                    <a:p>
                      <a:pPr algn="ctr"/>
                      <a:r>
                        <a:rPr lang="en-US" sz="1400" dirty="0"/>
                        <a:t>3, 6, 9, 12</a:t>
                      </a:r>
                    </a:p>
                  </a:txBody>
                  <a:tcPr/>
                </a:tc>
                <a:tc>
                  <a:txBody>
                    <a:bodyPr/>
                    <a:lstStyle/>
                    <a:p>
                      <a:pPr algn="ctr"/>
                      <a:r>
                        <a:rPr lang="en-US" sz="1400" dirty="0"/>
                        <a:t>0.832</a:t>
                      </a:r>
                    </a:p>
                  </a:txBody>
                  <a:tcPr/>
                </a:tc>
                <a:extLst>
                  <a:ext uri="{0D108BD9-81ED-4DB2-BD59-A6C34878D82A}">
                    <a16:rowId xmlns:a16="http://schemas.microsoft.com/office/drawing/2014/main" val="1985679557"/>
                  </a:ext>
                </a:extLst>
              </a:tr>
              <a:tr h="370840">
                <a:tc>
                  <a:txBody>
                    <a:bodyPr/>
                    <a:lstStyle/>
                    <a:p>
                      <a:pPr algn="ctr"/>
                      <a:r>
                        <a:rPr lang="en-US" sz="1400" dirty="0"/>
                        <a:t>4, 7, 10, 13</a:t>
                      </a:r>
                    </a:p>
                  </a:txBody>
                  <a:tcPr/>
                </a:tc>
                <a:tc>
                  <a:txBody>
                    <a:bodyPr/>
                    <a:lstStyle/>
                    <a:p>
                      <a:pPr algn="ctr"/>
                      <a:r>
                        <a:rPr lang="en-US" sz="1400" dirty="0"/>
                        <a:t>1.000</a:t>
                      </a:r>
                    </a:p>
                  </a:txBody>
                  <a:tcPr/>
                </a:tc>
                <a:extLst>
                  <a:ext uri="{0D108BD9-81ED-4DB2-BD59-A6C34878D82A}">
                    <a16:rowId xmlns:a16="http://schemas.microsoft.com/office/drawing/2014/main" val="2688433262"/>
                  </a:ext>
                </a:extLst>
              </a:tr>
            </a:tbl>
          </a:graphicData>
        </a:graphic>
      </p:graphicFrame>
      <p:sp>
        <p:nvSpPr>
          <p:cNvPr id="50"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37976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t>(With rules of thumb for tolerance levels)</a:t>
            </a:r>
          </a:p>
        </p:txBody>
      </p:sp>
      <p:sp>
        <p:nvSpPr>
          <p:cNvPr id="5" name="Title 4"/>
          <p:cNvSpPr>
            <a:spLocks noGrp="1"/>
          </p:cNvSpPr>
          <p:nvPr>
            <p:ph type="ctrTitle"/>
          </p:nvPr>
        </p:nvSpPr>
        <p:spPr/>
        <p:txBody>
          <a:bodyPr/>
          <a:lstStyle/>
          <a:p>
            <a:r>
              <a:rPr lang="en-US" dirty="0"/>
              <a:t>Tolerances</a:t>
            </a:r>
          </a:p>
        </p:txBody>
      </p:sp>
    </p:spTree>
    <p:extLst>
      <p:ext uri="{BB962C8B-B14F-4D97-AF65-F5344CB8AC3E}">
        <p14:creationId xmlns:p14="http://schemas.microsoft.com/office/powerpoint/2010/main" val="337433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Caveat</a:t>
            </a:r>
          </a:p>
        </p:txBody>
      </p:sp>
      <p:sp>
        <p:nvSpPr>
          <p:cNvPr id="6" name="Subtitle 5"/>
          <p:cNvSpPr>
            <a:spLocks noGrp="1"/>
          </p:cNvSpPr>
          <p:nvPr>
            <p:ph idx="1"/>
          </p:nvPr>
        </p:nvSpPr>
        <p:spPr/>
        <p:txBody>
          <a:bodyPr>
            <a:normAutofit lnSpcReduction="10000"/>
          </a:bodyPr>
          <a:lstStyle/>
          <a:p>
            <a:r>
              <a:rPr lang="en-US" dirty="0"/>
              <a:t>This section (and the file </a:t>
            </a:r>
            <a:r>
              <a:rPr lang="en-US" i="1" dirty="0" err="1"/>
              <a:t>settols.seq</a:t>
            </a:r>
            <a:r>
              <a:rPr lang="en-US" dirty="0"/>
              <a:t>) contain some rules of thumb, but they are only rules of thumb</a:t>
            </a:r>
          </a:p>
          <a:p>
            <a:r>
              <a:rPr lang="en-US" dirty="0"/>
              <a:t>Appropriate tolerance levels – and even tolerance </a:t>
            </a:r>
            <a:r>
              <a:rPr lang="en-US" i="1" u="sng" dirty="0"/>
              <a:t>types</a:t>
            </a:r>
            <a:r>
              <a:rPr lang="en-US" dirty="0"/>
              <a:t> – depend on: </a:t>
            </a:r>
          </a:p>
          <a:p>
            <a:pPr lvl="1"/>
            <a:r>
              <a:rPr lang="en-US" dirty="0"/>
              <a:t>How the elements are to be fabricated</a:t>
            </a:r>
          </a:p>
          <a:p>
            <a:pPr lvl="1"/>
            <a:r>
              <a:rPr lang="en-US" dirty="0"/>
              <a:t>How the elements are to be tested</a:t>
            </a:r>
          </a:p>
          <a:p>
            <a:pPr lvl="1"/>
            <a:r>
              <a:rPr lang="en-US" dirty="0"/>
              <a:t>How the elements are to be mounted</a:t>
            </a:r>
          </a:p>
          <a:p>
            <a:pPr lvl="1"/>
            <a:r>
              <a:rPr lang="en-US" dirty="0"/>
              <a:t>How (and the extent to which) the elements are to be aligned</a:t>
            </a:r>
          </a:p>
          <a:p>
            <a:r>
              <a:rPr lang="en-US" dirty="0"/>
              <a:t>Communication is the key to success</a:t>
            </a:r>
          </a:p>
          <a:p>
            <a:endParaRPr lang="en-US" dirty="0"/>
          </a:p>
          <a:p>
            <a:r>
              <a:rPr lang="en-US" dirty="0"/>
              <a:t>The rules of thumb provided here are based on personal experience</a:t>
            </a:r>
          </a:p>
          <a:p>
            <a:r>
              <a:rPr lang="en-US" dirty="0"/>
              <a:t>Other sources include websites of fabricators:</a:t>
            </a:r>
          </a:p>
          <a:p>
            <a:pPr lvl="1"/>
            <a:r>
              <a:rPr lang="en-US" dirty="0">
                <a:hlinkClick r:id="rId2"/>
              </a:rPr>
              <a:t>https://www.edmundoptics.com/capabilities/spherical-manufacturing/</a:t>
            </a:r>
            <a:endParaRPr lang="en-US" dirty="0"/>
          </a:p>
          <a:p>
            <a:pPr lvl="1"/>
            <a:r>
              <a:rPr lang="en-US" dirty="0">
                <a:hlinkClick r:id="rId3"/>
              </a:rPr>
              <a:t>https://www.optimaxsi.com/innovation/optical-manufacturing-tolerance-chart/</a:t>
            </a:r>
            <a:endParaRPr lang="en-US" dirty="0"/>
          </a:p>
          <a:p>
            <a:r>
              <a:rPr lang="en-US" dirty="0"/>
              <a:t>Further tolerance considerations are given in the appendix to this presentation</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72083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Tolerance Process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
        <p:nvSpPr>
          <p:cNvPr id="6" name="TextBox 5"/>
          <p:cNvSpPr txBox="1"/>
          <p:nvPr/>
        </p:nvSpPr>
        <p:spPr>
          <a:xfrm>
            <a:off x="5253460" y="1242174"/>
            <a:ext cx="1685077"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Assign:</a:t>
            </a:r>
          </a:p>
          <a:p>
            <a:pPr algn="ctr"/>
            <a:r>
              <a:rPr lang="en-US" dirty="0"/>
              <a:t>Tolerances</a:t>
            </a:r>
          </a:p>
          <a:p>
            <a:pPr algn="ctr"/>
            <a:r>
              <a:rPr lang="en-US" dirty="0"/>
              <a:t>and </a:t>
            </a:r>
          </a:p>
          <a:p>
            <a:pPr algn="ctr"/>
            <a:r>
              <a:rPr lang="en-US" dirty="0"/>
              <a:t>Compensators</a:t>
            </a:r>
          </a:p>
        </p:txBody>
      </p:sp>
      <p:sp>
        <p:nvSpPr>
          <p:cNvPr id="7" name="TextBox 6"/>
          <p:cNvSpPr txBox="1"/>
          <p:nvPr/>
        </p:nvSpPr>
        <p:spPr>
          <a:xfrm>
            <a:off x="4881405" y="3149538"/>
            <a:ext cx="2429191"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Simulate</a:t>
            </a:r>
          </a:p>
          <a:p>
            <a:pPr algn="ctr"/>
            <a:r>
              <a:rPr lang="en-US" dirty="0"/>
              <a:t>As-Built Performance</a:t>
            </a:r>
          </a:p>
          <a:p>
            <a:pPr algn="ctr"/>
            <a:r>
              <a:rPr lang="en-US" dirty="0"/>
              <a:t>(TOR or TOLMONTE)</a:t>
            </a:r>
          </a:p>
        </p:txBody>
      </p:sp>
      <p:sp>
        <p:nvSpPr>
          <p:cNvPr id="8" name="TextBox 7"/>
          <p:cNvSpPr txBox="1"/>
          <p:nvPr/>
        </p:nvSpPr>
        <p:spPr>
          <a:xfrm>
            <a:off x="5227813" y="4472357"/>
            <a:ext cx="17363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Good Enough?</a:t>
            </a:r>
          </a:p>
        </p:txBody>
      </p:sp>
      <p:sp>
        <p:nvSpPr>
          <p:cNvPr id="9" name="TextBox 8"/>
          <p:cNvSpPr txBox="1"/>
          <p:nvPr/>
        </p:nvSpPr>
        <p:spPr>
          <a:xfrm>
            <a:off x="5695887" y="5680615"/>
            <a:ext cx="80021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a:t>Done!</a:t>
            </a:r>
          </a:p>
        </p:txBody>
      </p:sp>
      <p:sp>
        <p:nvSpPr>
          <p:cNvPr id="10" name="TextBox 9"/>
          <p:cNvSpPr txBox="1"/>
          <p:nvPr/>
        </p:nvSpPr>
        <p:spPr>
          <a:xfrm>
            <a:off x="8782255" y="3093255"/>
            <a:ext cx="2159567"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dirty="0"/>
              <a:t>Tighten</a:t>
            </a:r>
          </a:p>
          <a:p>
            <a:pPr algn="ctr"/>
            <a:r>
              <a:rPr lang="en-US" dirty="0"/>
              <a:t>Something</a:t>
            </a:r>
          </a:p>
          <a:p>
            <a:pPr algn="ctr"/>
            <a:r>
              <a:rPr lang="en-US" dirty="0"/>
              <a:t>Or</a:t>
            </a:r>
          </a:p>
          <a:p>
            <a:pPr algn="ctr"/>
            <a:r>
              <a:rPr lang="en-US" dirty="0"/>
              <a:t>Add Compensators</a:t>
            </a:r>
          </a:p>
        </p:txBody>
      </p:sp>
      <p:cxnSp>
        <p:nvCxnSpPr>
          <p:cNvPr id="15" name="Elbow Connector 14"/>
          <p:cNvCxnSpPr>
            <a:stCxn id="8" idx="3"/>
            <a:endCxn id="10" idx="2"/>
          </p:cNvCxnSpPr>
          <p:nvPr/>
        </p:nvCxnSpPr>
        <p:spPr>
          <a:xfrm flipV="1">
            <a:off x="6964187" y="4293584"/>
            <a:ext cx="2897852" cy="3634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9" idx="0"/>
          </p:cNvCxnSpPr>
          <p:nvPr/>
        </p:nvCxnSpPr>
        <p:spPr>
          <a:xfrm flipH="1">
            <a:off x="6095997" y="4841689"/>
            <a:ext cx="3" cy="83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2"/>
            <a:endCxn id="8" idx="0"/>
          </p:cNvCxnSpPr>
          <p:nvPr/>
        </p:nvCxnSpPr>
        <p:spPr>
          <a:xfrm flipH="1">
            <a:off x="6096000" y="4072868"/>
            <a:ext cx="1" cy="39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7" idx="0"/>
          </p:cNvCxnSpPr>
          <p:nvPr/>
        </p:nvCxnSpPr>
        <p:spPr>
          <a:xfrm>
            <a:off x="6095999" y="2434327"/>
            <a:ext cx="2" cy="71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0" idx="0"/>
          </p:cNvCxnSpPr>
          <p:nvPr/>
        </p:nvCxnSpPr>
        <p:spPr>
          <a:xfrm rot="16200000" flipV="1">
            <a:off x="7807611" y="1038827"/>
            <a:ext cx="342814" cy="3766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320404" y="4467679"/>
            <a:ext cx="479619"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dirty="0"/>
              <a:t>No</a:t>
            </a:r>
          </a:p>
        </p:txBody>
      </p:sp>
      <p:sp>
        <p:nvSpPr>
          <p:cNvPr id="35" name="TextBox 34"/>
          <p:cNvSpPr txBox="1"/>
          <p:nvPr/>
        </p:nvSpPr>
        <p:spPr>
          <a:xfrm>
            <a:off x="5815472" y="4937790"/>
            <a:ext cx="56105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a:t>Yes</a:t>
            </a:r>
          </a:p>
        </p:txBody>
      </p:sp>
    </p:spTree>
    <p:extLst>
      <p:ext uri="{BB962C8B-B14F-4D97-AF65-F5344CB8AC3E}">
        <p14:creationId xmlns:p14="http://schemas.microsoft.com/office/powerpoint/2010/main" val="3293831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Radius of Curvature Errors</a:t>
            </a:r>
          </a:p>
        </p:txBody>
      </p:sp>
      <p:sp>
        <p:nvSpPr>
          <p:cNvPr id="5" name="Content Placeholder 4"/>
          <p:cNvSpPr>
            <a:spLocks noGrp="1"/>
          </p:cNvSpPr>
          <p:nvPr>
            <p:ph idx="1"/>
          </p:nvPr>
        </p:nvSpPr>
        <p:spPr/>
        <p:txBody>
          <a:bodyPr>
            <a:normAutofit/>
          </a:bodyPr>
          <a:lstStyle/>
          <a:p>
            <a:r>
              <a:rPr lang="en-US" dirty="0"/>
              <a:t>Classical approach: specify two tolerances</a:t>
            </a:r>
          </a:p>
          <a:p>
            <a:pPr lvl="1"/>
            <a:r>
              <a:rPr lang="en-US" dirty="0"/>
              <a:t>The number of fringes of “power” between the surface and its test plate</a:t>
            </a:r>
          </a:p>
          <a:p>
            <a:pPr lvl="1"/>
            <a:r>
              <a:rPr lang="en-US" dirty="0"/>
              <a:t>The error (uncertainty) in the knowledge of the radius of the test plate</a:t>
            </a:r>
          </a:p>
          <a:p>
            <a:r>
              <a:rPr lang="en-US" dirty="0"/>
              <a:t>Many shops no longer use test plates, but measure the radius of curvature of each part on a bench</a:t>
            </a:r>
          </a:p>
          <a:p>
            <a:r>
              <a:rPr lang="en-US" dirty="0"/>
              <a:t>For this reason, two specifications are no longer necessary</a:t>
            </a:r>
          </a:p>
          <a:p>
            <a:r>
              <a:rPr lang="en-US" dirty="0"/>
              <a:t>However, long-radius parts are harder to measure</a:t>
            </a:r>
          </a:p>
          <a:p>
            <a:r>
              <a:rPr lang="en-US" dirty="0"/>
              <a:t>Manufacturers typically use statements like “The greater of 0.3% or 3 fringes”</a:t>
            </a:r>
          </a:p>
          <a:p>
            <a:pPr lvl="1"/>
            <a:r>
              <a:rPr lang="en-US" dirty="0"/>
              <a:t>This means the optical engineer needs to convert a hypothetical 0.3% radius error into fringes, and decide whether it is larger or smaller than 3 fringes.</a:t>
            </a:r>
          </a:p>
          <a:p>
            <a:pPr lvl="1"/>
            <a:r>
              <a:rPr lang="en-US" dirty="0"/>
              <a:t>(Don’t make this comparison in radius-space: for radii near infinity, a comparison of delta-R is meaningless.)</a:t>
            </a:r>
          </a:p>
          <a:p>
            <a:pPr lvl="1"/>
            <a:r>
              <a:rPr lang="en-US" dirty="0"/>
              <a:t>This is a good reason to try to convert nearly flat surfaces to be exactly flat, in the design! </a:t>
            </a: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5073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Radius of Curvature Errors (Rules of Thumb)</a:t>
            </a:r>
          </a:p>
        </p:txBody>
      </p:sp>
      <p:sp>
        <p:nvSpPr>
          <p:cNvPr id="5" name="Content Placeholder 4"/>
          <p:cNvSpPr>
            <a:spLocks noGrp="1"/>
          </p:cNvSpPr>
          <p:nvPr>
            <p:ph idx="1"/>
          </p:nvPr>
        </p:nvSpPr>
        <p:spPr/>
        <p:txBody>
          <a:bodyPr>
            <a:normAutofit/>
          </a:bodyPr>
          <a:lstStyle/>
          <a:p>
            <a:r>
              <a:rPr lang="en-US" dirty="0"/>
              <a:t>Typical fabricator statement:</a:t>
            </a:r>
          </a:p>
          <a:p>
            <a:pPr marL="0" indent="0">
              <a:buNone/>
            </a:pPr>
            <a:r>
              <a:rPr lang="en-US" dirty="0"/>
              <a:t>	“Easy: Greater of ±0.3% or ±3 Fringes”</a:t>
            </a:r>
          </a:p>
          <a:p>
            <a:pPr marL="0" indent="0">
              <a:buNone/>
            </a:pPr>
            <a:r>
              <a:rPr lang="en-US" dirty="0"/>
              <a:t>	“Medium: Greater of ±0.1% or ±1 Fringes”</a:t>
            </a:r>
          </a:p>
          <a:p>
            <a:pPr marL="0" indent="0">
              <a:buNone/>
            </a:pPr>
            <a:r>
              <a:rPr lang="en-US" dirty="0"/>
              <a:t>	“Hard: Greater of ±0.05% or ±0.5 Fringes”</a:t>
            </a:r>
          </a:p>
          <a:p>
            <a:r>
              <a:rPr lang="en-US" dirty="0"/>
              <a:t>This is somewhat oversimplified.  What is easy or hard depends on:</a:t>
            </a:r>
          </a:p>
          <a:p>
            <a:pPr lvl="1"/>
            <a:r>
              <a:rPr lang="en-US" dirty="0"/>
              <a:t>The diameter of the part</a:t>
            </a:r>
          </a:p>
          <a:p>
            <a:pPr lvl="1"/>
            <a:r>
              <a:rPr lang="en-US" dirty="0"/>
              <a:t>Whether the part is pitch-polished or made on a high-speed polisher</a:t>
            </a:r>
          </a:p>
          <a:p>
            <a:pPr lvl="1"/>
            <a:r>
              <a:rPr lang="en-US" dirty="0"/>
              <a:t>The blocking of the part (how many parts on a single pitch block)</a:t>
            </a:r>
          </a:p>
          <a:p>
            <a:pPr lvl="1"/>
            <a:r>
              <a:rPr lang="en-US" dirty="0"/>
              <a:t>How the parts are tested </a:t>
            </a:r>
          </a:p>
          <a:p>
            <a:pPr lvl="2"/>
            <a:r>
              <a:rPr lang="en-US" dirty="0"/>
              <a:t>Parts tested against test plates? (if so, how accurately are the radii of the test plates known?)</a:t>
            </a:r>
          </a:p>
          <a:p>
            <a:pPr lvl="2"/>
            <a:r>
              <a:rPr lang="en-US" dirty="0"/>
              <a:t>Parts individually tested on a radius of curvature bench?</a:t>
            </a:r>
          </a:p>
          <a:p>
            <a:r>
              <a:rPr lang="en-US" dirty="0"/>
              <a:t>These are good things to ask the fabricator about!</a:t>
            </a:r>
          </a:p>
          <a:p>
            <a:r>
              <a:rPr lang="en-US" dirty="0"/>
              <a:t>For a first-cut, we will take the above statement at face value.</a:t>
            </a:r>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58097"/>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572452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Delta-R versus Fringe Count</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0151" y="1406196"/>
                <a:ext cx="10972800" cy="4848225"/>
              </a:xfrm>
            </p:spPr>
            <p:txBody>
              <a:bodyPr>
                <a:normAutofit/>
              </a:bodyPr>
              <a:lstStyle/>
              <a:p>
                <a:r>
                  <a:rPr lang="en-US" dirty="0"/>
                  <a:t>Useful to note: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𝑅</m:t>
                              </m:r>
                            </m:den>
                          </m:f>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𝑐</m:t>
                              </m:r>
                            </m:den>
                          </m:f>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𝑅</m:t>
                              </m:r>
                            </m:den>
                          </m:f>
                        </m:e>
                      </m:d>
                    </m:oMath>
                  </m:oMathPara>
                </a14:m>
                <a:endParaRPr lang="en-US"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𝑆𝑎𝑔</m:t>
                      </m:r>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rPr>
                            <m:t>𝑅</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rPr>
                        <m:t>𝑆𝑎𝑔</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rPr>
                        <m:t>𝑐</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𝑛𝐹𝑟𝑖𝑛𝑔𝑒𝑠</m:t>
                          </m:r>
                        </m:e>
                      </m:d>
                      <m:r>
                        <a:rPr lang="en-US" i="1">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𝑆𝑎𝑔</m:t>
                              </m:r>
                            </m:num>
                            <m:den>
                              <m:r>
                                <a:rPr lang="en-US" i="1">
                                  <a:latin typeface="Cambria Math" panose="02040503050406030204" pitchFamily="18" charset="0"/>
                                  <a:ea typeface="Cambria Math" panose="02040503050406030204" pitchFamily="18" charset="0"/>
                                </a:rPr>
                                <m:t>𝜆</m:t>
                              </m:r>
                            </m:den>
                          </m:f>
                        </m:e>
                      </m:d>
                      <m:r>
                        <a:rPr lang="en-US" i="1">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rPr>
                                <m:t>𝑐</m:t>
                              </m:r>
                            </m:num>
                            <m:den>
                              <m:r>
                                <a:rPr lang="en-US" i="1">
                                  <a:latin typeface="Cambria Math" panose="02040503050406030204" pitchFamily="18" charset="0"/>
                                  <a:ea typeface="Cambria Math" panose="02040503050406030204" pitchFamily="18" charset="0"/>
                                </a:rPr>
                                <m:t>𝜆</m:t>
                              </m:r>
                            </m:den>
                          </m:f>
                        </m:e>
                      </m:d>
                      <m:r>
                        <a:rPr lang="en-US" i="1">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a:rPr lang="en-US" i="1">
                                  <a:latin typeface="Cambria Math" panose="02040503050406030204" pitchFamily="18" charset="0"/>
                                </a:rPr>
                                <m:t>𝑐</m:t>
                              </m:r>
                            </m:num>
                            <m:den>
                              <m:r>
                                <a:rPr lang="en-US" i="1">
                                  <a:latin typeface="Cambria Math" panose="02040503050406030204" pitchFamily="18" charset="0"/>
                                  <a:ea typeface="Cambria Math" panose="02040503050406030204" pitchFamily="18" charset="0"/>
                                </a:rPr>
                                <m:t>𝜆</m:t>
                              </m:r>
                            </m:den>
                          </m:f>
                        </m:e>
                      </m:d>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𝑅</m:t>
                              </m:r>
                            </m:den>
                          </m:f>
                        </m:e>
                      </m:d>
                    </m:oMath>
                  </m:oMathPara>
                </a14:m>
                <a:endParaRPr lang="en-US" dirty="0"/>
              </a:p>
              <a:p>
                <a:pPr marL="0" indent="0">
                  <a:buNone/>
                </a:pPr>
                <a:endParaRPr lang="en-US" dirty="0"/>
              </a:p>
              <a:p>
                <a:r>
                  <a:rPr lang="en-US" dirty="0"/>
                  <a:t>(For tolerance-level perturbations, these are excellent approximations.)</a:t>
                </a:r>
              </a:p>
              <a:p>
                <a:pPr marL="0" indent="0">
                  <a:buNone/>
                </a:pPr>
                <a:endParaRPr lang="en-US" dirty="0"/>
              </a:p>
              <a:p>
                <a:pPr marL="0" indent="0">
                  <a:buNone/>
                </a:pPr>
                <a:endParaRPr lang="en-US" dirty="0"/>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0151" y="1406196"/>
                <a:ext cx="10972800" cy="4848225"/>
              </a:xfrm>
              <a:blipFill>
                <a:blip r:embed="rId2"/>
                <a:stretch>
                  <a:fillRect l="-500" t="-629" b="-377"/>
                </a:stretch>
              </a:blipFill>
            </p:spPr>
            <p:txBody>
              <a:bodyPr/>
              <a:lstStyle/>
              <a:p>
                <a:r>
                  <a:rPr lang="en-US">
                    <a:noFill/>
                  </a:rPr>
                  <a:t> </a:t>
                </a:r>
              </a:p>
            </p:txBody>
          </p:sp>
        </mc:Fallback>
      </mc:AlternateContent>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609602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 Code for Generating Radius Tolerances</a:t>
            </a:r>
          </a:p>
        </p:txBody>
      </p:sp>
      <p:sp>
        <p:nvSpPr>
          <p:cNvPr id="3" name="Content Placeholder 2"/>
          <p:cNvSpPr>
            <a:spLocks noGrp="1"/>
          </p:cNvSpPr>
          <p:nvPr>
            <p:ph idx="1"/>
          </p:nvPr>
        </p:nvSpPr>
        <p:spPr/>
        <p:txBody>
          <a:bodyPr>
            <a:normAutofit/>
          </a:bodyPr>
          <a:lstStyle/>
          <a:p>
            <a:pPr marL="0" indent="0">
              <a:buNone/>
            </a:pPr>
            <a:r>
              <a:rPr lang="en-US" sz="1200" dirty="0">
                <a:latin typeface="Courier New" panose="02070309020205020404" pitchFamily="49" charset="0"/>
                <a:cs typeface="Courier New" panose="02070309020205020404" pitchFamily="49" charset="0"/>
              </a:rPr>
              <a:t>!Do Radius tolerances</a:t>
            </a:r>
          </a:p>
          <a:p>
            <a:pPr marL="0" indent="0">
              <a:buNone/>
            </a:pPr>
            <a:r>
              <a:rPr lang="pt-BR" sz="1200" dirty="0">
                <a:latin typeface="Courier New" panose="02070309020205020404" pitchFamily="49" charset="0"/>
                <a:cs typeface="Courier New" panose="02070309020205020404" pitchFamily="49" charset="0"/>
              </a:rPr>
              <a:t>for ^s 1 (num s)-1</a:t>
            </a:r>
          </a:p>
          <a:p>
            <a:pPr marL="0" indent="0">
              <a:buNone/>
            </a:pPr>
            <a:r>
              <a:rPr lang="en-US" sz="1200" dirty="0">
                <a:latin typeface="Courier New" panose="02070309020205020404" pitchFamily="49" charset="0"/>
                <a:cs typeface="Courier New" panose="02070309020205020404" pitchFamily="49" charset="0"/>
              </a:rPr>
              <a:t>  if (dum s^s)= 0</a:t>
            </a:r>
          </a:p>
          <a:p>
            <a:pPr marL="0" indent="0">
              <a:buNone/>
            </a:pPr>
            <a:r>
              <a:rPr lang="en-US" sz="1200" dirty="0">
                <a:latin typeface="Courier New" panose="02070309020205020404" pitchFamily="49" charset="0"/>
                <a:cs typeface="Courier New" panose="02070309020205020404" pitchFamily="49" charset="0"/>
              </a:rPr>
              <a:t>    !Is not a dummy surface</a:t>
            </a:r>
          </a:p>
          <a:p>
            <a:pPr marL="0" indent="0">
              <a:buNone/>
            </a:pPr>
            <a:r>
              <a:rPr lang="en-US" sz="1200" dirty="0">
                <a:latin typeface="Courier New" panose="02070309020205020404" pitchFamily="49" charset="0"/>
                <a:cs typeface="Courier New" panose="02070309020205020404" pitchFamily="49" charset="0"/>
              </a:rPr>
              <a:t>    ^fractionalDr == 0.001 !0.003, 0.001, 0.0005</a:t>
            </a:r>
          </a:p>
          <a:p>
            <a:pPr marL="0" indent="0">
              <a:buNone/>
            </a:pPr>
            <a:r>
              <a:rPr lang="nl-NL" sz="1200" dirty="0">
                <a:latin typeface="Courier New" panose="02070309020205020404" pitchFamily="49" charset="0"/>
                <a:cs typeface="Courier New" panose="02070309020205020404" pitchFamily="49" charset="0"/>
              </a:rPr>
              <a:t>    ^FringeVal == 1 !3, 1, 0.5</a:t>
            </a:r>
          </a:p>
          <a:p>
            <a:pPr marL="0" indent="0">
              <a:buNone/>
            </a:pPr>
            <a:r>
              <a:rPr lang="en-US" sz="1200" dirty="0">
                <a:latin typeface="Courier New" panose="02070309020205020404" pitchFamily="49" charset="0"/>
                <a:cs typeface="Courier New" panose="02070309020205020404" pitchFamily="49" charset="0"/>
              </a:rPr>
              <a:t>    !Calculate Fringe tolerance equivalent to the dR tolerance</a:t>
            </a:r>
          </a:p>
          <a:p>
            <a:pPr marL="0" indent="0">
              <a:buNone/>
            </a:pPr>
            <a:r>
              <a:rPr lang="en-US" sz="1200" dirty="0">
                <a:latin typeface="Courier New" panose="02070309020205020404" pitchFamily="49" charset="0"/>
                <a:cs typeface="Courier New" panose="02070309020205020404" pitchFamily="49" charset="0"/>
              </a:rPr>
              <a:t>    ^h==(mav s^s)!MAV is the max aperture radius for this surface over all zooms</a:t>
            </a:r>
          </a:p>
          <a:p>
            <a:pPr marL="0" indent="0">
              <a:buNone/>
            </a:pPr>
            <a:r>
              <a:rPr lang="en-US" sz="1200" dirty="0">
                <a:latin typeface="Courier New" panose="02070309020205020404" pitchFamily="49" charset="0"/>
                <a:cs typeface="Courier New" panose="02070309020205020404" pitchFamily="49" charset="0"/>
              </a:rPr>
              <a:t>    ^equivFringes == ^h**2*(cuy s^s)*^fractionalDr/^lambdaMM</a:t>
            </a:r>
          </a:p>
          <a:p>
            <a:pPr marL="0" indent="0">
              <a:buNone/>
            </a:pPr>
            <a:r>
              <a:rPr lang="en-US" sz="1200" dirty="0">
                <a:latin typeface="Courier New" panose="02070309020205020404" pitchFamily="49" charset="0"/>
                <a:cs typeface="Courier New" panose="02070309020205020404" pitchFamily="49" charset="0"/>
              </a:rPr>
              <a:t>    ^fringeTolValue==maxf(^equivFringes,^FringeVal) !find the worse of the two</a:t>
            </a:r>
          </a:p>
          <a:p>
            <a:pPr marL="0" indent="0">
              <a:buNone/>
            </a:pPr>
            <a:r>
              <a:rPr lang="en-US" sz="1200" dirty="0">
                <a:latin typeface="Courier New" panose="02070309020205020404" pitchFamily="49" charset="0"/>
                <a:cs typeface="Courier New" panose="02070309020205020404" pitchFamily="49" charset="0"/>
              </a:rPr>
              <a:t>    </a:t>
            </a:r>
            <a:r>
              <a:rPr lang="en-US" sz="1200" b="1" dirty="0">
                <a:solidFill>
                  <a:srgbClr val="7030A0"/>
                </a:solidFill>
                <a:latin typeface="Courier New" panose="02070309020205020404" pitchFamily="49" charset="0"/>
                <a:cs typeface="Courier New" panose="02070309020205020404" pitchFamily="49" charset="0"/>
              </a:rPr>
              <a:t>DLF S^S ^fringeTolValue</a:t>
            </a:r>
          </a:p>
          <a:p>
            <a:pPr marL="0" indent="0">
              <a:buNone/>
            </a:pPr>
            <a:r>
              <a:rPr lang="en-US" sz="1200" dirty="0">
                <a:latin typeface="Courier New" panose="02070309020205020404" pitchFamily="49" charset="0"/>
                <a:cs typeface="Courier New" panose="02070309020205020404" pitchFamily="49" charset="0"/>
              </a:rPr>
              <a:t>  end if</a:t>
            </a:r>
          </a:p>
          <a:p>
            <a:pPr marL="0" indent="0">
              <a:buNone/>
            </a:pPr>
            <a:r>
              <a:rPr lang="en-US" sz="1200" dirty="0">
                <a:latin typeface="Courier New" panose="02070309020205020404" pitchFamily="49" charset="0"/>
                <a:cs typeface="Courier New" panose="02070309020205020404" pitchFamily="49" charset="0"/>
              </a:rPr>
              <a:t>end for !^s</a:t>
            </a:r>
          </a:p>
          <a:p>
            <a:pPr marL="0" indent="0">
              <a:buNone/>
            </a:pPr>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014472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See </a:t>
            </a:r>
            <a:r>
              <a:rPr lang="en-US" dirty="0" err="1"/>
              <a:t>SetTols.Seq</a:t>
            </a:r>
            <a:endParaRPr lang="en-US" dirty="0"/>
          </a:p>
        </p:txBody>
      </p:sp>
      <p:sp>
        <p:nvSpPr>
          <p:cNvPr id="2" name="Text Placeholder 1"/>
          <p:cNvSpPr>
            <a:spLocks noGrp="1"/>
          </p:cNvSpPr>
          <p:nvPr>
            <p:ph type="body" idx="1"/>
          </p:nvPr>
        </p:nvSpPr>
        <p:spPr/>
        <p:txBody>
          <a:bodyPr/>
          <a:lstStyle/>
          <a:p>
            <a:r>
              <a:rPr lang="en-US" dirty="0"/>
              <a:t>A full listing of the “first-guess” tolerances for the lens</a:t>
            </a:r>
          </a:p>
          <a:p>
            <a:r>
              <a:rPr lang="en-US" dirty="0"/>
              <a:t>More useful information on tolerances in the appendix to this presentation</a:t>
            </a:r>
          </a:p>
        </p:txBody>
      </p:sp>
      <p:sp>
        <p:nvSpPr>
          <p:cNvPr id="4" name="Footer Placeholder 3"/>
          <p:cNvSpPr>
            <a:spLocks noGrp="1"/>
          </p:cNvSpPr>
          <p:nvPr>
            <p:ph type="ftr" sz="quarter" idx="11"/>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089789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“As-Built Performance”</a:t>
            </a:r>
            <a:br>
              <a:rPr lang="en-US" dirty="0"/>
            </a:br>
            <a:r>
              <a:rPr lang="en-US" sz="2400" dirty="0"/>
              <a:t>(A Probability Distribution)</a:t>
            </a:r>
          </a:p>
        </p:txBody>
      </p:sp>
      <p:sp>
        <p:nvSpPr>
          <p:cNvPr id="4" name="Footer Placeholder 3"/>
          <p:cNvSpPr>
            <a:spLocks noGrp="1"/>
          </p:cNvSpPr>
          <p:nvPr>
            <p:ph type="ftr" sz="quarter" idx="4294967295"/>
          </p:nvPr>
        </p:nvSpPr>
        <p:spPr>
          <a:xfrm>
            <a:off x="0" y="6448425"/>
            <a:ext cx="3978275" cy="365125"/>
          </a:xfrm>
        </p:spPr>
        <p:txBody>
          <a:bodyPr/>
          <a:lstStyle/>
          <a:p>
            <a:r>
              <a:rPr lang="en-US"/>
              <a:t>Successful Tolerancing and Manufacturing</a:t>
            </a:r>
            <a:endParaRPr lang="en-US" dirty="0"/>
          </a:p>
        </p:txBody>
      </p:sp>
    </p:spTree>
    <p:extLst>
      <p:ext uri="{BB962C8B-B14F-4D97-AF65-F5344CB8AC3E}">
        <p14:creationId xmlns:p14="http://schemas.microsoft.com/office/powerpoint/2010/main" val="882977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sz="1800" dirty="0">
                    <a:cs typeface="Courier New" panose="02070309020205020404" pitchFamily="49" charset="0"/>
                  </a:rPr>
                  <a:t>The CODE V option TOR </a:t>
                </a:r>
                <a:r>
                  <a:rPr lang="en-US" sz="1800" dirty="0" err="1">
                    <a:cs typeface="Courier New" panose="02070309020205020404" pitchFamily="49" charset="0"/>
                  </a:rPr>
                  <a:t>raytraces</a:t>
                </a:r>
                <a:r>
                  <a:rPr lang="en-US" sz="1800" dirty="0">
                    <a:cs typeface="Courier New" panose="02070309020205020404" pitchFamily="49" charset="0"/>
                  </a:rPr>
                  <a:t> the system, computing the analytic derivatives of the performance metric with respect to every tolerance</a:t>
                </a:r>
              </a:p>
              <a:p>
                <a:r>
                  <a:rPr lang="en-US" sz="1800" dirty="0">
                    <a:cs typeface="Courier New" panose="02070309020205020404" pitchFamily="49" charset="0"/>
                  </a:rPr>
                  <a:t>Using this information, TOR does two things:</a:t>
                </a:r>
              </a:p>
              <a:p>
                <a:pPr marL="744537" lvl="1" indent="-457200">
                  <a:buFont typeface="+mj-lt"/>
                  <a:buAutoNum type="arabicPeriod"/>
                </a:pPr>
                <a:r>
                  <a:rPr lang="en-US" dirty="0"/>
                  <a:t>TOR estimates the Mean and Sigma values of the histogram, and makes some probability estimates based on the assumption that the histogram is a Gaussian distribution:</a:t>
                </a:r>
              </a:p>
              <a:p>
                <a:pPr lvl="2"/>
                <a:r>
                  <a:rPr lang="en-US" dirty="0"/>
                  <a:t>Some integrals of a Gaussian:</a:t>
                </a:r>
              </a:p>
              <a:p>
                <a:pPr lvl="3"/>
                <a:r>
                  <a:rPr lang="en-US" dirty="0"/>
                  <a:t>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to the Mean point is 50% of the total integral,</a:t>
                </a:r>
              </a:p>
              <a:p>
                <a:pPr lvl="3"/>
                <a:r>
                  <a:rPr lang="en-US" dirty="0"/>
                  <a:t>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to the </a:t>
                </a:r>
                <a:r>
                  <a:rPr lang="en-US" dirty="0" err="1"/>
                  <a:t>Mean+Sigma</a:t>
                </a:r>
                <a:r>
                  <a:rPr lang="en-US" dirty="0"/>
                  <a:t> point is 84% of the total integral,</a:t>
                </a:r>
              </a:p>
              <a:p>
                <a:pPr lvl="3"/>
                <a:r>
                  <a:rPr lang="en-US" dirty="0"/>
                  <a:t>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t>to the Mean+2 Sigma point is 97.7% of the total integral.</a:t>
                </a:r>
              </a:p>
              <a:p>
                <a:pPr marL="342900" indent="-342900">
                  <a:buFont typeface="+mj-lt"/>
                  <a:buAutoNum type="arabicPeriod" startAt="2"/>
                </a:pPr>
                <a:r>
                  <a:rPr lang="en-US" sz="1800" dirty="0">
                    <a:cs typeface="Courier New" panose="02070309020205020404" pitchFamily="49" charset="0"/>
                  </a:rPr>
                  <a:t>TOR then carries out a 5,000 case Monte Carlo to determine (and plot) the cumulative probability distributions for the performance metric, for every field and every zoom.</a:t>
                </a:r>
              </a:p>
              <a:p>
                <a:pPr lvl="1"/>
                <a:r>
                  <a:rPr lang="en-US" sz="1600" dirty="0">
                    <a:cs typeface="Courier New" panose="02070309020205020404" pitchFamily="49" charset="0"/>
                  </a:rPr>
                  <a:t>This is a true Monte Carlo, in that all the tolerances are randomly perturbed for every case.</a:t>
                </a:r>
              </a:p>
              <a:p>
                <a:pPr lvl="1"/>
                <a:r>
                  <a:rPr lang="en-US" sz="1600" dirty="0">
                    <a:cs typeface="Courier New" panose="02070309020205020404" pitchFamily="49" charset="0"/>
                  </a:rPr>
                  <a:t>However, the performance values for the perturbed cases are not determined by re-raytracing the system, but instead by using the analytic derivative information</a:t>
                </a:r>
              </a:p>
              <a:p>
                <a:pPr lvl="1"/>
                <a:r>
                  <a:rPr lang="en-US" sz="1600" dirty="0">
                    <a:cs typeface="Courier New" panose="02070309020205020404" pitchFamily="49" charset="0"/>
                  </a:rPr>
                  <a:t>This is much faster than re-raytracing the system.  In the example shown here, TOR’s method is faster by a factor of 3,300, doing in 14 seconds what would take 13 hours to do if the system were re-raytraced for each case.</a:t>
                </a:r>
              </a:p>
              <a:p>
                <a:pPr lvl="1"/>
                <a:endParaRPr lang="en-US" sz="1600" dirty="0">
                  <a:cs typeface="Courier New" panose="02070309020205020404" pitchFamily="49" charset="0"/>
                </a:endParaRPr>
              </a:p>
              <a:p>
                <a:r>
                  <a:rPr lang="en-US" sz="1800" b="1" dirty="0">
                    <a:solidFill>
                      <a:srgbClr val="7030A0"/>
                    </a:solidFill>
                    <a:cs typeface="Courier New" panose="02070309020205020404" pitchFamily="49" charset="0"/>
                  </a:rPr>
                  <a:t>TOR’s speed allows the designer to try out many different sets of tolerances quickly.</a:t>
                </a:r>
              </a:p>
              <a:p>
                <a:pPr marL="288925" lvl="1" indent="0">
                  <a:buNone/>
                </a:pPr>
                <a:endParaRPr lang="en-US" sz="1600" dirty="0">
                  <a:cs typeface="Courier New" panose="02070309020205020404" pitchFamily="49" charset="0"/>
                </a:endParaRP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78" t="-88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330360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13571" y="5336930"/>
            <a:ext cx="9922002" cy="369332"/>
          </a:xfrm>
          <a:prstGeom prst="rect">
            <a:avLst/>
          </a:prstGeom>
          <a:noFill/>
        </p:spPr>
        <p:txBody>
          <a:bodyPr wrap="square" rtlCol="0">
            <a:spAutoFit/>
          </a:bodyPr>
          <a:lstStyle/>
          <a:p>
            <a:r>
              <a:rPr lang="en-US" dirty="0">
                <a:sym typeface="Wingdings" panose="05000000000000000000" pitchFamily="2" charset="2"/>
              </a:rPr>
              <a:t>                              </a:t>
            </a:r>
            <a:r>
              <a:rPr lang="en-US" dirty="0"/>
              <a:t>Better                                             Worse </a:t>
            </a:r>
            <a:r>
              <a:rPr lang="en-US" dirty="0">
                <a:sym typeface="Wingdings" panose="05000000000000000000" pitchFamily="2" charset="2"/>
              </a:rPr>
              <a:t></a:t>
            </a:r>
            <a:endParaRPr lang="en-US" dirty="0"/>
          </a:p>
        </p:txBody>
      </p:sp>
      <p:sp>
        <p:nvSpPr>
          <p:cNvPr id="2" name="Title 1"/>
          <p:cNvSpPr>
            <a:spLocks noGrp="1"/>
          </p:cNvSpPr>
          <p:nvPr>
            <p:ph type="title"/>
          </p:nvPr>
        </p:nvSpPr>
        <p:spPr/>
        <p:txBody>
          <a:bodyPr/>
          <a:lstStyle/>
          <a:p>
            <a:r>
              <a:rPr lang="en-US" dirty="0"/>
              <a:t>Histogram of Occurrences</a:t>
            </a:r>
            <a:br>
              <a:rPr lang="en-US" dirty="0"/>
            </a:br>
            <a:r>
              <a:rPr lang="en-US" dirty="0"/>
              <a:t>(Probability Density)</a:t>
            </a:r>
          </a:p>
        </p:txBody>
      </p:sp>
      <p:cxnSp>
        <p:nvCxnSpPr>
          <p:cNvPr id="4" name="Straight Connector 3"/>
          <p:cNvCxnSpPr/>
          <p:nvPr/>
        </p:nvCxnSpPr>
        <p:spPr>
          <a:xfrm>
            <a:off x="609600" y="5316169"/>
            <a:ext cx="10301654" cy="3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Freeform 6"/>
          <p:cNvSpPr/>
          <p:nvPr/>
        </p:nvSpPr>
        <p:spPr>
          <a:xfrm>
            <a:off x="3358662" y="2664068"/>
            <a:ext cx="5380892" cy="2664070"/>
          </a:xfrm>
          <a:custGeom>
            <a:avLst/>
            <a:gdLst>
              <a:gd name="connsiteX0" fmla="*/ 0 w 5785338"/>
              <a:gd name="connsiteY0" fmla="*/ 2659018 h 2793240"/>
              <a:gd name="connsiteX1" fmla="*/ 677007 w 5785338"/>
              <a:gd name="connsiteY1" fmla="*/ 2491964 h 2793240"/>
              <a:gd name="connsiteX2" fmla="*/ 1916723 w 5785338"/>
              <a:gd name="connsiteY2" fmla="*/ 3741 h 2793240"/>
              <a:gd name="connsiteX3" fmla="*/ 4290646 w 5785338"/>
              <a:gd name="connsiteY3" fmla="*/ 1946841 h 2793240"/>
              <a:gd name="connsiteX4" fmla="*/ 5380892 w 5785338"/>
              <a:gd name="connsiteY4" fmla="*/ 2667810 h 2793240"/>
              <a:gd name="connsiteX5" fmla="*/ 5785338 w 5785338"/>
              <a:gd name="connsiteY5" fmla="*/ 2175441 h 2793240"/>
              <a:gd name="connsiteX0" fmla="*/ 0 w 5785338"/>
              <a:gd name="connsiteY0" fmla="*/ 2661483 h 2673943"/>
              <a:gd name="connsiteX1" fmla="*/ 1916723 w 5785338"/>
              <a:gd name="connsiteY1" fmla="*/ 6206 h 2673943"/>
              <a:gd name="connsiteX2" fmla="*/ 4290646 w 5785338"/>
              <a:gd name="connsiteY2" fmla="*/ 1949306 h 2673943"/>
              <a:gd name="connsiteX3" fmla="*/ 5380892 w 5785338"/>
              <a:gd name="connsiteY3" fmla="*/ 2670275 h 2673943"/>
              <a:gd name="connsiteX4" fmla="*/ 5785338 w 5785338"/>
              <a:gd name="connsiteY4" fmla="*/ 2177906 h 2673943"/>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Lst>
            <a:ahLst/>
            <a:cxnLst>
              <a:cxn ang="0">
                <a:pos x="connsiteX0" y="connsiteY0"/>
              </a:cxn>
              <a:cxn ang="0">
                <a:pos x="connsiteX1" y="connsiteY1"/>
              </a:cxn>
              <a:cxn ang="0">
                <a:pos x="connsiteX2" y="connsiteY2"/>
              </a:cxn>
            </a:cxnLst>
            <a:rect l="l" t="t" r="r" b="b"/>
            <a:pathLst>
              <a:path w="5380892" h="2664070">
                <a:moveTo>
                  <a:pt x="0" y="2655278"/>
                </a:moveTo>
                <a:cubicBezTo>
                  <a:pt x="1099708" y="2666300"/>
                  <a:pt x="1019908" y="-1464"/>
                  <a:pt x="1916723" y="1"/>
                </a:cubicBezTo>
                <a:cubicBezTo>
                  <a:pt x="2813538" y="1466"/>
                  <a:pt x="4026892" y="2663532"/>
                  <a:pt x="5380892" y="266407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00507" y="2087620"/>
            <a:ext cx="2531462"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Histogram,</a:t>
            </a:r>
          </a:p>
          <a:p>
            <a:r>
              <a:rPr lang="en-US" dirty="0"/>
              <a:t>For a single field point</a:t>
            </a:r>
          </a:p>
          <a:p>
            <a:r>
              <a:rPr lang="en-US" dirty="0"/>
              <a:t>For a single orientation</a:t>
            </a:r>
          </a:p>
          <a:p>
            <a:endParaRPr lang="en-US" dirty="0"/>
          </a:p>
        </p:txBody>
      </p:sp>
      <p:sp>
        <p:nvSpPr>
          <p:cNvPr id="7" name="TextBox 6"/>
          <p:cNvSpPr txBox="1"/>
          <p:nvPr/>
        </p:nvSpPr>
        <p:spPr>
          <a:xfrm>
            <a:off x="4774400" y="5324961"/>
            <a:ext cx="1274708" cy="369332"/>
          </a:xfrm>
          <a:prstGeom prst="rect">
            <a:avLst/>
          </a:prstGeom>
          <a:noFill/>
        </p:spPr>
        <p:txBody>
          <a:bodyPr wrap="none" rtlCol="0">
            <a:spAutoFit/>
          </a:bodyPr>
          <a:lstStyle/>
          <a:p>
            <a:r>
              <a:rPr lang="en-US" dirty="0"/>
              <a:t>MTF value</a:t>
            </a:r>
          </a:p>
        </p:txBody>
      </p:sp>
      <p:sp>
        <p:nvSpPr>
          <p:cNvPr id="8" name="TextBox 7"/>
          <p:cNvSpPr txBox="1"/>
          <p:nvPr/>
        </p:nvSpPr>
        <p:spPr>
          <a:xfrm>
            <a:off x="609600" y="5307377"/>
            <a:ext cx="312906" cy="369332"/>
          </a:xfrm>
          <a:prstGeom prst="rect">
            <a:avLst/>
          </a:prstGeom>
          <a:noFill/>
        </p:spPr>
        <p:txBody>
          <a:bodyPr wrap="none" rtlCol="0">
            <a:spAutoFit/>
          </a:bodyPr>
          <a:lstStyle/>
          <a:p>
            <a:r>
              <a:rPr lang="en-US" dirty="0"/>
              <a:t>1</a:t>
            </a:r>
          </a:p>
        </p:txBody>
      </p:sp>
      <p:sp>
        <p:nvSpPr>
          <p:cNvPr id="9" name="TextBox 8"/>
          <p:cNvSpPr txBox="1"/>
          <p:nvPr/>
        </p:nvSpPr>
        <p:spPr>
          <a:xfrm>
            <a:off x="10754801" y="5316429"/>
            <a:ext cx="312906" cy="369332"/>
          </a:xfrm>
          <a:prstGeom prst="rect">
            <a:avLst/>
          </a:prstGeom>
          <a:noFill/>
        </p:spPr>
        <p:txBody>
          <a:bodyPr wrap="none" rtlCol="0">
            <a:spAutoFit/>
          </a:bodyPr>
          <a:lstStyle/>
          <a:p>
            <a:r>
              <a:rPr lang="en-US" dirty="0"/>
              <a:t>0</a:t>
            </a:r>
          </a:p>
        </p:txBody>
      </p:sp>
      <p:cxnSp>
        <p:nvCxnSpPr>
          <p:cNvPr id="11" name="Straight Arrow Connector 10"/>
          <p:cNvCxnSpPr/>
          <p:nvPr/>
        </p:nvCxnSpPr>
        <p:spPr>
          <a:xfrm flipH="1">
            <a:off x="6049108" y="2414554"/>
            <a:ext cx="925365" cy="659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10119" y="1543162"/>
            <a:ext cx="0" cy="377300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5560" y="1603356"/>
            <a:ext cx="2634054" cy="369332"/>
          </a:xfrm>
          <a:prstGeom prst="rect">
            <a:avLst/>
          </a:prstGeom>
          <a:noFill/>
        </p:spPr>
        <p:txBody>
          <a:bodyPr wrap="none" rtlCol="0">
            <a:spAutoFit/>
          </a:bodyPr>
          <a:lstStyle/>
          <a:p>
            <a:r>
              <a:rPr lang="en-US" dirty="0"/>
              <a:t>Number of Occurrences</a:t>
            </a:r>
          </a:p>
        </p:txBody>
      </p:sp>
      <p:cxnSp>
        <p:nvCxnSpPr>
          <p:cNvPr id="14" name="Straight Connector 13"/>
          <p:cNvCxnSpPr/>
          <p:nvPr/>
        </p:nvCxnSpPr>
        <p:spPr>
          <a:xfrm flipV="1">
            <a:off x="4824919" y="2266545"/>
            <a:ext cx="0" cy="3049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938408" y="2266545"/>
            <a:ext cx="0" cy="3049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6111" y="2957209"/>
            <a:ext cx="4442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96111" y="2821022"/>
            <a:ext cx="444229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88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49548" y="5362834"/>
            <a:ext cx="9705253" cy="369332"/>
          </a:xfrm>
          <a:prstGeom prst="rect">
            <a:avLst/>
          </a:prstGeom>
          <a:noFill/>
        </p:spPr>
        <p:txBody>
          <a:bodyPr wrap="square" rtlCol="0">
            <a:spAutoFit/>
          </a:bodyPr>
          <a:lstStyle/>
          <a:p>
            <a:r>
              <a:rPr lang="en-US" dirty="0">
                <a:sym typeface="Wingdings" panose="05000000000000000000" pitchFamily="2" charset="2"/>
              </a:rPr>
              <a:t> </a:t>
            </a:r>
            <a:r>
              <a:rPr lang="en-US" dirty="0"/>
              <a:t>Better                                                                                                                         Worse </a:t>
            </a:r>
            <a:r>
              <a:rPr lang="en-US" dirty="0">
                <a:sym typeface="Wingdings" panose="05000000000000000000" pitchFamily="2" charset="2"/>
              </a:rPr>
              <a:t></a:t>
            </a:r>
            <a:endParaRPr lang="en-US" dirty="0"/>
          </a:p>
        </p:txBody>
      </p:sp>
      <p:sp>
        <p:nvSpPr>
          <p:cNvPr id="2" name="Title 1"/>
          <p:cNvSpPr>
            <a:spLocks noGrp="1"/>
          </p:cNvSpPr>
          <p:nvPr>
            <p:ph type="title"/>
          </p:nvPr>
        </p:nvSpPr>
        <p:spPr/>
        <p:txBody>
          <a:bodyPr/>
          <a:lstStyle/>
          <a:p>
            <a:r>
              <a:rPr lang="en-US" dirty="0"/>
              <a:t>Probability of Success</a:t>
            </a:r>
          </a:p>
        </p:txBody>
      </p:sp>
      <p:sp>
        <p:nvSpPr>
          <p:cNvPr id="4" name="Freeform 2"/>
          <p:cNvSpPr/>
          <p:nvPr/>
        </p:nvSpPr>
        <p:spPr>
          <a:xfrm>
            <a:off x="3365769" y="2830749"/>
            <a:ext cx="1579865" cy="2509736"/>
          </a:xfrm>
          <a:custGeom>
            <a:avLst/>
            <a:gdLst>
              <a:gd name="connsiteX0" fmla="*/ 0 w 1772258"/>
              <a:gd name="connsiteY0" fmla="*/ 2490284 h 2812655"/>
              <a:gd name="connsiteX1" fmla="*/ 1575881 w 1772258"/>
              <a:gd name="connsiteY1" fmla="*/ 3 h 2812655"/>
              <a:gd name="connsiteX2" fmla="*/ 1575881 w 1772258"/>
              <a:gd name="connsiteY2" fmla="*/ 2509739 h 2812655"/>
              <a:gd name="connsiteX3" fmla="*/ 0 w 1772258"/>
              <a:gd name="connsiteY3" fmla="*/ 2490284 h 2812655"/>
              <a:gd name="connsiteX0" fmla="*/ 0 w 1772258"/>
              <a:gd name="connsiteY0" fmla="*/ 2490284 h 2812655"/>
              <a:gd name="connsiteX1" fmla="*/ 1575881 w 1772258"/>
              <a:gd name="connsiteY1" fmla="*/ 3 h 2812655"/>
              <a:gd name="connsiteX2" fmla="*/ 1575881 w 1772258"/>
              <a:gd name="connsiteY2" fmla="*/ 2509739 h 2812655"/>
              <a:gd name="connsiteX3" fmla="*/ 0 w 1772258"/>
              <a:gd name="connsiteY3" fmla="*/ 2490284 h 2812655"/>
              <a:gd name="connsiteX0" fmla="*/ 0 w 1772258"/>
              <a:gd name="connsiteY0" fmla="*/ 2490284 h 2812655"/>
              <a:gd name="connsiteX1" fmla="*/ 1575881 w 1772258"/>
              <a:gd name="connsiteY1" fmla="*/ 3 h 2812655"/>
              <a:gd name="connsiteX2" fmla="*/ 1575881 w 1772258"/>
              <a:gd name="connsiteY2" fmla="*/ 2509739 h 2812655"/>
              <a:gd name="connsiteX3" fmla="*/ 0 w 1772258"/>
              <a:gd name="connsiteY3" fmla="*/ 2490284 h 2812655"/>
              <a:gd name="connsiteX0" fmla="*/ 0 w 1694084"/>
              <a:gd name="connsiteY0" fmla="*/ 2490284 h 2812655"/>
              <a:gd name="connsiteX1" fmla="*/ 1575881 w 1694084"/>
              <a:gd name="connsiteY1" fmla="*/ 3 h 2812655"/>
              <a:gd name="connsiteX2" fmla="*/ 1575881 w 1694084"/>
              <a:gd name="connsiteY2" fmla="*/ 2509739 h 2812655"/>
              <a:gd name="connsiteX3" fmla="*/ 0 w 1694084"/>
              <a:gd name="connsiteY3" fmla="*/ 2490284 h 2812655"/>
              <a:gd name="connsiteX0" fmla="*/ 0 w 1579865"/>
              <a:gd name="connsiteY0" fmla="*/ 2490284 h 3223983"/>
              <a:gd name="connsiteX1" fmla="*/ 1575881 w 1579865"/>
              <a:gd name="connsiteY1" fmla="*/ 3 h 3223983"/>
              <a:gd name="connsiteX2" fmla="*/ 1575881 w 1579865"/>
              <a:gd name="connsiteY2" fmla="*/ 2509739 h 3223983"/>
              <a:gd name="connsiteX3" fmla="*/ 0 w 1579865"/>
              <a:gd name="connsiteY3" fmla="*/ 2490284 h 3223983"/>
              <a:gd name="connsiteX0" fmla="*/ 0 w 1579865"/>
              <a:gd name="connsiteY0" fmla="*/ 2490284 h 3223983"/>
              <a:gd name="connsiteX1" fmla="*/ 1575881 w 1579865"/>
              <a:gd name="connsiteY1" fmla="*/ 3 h 3223983"/>
              <a:gd name="connsiteX2" fmla="*/ 1575881 w 1579865"/>
              <a:gd name="connsiteY2" fmla="*/ 2509739 h 3223983"/>
              <a:gd name="connsiteX3" fmla="*/ 0 w 1579865"/>
              <a:gd name="connsiteY3" fmla="*/ 2490284 h 3223983"/>
              <a:gd name="connsiteX0" fmla="*/ 0 w 1579865"/>
              <a:gd name="connsiteY0" fmla="*/ 2490284 h 2678386"/>
              <a:gd name="connsiteX1" fmla="*/ 1575881 w 1579865"/>
              <a:gd name="connsiteY1" fmla="*/ 3 h 2678386"/>
              <a:gd name="connsiteX2" fmla="*/ 1575881 w 1579865"/>
              <a:gd name="connsiteY2" fmla="*/ 2509739 h 2678386"/>
              <a:gd name="connsiteX3" fmla="*/ 0 w 1579865"/>
              <a:gd name="connsiteY3" fmla="*/ 2490284 h 2678386"/>
              <a:gd name="connsiteX0" fmla="*/ 0 w 1579865"/>
              <a:gd name="connsiteY0" fmla="*/ 2490284 h 2509739"/>
              <a:gd name="connsiteX1" fmla="*/ 1575881 w 1579865"/>
              <a:gd name="connsiteY1" fmla="*/ 3 h 2509739"/>
              <a:gd name="connsiteX2" fmla="*/ 1575881 w 1579865"/>
              <a:gd name="connsiteY2" fmla="*/ 2509739 h 2509739"/>
              <a:gd name="connsiteX3" fmla="*/ 0 w 1579865"/>
              <a:gd name="connsiteY3" fmla="*/ 2490284 h 2509739"/>
              <a:gd name="connsiteX0" fmla="*/ 0 w 1579865"/>
              <a:gd name="connsiteY0" fmla="*/ 2490281 h 2509736"/>
              <a:gd name="connsiteX1" fmla="*/ 1575881 w 1579865"/>
              <a:gd name="connsiteY1" fmla="*/ 0 h 2509736"/>
              <a:gd name="connsiteX2" fmla="*/ 1575881 w 1579865"/>
              <a:gd name="connsiteY2" fmla="*/ 2509736 h 2509736"/>
              <a:gd name="connsiteX3" fmla="*/ 0 w 1579865"/>
              <a:gd name="connsiteY3" fmla="*/ 2490281 h 2509736"/>
            </a:gdLst>
            <a:ahLst/>
            <a:cxnLst>
              <a:cxn ang="0">
                <a:pos x="connsiteX0" y="connsiteY0"/>
              </a:cxn>
              <a:cxn ang="0">
                <a:pos x="connsiteX1" y="connsiteY1"/>
              </a:cxn>
              <a:cxn ang="0">
                <a:pos x="connsiteX2" y="connsiteY2"/>
              </a:cxn>
              <a:cxn ang="0">
                <a:pos x="connsiteX3" y="connsiteY3"/>
              </a:cxn>
            </a:cxnLst>
            <a:rect l="l" t="t" r="r" b="b"/>
            <a:pathLst>
              <a:path w="1579865" h="2509736">
                <a:moveTo>
                  <a:pt x="0" y="2490281"/>
                </a:moveTo>
                <a:cubicBezTo>
                  <a:pt x="904673" y="2500009"/>
                  <a:pt x="817124" y="1164077"/>
                  <a:pt x="1575881" y="0"/>
                </a:cubicBezTo>
                <a:cubicBezTo>
                  <a:pt x="1585608" y="2123872"/>
                  <a:pt x="1574260" y="1121923"/>
                  <a:pt x="1575881" y="2509736"/>
                </a:cubicBezTo>
                <a:lnTo>
                  <a:pt x="0" y="2490281"/>
                </a:ln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09600" y="5316169"/>
            <a:ext cx="10301654" cy="3177"/>
          </a:xfrm>
          <a:prstGeom prst="line">
            <a:avLst/>
          </a:prstGeom>
        </p:spPr>
        <p:style>
          <a:lnRef idx="1">
            <a:schemeClr val="accent1"/>
          </a:lnRef>
          <a:fillRef idx="0">
            <a:schemeClr val="accent1"/>
          </a:fillRef>
          <a:effectRef idx="0">
            <a:schemeClr val="accent1"/>
          </a:effectRef>
          <a:fontRef idx="minor">
            <a:schemeClr val="tx1"/>
          </a:fontRef>
        </p:style>
      </p:cxnSp>
      <p:sp>
        <p:nvSpPr>
          <p:cNvPr id="6" name="Freeform 6"/>
          <p:cNvSpPr/>
          <p:nvPr/>
        </p:nvSpPr>
        <p:spPr>
          <a:xfrm>
            <a:off x="3358662" y="2664068"/>
            <a:ext cx="5380892" cy="2664070"/>
          </a:xfrm>
          <a:custGeom>
            <a:avLst/>
            <a:gdLst>
              <a:gd name="connsiteX0" fmla="*/ 0 w 5785338"/>
              <a:gd name="connsiteY0" fmla="*/ 2659018 h 2793240"/>
              <a:gd name="connsiteX1" fmla="*/ 677007 w 5785338"/>
              <a:gd name="connsiteY1" fmla="*/ 2491964 h 2793240"/>
              <a:gd name="connsiteX2" fmla="*/ 1916723 w 5785338"/>
              <a:gd name="connsiteY2" fmla="*/ 3741 h 2793240"/>
              <a:gd name="connsiteX3" fmla="*/ 4290646 w 5785338"/>
              <a:gd name="connsiteY3" fmla="*/ 1946841 h 2793240"/>
              <a:gd name="connsiteX4" fmla="*/ 5380892 w 5785338"/>
              <a:gd name="connsiteY4" fmla="*/ 2667810 h 2793240"/>
              <a:gd name="connsiteX5" fmla="*/ 5785338 w 5785338"/>
              <a:gd name="connsiteY5" fmla="*/ 2175441 h 2793240"/>
              <a:gd name="connsiteX0" fmla="*/ 0 w 5785338"/>
              <a:gd name="connsiteY0" fmla="*/ 2661483 h 2673943"/>
              <a:gd name="connsiteX1" fmla="*/ 1916723 w 5785338"/>
              <a:gd name="connsiteY1" fmla="*/ 6206 h 2673943"/>
              <a:gd name="connsiteX2" fmla="*/ 4290646 w 5785338"/>
              <a:gd name="connsiteY2" fmla="*/ 1949306 h 2673943"/>
              <a:gd name="connsiteX3" fmla="*/ 5380892 w 5785338"/>
              <a:gd name="connsiteY3" fmla="*/ 2670275 h 2673943"/>
              <a:gd name="connsiteX4" fmla="*/ 5785338 w 5785338"/>
              <a:gd name="connsiteY4" fmla="*/ 2177906 h 2673943"/>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Lst>
            <a:ahLst/>
            <a:cxnLst>
              <a:cxn ang="0">
                <a:pos x="connsiteX0" y="connsiteY0"/>
              </a:cxn>
              <a:cxn ang="0">
                <a:pos x="connsiteX1" y="connsiteY1"/>
              </a:cxn>
              <a:cxn ang="0">
                <a:pos x="connsiteX2" y="connsiteY2"/>
              </a:cxn>
            </a:cxnLst>
            <a:rect l="l" t="t" r="r" b="b"/>
            <a:pathLst>
              <a:path w="5380892" h="2664070">
                <a:moveTo>
                  <a:pt x="0" y="2655278"/>
                </a:moveTo>
                <a:cubicBezTo>
                  <a:pt x="1099708" y="2666300"/>
                  <a:pt x="1019908" y="-1464"/>
                  <a:pt x="1916723" y="1"/>
                </a:cubicBezTo>
                <a:cubicBezTo>
                  <a:pt x="2813538" y="1466"/>
                  <a:pt x="4026892" y="2663532"/>
                  <a:pt x="5380892" y="266407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86027" y="2139369"/>
            <a:ext cx="2988178"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These are the cases that have an MTF of 0.3 or better.</a:t>
            </a:r>
          </a:p>
          <a:p>
            <a:endParaRPr lang="en-US" dirty="0"/>
          </a:p>
          <a:p>
            <a:r>
              <a:rPr lang="en-US" dirty="0"/>
              <a:t>The probability of the being 0.3 or better is given by this area</a:t>
            </a:r>
          </a:p>
        </p:txBody>
      </p:sp>
      <p:sp>
        <p:nvSpPr>
          <p:cNvPr id="9" name="TextBox 8"/>
          <p:cNvSpPr txBox="1"/>
          <p:nvPr/>
        </p:nvSpPr>
        <p:spPr>
          <a:xfrm>
            <a:off x="673121" y="5316169"/>
            <a:ext cx="312906" cy="369332"/>
          </a:xfrm>
          <a:prstGeom prst="rect">
            <a:avLst/>
          </a:prstGeom>
          <a:noFill/>
        </p:spPr>
        <p:txBody>
          <a:bodyPr wrap="none" rtlCol="0">
            <a:spAutoFit/>
          </a:bodyPr>
          <a:lstStyle/>
          <a:p>
            <a:r>
              <a:rPr lang="en-US" dirty="0"/>
              <a:t>1</a:t>
            </a:r>
          </a:p>
        </p:txBody>
      </p:sp>
      <p:sp>
        <p:nvSpPr>
          <p:cNvPr id="10" name="TextBox 9"/>
          <p:cNvSpPr txBox="1"/>
          <p:nvPr/>
        </p:nvSpPr>
        <p:spPr>
          <a:xfrm>
            <a:off x="10754801" y="5316429"/>
            <a:ext cx="312906" cy="369332"/>
          </a:xfrm>
          <a:prstGeom prst="rect">
            <a:avLst/>
          </a:prstGeom>
          <a:noFill/>
        </p:spPr>
        <p:txBody>
          <a:bodyPr wrap="none" rtlCol="0">
            <a:spAutoFit/>
          </a:bodyPr>
          <a:lstStyle/>
          <a:p>
            <a:r>
              <a:rPr lang="en-US" dirty="0"/>
              <a:t>0</a:t>
            </a:r>
          </a:p>
        </p:txBody>
      </p:sp>
      <p:cxnSp>
        <p:nvCxnSpPr>
          <p:cNvPr id="11" name="Straight Arrow Connector 10"/>
          <p:cNvCxnSpPr/>
          <p:nvPr/>
        </p:nvCxnSpPr>
        <p:spPr>
          <a:xfrm>
            <a:off x="3579461" y="4170694"/>
            <a:ext cx="836896" cy="413593"/>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10119" y="1543162"/>
            <a:ext cx="0" cy="377300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5560" y="1603356"/>
            <a:ext cx="2634054" cy="369332"/>
          </a:xfrm>
          <a:prstGeom prst="rect">
            <a:avLst/>
          </a:prstGeom>
          <a:noFill/>
        </p:spPr>
        <p:txBody>
          <a:bodyPr wrap="none" rtlCol="0">
            <a:spAutoFit/>
          </a:bodyPr>
          <a:lstStyle/>
          <a:p>
            <a:r>
              <a:rPr lang="en-US" dirty="0"/>
              <a:t>Number of Occurrences</a:t>
            </a:r>
          </a:p>
        </p:txBody>
      </p:sp>
      <p:cxnSp>
        <p:nvCxnSpPr>
          <p:cNvPr id="14" name="Straight Connector 13"/>
          <p:cNvCxnSpPr/>
          <p:nvPr/>
        </p:nvCxnSpPr>
        <p:spPr>
          <a:xfrm flipV="1">
            <a:off x="4938408" y="2266545"/>
            <a:ext cx="0" cy="341921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02174" y="5366170"/>
            <a:ext cx="659155" cy="369332"/>
          </a:xfrm>
          <a:prstGeom prst="rect">
            <a:avLst/>
          </a:prstGeom>
          <a:noFill/>
        </p:spPr>
        <p:txBody>
          <a:bodyPr wrap="none" rtlCol="0">
            <a:spAutoFit/>
          </a:bodyPr>
          <a:lstStyle/>
          <a:p>
            <a:r>
              <a:rPr lang="en-US" dirty="0"/>
              <a:t>MTF</a:t>
            </a:r>
          </a:p>
        </p:txBody>
      </p:sp>
      <p:sp>
        <p:nvSpPr>
          <p:cNvPr id="18" name="TextBox 17"/>
          <p:cNvSpPr txBox="1"/>
          <p:nvPr/>
        </p:nvSpPr>
        <p:spPr>
          <a:xfrm>
            <a:off x="6622747" y="2078553"/>
            <a:ext cx="323012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Arbitrary Acceptance Criterion</a:t>
            </a:r>
          </a:p>
          <a:p>
            <a:r>
              <a:rPr lang="en-US" dirty="0"/>
              <a:t>(Say, 0.3)</a:t>
            </a:r>
          </a:p>
        </p:txBody>
      </p:sp>
      <p:cxnSp>
        <p:nvCxnSpPr>
          <p:cNvPr id="20" name="Straight Arrow Connector 19"/>
          <p:cNvCxnSpPr>
            <a:stCxn id="18" idx="1"/>
          </p:cNvCxnSpPr>
          <p:nvPr/>
        </p:nvCxnSpPr>
        <p:spPr>
          <a:xfrm flipH="1" flipV="1">
            <a:off x="4938408" y="2401718"/>
            <a:ext cx="16843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85774" y="5632270"/>
            <a:ext cx="505267" cy="369332"/>
          </a:xfrm>
          <a:prstGeom prst="rect">
            <a:avLst/>
          </a:prstGeom>
          <a:noFill/>
        </p:spPr>
        <p:txBody>
          <a:bodyPr wrap="none" rtlCol="0">
            <a:spAutoFit/>
          </a:bodyPr>
          <a:lstStyle/>
          <a:p>
            <a:r>
              <a:rPr lang="en-US" dirty="0"/>
              <a:t>0.3</a:t>
            </a:r>
          </a:p>
        </p:txBody>
      </p:sp>
    </p:spTree>
    <p:extLst>
      <p:ext uri="{BB962C8B-B14F-4D97-AF65-F5344CB8AC3E}">
        <p14:creationId xmlns:p14="http://schemas.microsoft.com/office/powerpoint/2010/main" val="1302359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Probability Distribution</a:t>
            </a:r>
          </a:p>
        </p:txBody>
      </p:sp>
      <p:cxnSp>
        <p:nvCxnSpPr>
          <p:cNvPr id="4" name="Straight Connector 3"/>
          <p:cNvCxnSpPr/>
          <p:nvPr/>
        </p:nvCxnSpPr>
        <p:spPr>
          <a:xfrm>
            <a:off x="609600" y="5316169"/>
            <a:ext cx="10301654" cy="3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Freeform 6"/>
          <p:cNvSpPr/>
          <p:nvPr/>
        </p:nvSpPr>
        <p:spPr>
          <a:xfrm>
            <a:off x="3358662" y="2664068"/>
            <a:ext cx="5380892" cy="2664070"/>
          </a:xfrm>
          <a:custGeom>
            <a:avLst/>
            <a:gdLst>
              <a:gd name="connsiteX0" fmla="*/ 0 w 5785338"/>
              <a:gd name="connsiteY0" fmla="*/ 2659018 h 2793240"/>
              <a:gd name="connsiteX1" fmla="*/ 677007 w 5785338"/>
              <a:gd name="connsiteY1" fmla="*/ 2491964 h 2793240"/>
              <a:gd name="connsiteX2" fmla="*/ 1916723 w 5785338"/>
              <a:gd name="connsiteY2" fmla="*/ 3741 h 2793240"/>
              <a:gd name="connsiteX3" fmla="*/ 4290646 w 5785338"/>
              <a:gd name="connsiteY3" fmla="*/ 1946841 h 2793240"/>
              <a:gd name="connsiteX4" fmla="*/ 5380892 w 5785338"/>
              <a:gd name="connsiteY4" fmla="*/ 2667810 h 2793240"/>
              <a:gd name="connsiteX5" fmla="*/ 5785338 w 5785338"/>
              <a:gd name="connsiteY5" fmla="*/ 2175441 h 2793240"/>
              <a:gd name="connsiteX0" fmla="*/ 0 w 5785338"/>
              <a:gd name="connsiteY0" fmla="*/ 2661483 h 2673943"/>
              <a:gd name="connsiteX1" fmla="*/ 1916723 w 5785338"/>
              <a:gd name="connsiteY1" fmla="*/ 6206 h 2673943"/>
              <a:gd name="connsiteX2" fmla="*/ 4290646 w 5785338"/>
              <a:gd name="connsiteY2" fmla="*/ 1949306 h 2673943"/>
              <a:gd name="connsiteX3" fmla="*/ 5380892 w 5785338"/>
              <a:gd name="connsiteY3" fmla="*/ 2670275 h 2673943"/>
              <a:gd name="connsiteX4" fmla="*/ 5785338 w 5785338"/>
              <a:gd name="connsiteY4" fmla="*/ 2177906 h 2673943"/>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61483 h 2670275"/>
              <a:gd name="connsiteX1" fmla="*/ 1916723 w 5380892"/>
              <a:gd name="connsiteY1" fmla="*/ 6206 h 2670275"/>
              <a:gd name="connsiteX2" fmla="*/ 4290646 w 5380892"/>
              <a:gd name="connsiteY2" fmla="*/ 1949306 h 2670275"/>
              <a:gd name="connsiteX3" fmla="*/ 5380892 w 5380892"/>
              <a:gd name="connsiteY3" fmla="*/ 2670275 h 2670275"/>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 name="connsiteX0" fmla="*/ 0 w 5380892"/>
              <a:gd name="connsiteY0" fmla="*/ 2655278 h 2664070"/>
              <a:gd name="connsiteX1" fmla="*/ 1916723 w 5380892"/>
              <a:gd name="connsiteY1" fmla="*/ 1 h 2664070"/>
              <a:gd name="connsiteX2" fmla="*/ 5380892 w 5380892"/>
              <a:gd name="connsiteY2" fmla="*/ 2664070 h 2664070"/>
            </a:gdLst>
            <a:ahLst/>
            <a:cxnLst>
              <a:cxn ang="0">
                <a:pos x="connsiteX0" y="connsiteY0"/>
              </a:cxn>
              <a:cxn ang="0">
                <a:pos x="connsiteX1" y="connsiteY1"/>
              </a:cxn>
              <a:cxn ang="0">
                <a:pos x="connsiteX2" y="connsiteY2"/>
              </a:cxn>
            </a:cxnLst>
            <a:rect l="l" t="t" r="r" b="b"/>
            <a:pathLst>
              <a:path w="5380892" h="2664070">
                <a:moveTo>
                  <a:pt x="0" y="2655278"/>
                </a:moveTo>
                <a:cubicBezTo>
                  <a:pt x="1099708" y="2666300"/>
                  <a:pt x="1019908" y="-1464"/>
                  <a:pt x="1916723" y="1"/>
                </a:cubicBezTo>
                <a:cubicBezTo>
                  <a:pt x="2813538" y="1466"/>
                  <a:pt x="4026892" y="2663532"/>
                  <a:pt x="5380892" y="266407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33259" y="2868698"/>
            <a:ext cx="2988178"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 integral, from MTF= 1 to MTF= X, of the histogram. </a:t>
            </a:r>
          </a:p>
          <a:p>
            <a:endParaRPr lang="en-US" dirty="0"/>
          </a:p>
          <a:p>
            <a:r>
              <a:rPr lang="en-US" dirty="0"/>
              <a:t>Gives the probability of the MTF being X or better</a:t>
            </a:r>
          </a:p>
        </p:txBody>
      </p:sp>
      <p:sp>
        <p:nvSpPr>
          <p:cNvPr id="7" name="TextBox 6"/>
          <p:cNvSpPr txBox="1"/>
          <p:nvPr/>
        </p:nvSpPr>
        <p:spPr>
          <a:xfrm>
            <a:off x="5571914" y="5316429"/>
            <a:ext cx="659155" cy="369332"/>
          </a:xfrm>
          <a:prstGeom prst="rect">
            <a:avLst/>
          </a:prstGeom>
          <a:noFill/>
        </p:spPr>
        <p:txBody>
          <a:bodyPr wrap="none" rtlCol="0">
            <a:spAutoFit/>
          </a:bodyPr>
          <a:lstStyle/>
          <a:p>
            <a:r>
              <a:rPr lang="en-US" dirty="0"/>
              <a:t>MTF</a:t>
            </a:r>
          </a:p>
        </p:txBody>
      </p:sp>
      <p:sp>
        <p:nvSpPr>
          <p:cNvPr id="8" name="TextBox 7"/>
          <p:cNvSpPr txBox="1"/>
          <p:nvPr/>
        </p:nvSpPr>
        <p:spPr>
          <a:xfrm>
            <a:off x="664054" y="5330767"/>
            <a:ext cx="312906" cy="369332"/>
          </a:xfrm>
          <a:prstGeom prst="rect">
            <a:avLst/>
          </a:prstGeom>
          <a:noFill/>
        </p:spPr>
        <p:txBody>
          <a:bodyPr wrap="none" rtlCol="0">
            <a:spAutoFit/>
          </a:bodyPr>
          <a:lstStyle/>
          <a:p>
            <a:r>
              <a:rPr lang="en-US" dirty="0"/>
              <a:t>1</a:t>
            </a:r>
          </a:p>
        </p:txBody>
      </p:sp>
      <p:sp>
        <p:nvSpPr>
          <p:cNvPr id="9" name="TextBox 8"/>
          <p:cNvSpPr txBox="1"/>
          <p:nvPr/>
        </p:nvSpPr>
        <p:spPr>
          <a:xfrm>
            <a:off x="10754801" y="5316429"/>
            <a:ext cx="312906" cy="369332"/>
          </a:xfrm>
          <a:prstGeom prst="rect">
            <a:avLst/>
          </a:prstGeom>
          <a:noFill/>
        </p:spPr>
        <p:txBody>
          <a:bodyPr wrap="none" rtlCol="0">
            <a:spAutoFit/>
          </a:bodyPr>
          <a:lstStyle/>
          <a:p>
            <a:r>
              <a:rPr lang="en-US" dirty="0"/>
              <a:t>0</a:t>
            </a:r>
          </a:p>
        </p:txBody>
      </p:sp>
      <p:cxnSp>
        <p:nvCxnSpPr>
          <p:cNvPr id="10" name="Straight Connector 9"/>
          <p:cNvCxnSpPr/>
          <p:nvPr/>
        </p:nvCxnSpPr>
        <p:spPr>
          <a:xfrm flipV="1">
            <a:off x="710119" y="1543162"/>
            <a:ext cx="0" cy="377300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0119" y="1450824"/>
            <a:ext cx="2544286" cy="369332"/>
          </a:xfrm>
          <a:prstGeom prst="rect">
            <a:avLst/>
          </a:prstGeom>
          <a:noFill/>
        </p:spPr>
        <p:txBody>
          <a:bodyPr wrap="none" rtlCol="0">
            <a:spAutoFit/>
          </a:bodyPr>
          <a:lstStyle/>
          <a:p>
            <a:r>
              <a:rPr lang="en-US" dirty="0"/>
              <a:t>Cumulative  Probability</a:t>
            </a:r>
          </a:p>
        </p:txBody>
      </p:sp>
      <p:sp>
        <p:nvSpPr>
          <p:cNvPr id="12" name="TextBox 11"/>
          <p:cNvSpPr txBox="1"/>
          <p:nvPr/>
        </p:nvSpPr>
        <p:spPr>
          <a:xfrm>
            <a:off x="4621653" y="5657860"/>
            <a:ext cx="659155" cy="369332"/>
          </a:xfrm>
          <a:prstGeom prst="rect">
            <a:avLst/>
          </a:prstGeom>
          <a:noFill/>
        </p:spPr>
        <p:txBody>
          <a:bodyPr wrap="none" rtlCol="0">
            <a:spAutoFit/>
          </a:bodyPr>
          <a:lstStyle/>
          <a:p>
            <a:r>
              <a:rPr lang="en-US" dirty="0"/>
              <a:t>   X  </a:t>
            </a:r>
          </a:p>
        </p:txBody>
      </p:sp>
      <p:cxnSp>
        <p:nvCxnSpPr>
          <p:cNvPr id="13" name="Straight Connector 12"/>
          <p:cNvCxnSpPr/>
          <p:nvPr/>
        </p:nvCxnSpPr>
        <p:spPr>
          <a:xfrm>
            <a:off x="710119" y="1972688"/>
            <a:ext cx="1020113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14"/>
          <p:cNvSpPr/>
          <p:nvPr/>
        </p:nvSpPr>
        <p:spPr>
          <a:xfrm>
            <a:off x="700392" y="1974715"/>
            <a:ext cx="10311318" cy="3356052"/>
          </a:xfrm>
          <a:custGeom>
            <a:avLst/>
            <a:gdLst>
              <a:gd name="connsiteX0" fmla="*/ 0 w 5359941"/>
              <a:gd name="connsiteY0" fmla="*/ 3336587 h 3336587"/>
              <a:gd name="connsiteX1" fmla="*/ 5359941 w 5359941"/>
              <a:gd name="connsiteY1" fmla="*/ 0 h 3336587"/>
              <a:gd name="connsiteX2" fmla="*/ 5359941 w 5359941"/>
              <a:gd name="connsiteY2" fmla="*/ 0 h 3336587"/>
              <a:gd name="connsiteX0" fmla="*/ 0 w 5359941"/>
              <a:gd name="connsiteY0" fmla="*/ 3336587 h 3336601"/>
              <a:gd name="connsiteX1" fmla="*/ 5359941 w 5359941"/>
              <a:gd name="connsiteY1" fmla="*/ 0 h 3336601"/>
              <a:gd name="connsiteX2" fmla="*/ 5359941 w 5359941"/>
              <a:gd name="connsiteY2" fmla="*/ 0 h 3336601"/>
              <a:gd name="connsiteX0" fmla="*/ 0 w 5359941"/>
              <a:gd name="connsiteY0" fmla="*/ 3336596 h 3336605"/>
              <a:gd name="connsiteX1" fmla="*/ 5359941 w 5359941"/>
              <a:gd name="connsiteY1" fmla="*/ 9 h 3336605"/>
              <a:gd name="connsiteX2" fmla="*/ 5359941 w 5359941"/>
              <a:gd name="connsiteY2" fmla="*/ 9 h 3336605"/>
              <a:gd name="connsiteX0" fmla="*/ 0 w 8025320"/>
              <a:gd name="connsiteY0" fmla="*/ 3346315 h 3346326"/>
              <a:gd name="connsiteX1" fmla="*/ 8025320 w 8025320"/>
              <a:gd name="connsiteY1" fmla="*/ 0 h 3346326"/>
              <a:gd name="connsiteX2" fmla="*/ 8025320 w 8025320"/>
              <a:gd name="connsiteY2" fmla="*/ 0 h 3346326"/>
              <a:gd name="connsiteX0" fmla="*/ 0 w 8025320"/>
              <a:gd name="connsiteY0" fmla="*/ 3346315 h 3346315"/>
              <a:gd name="connsiteX1" fmla="*/ 1857983 w 8025320"/>
              <a:gd name="connsiteY1" fmla="*/ 2879387 h 3346315"/>
              <a:gd name="connsiteX2" fmla="*/ 8025320 w 8025320"/>
              <a:gd name="connsiteY2" fmla="*/ 0 h 3346315"/>
              <a:gd name="connsiteX3" fmla="*/ 8025320 w 8025320"/>
              <a:gd name="connsiteY3" fmla="*/ 0 h 3346315"/>
              <a:gd name="connsiteX0" fmla="*/ 0 w 8025320"/>
              <a:gd name="connsiteY0" fmla="*/ 3346315 h 3577778"/>
              <a:gd name="connsiteX1" fmla="*/ 2655651 w 8025320"/>
              <a:gd name="connsiteY1" fmla="*/ 3346315 h 3577778"/>
              <a:gd name="connsiteX2" fmla="*/ 8025320 w 8025320"/>
              <a:gd name="connsiteY2" fmla="*/ 0 h 3577778"/>
              <a:gd name="connsiteX3" fmla="*/ 8025320 w 8025320"/>
              <a:gd name="connsiteY3" fmla="*/ 0 h 3577778"/>
              <a:gd name="connsiteX0" fmla="*/ 0 w 8035047"/>
              <a:gd name="connsiteY0" fmla="*/ 3365771 h 3597234"/>
              <a:gd name="connsiteX1" fmla="*/ 2655651 w 8035047"/>
              <a:gd name="connsiteY1" fmla="*/ 3365771 h 3597234"/>
              <a:gd name="connsiteX2" fmla="*/ 8025320 w 8035047"/>
              <a:gd name="connsiteY2" fmla="*/ 19456 h 3597234"/>
              <a:gd name="connsiteX3" fmla="*/ 8025320 w 8035047"/>
              <a:gd name="connsiteY3" fmla="*/ 19456 h 3597234"/>
              <a:gd name="connsiteX4" fmla="*/ 8035047 w 8035047"/>
              <a:gd name="connsiteY4" fmla="*/ 0 h 3597234"/>
              <a:gd name="connsiteX0" fmla="*/ 0 w 10389140"/>
              <a:gd name="connsiteY0" fmla="*/ 3356043 h 3587506"/>
              <a:gd name="connsiteX1" fmla="*/ 2655651 w 10389140"/>
              <a:gd name="connsiteY1" fmla="*/ 3356043 h 3587506"/>
              <a:gd name="connsiteX2" fmla="*/ 8025320 w 10389140"/>
              <a:gd name="connsiteY2" fmla="*/ 9728 h 3587506"/>
              <a:gd name="connsiteX3" fmla="*/ 8025320 w 10389140"/>
              <a:gd name="connsiteY3" fmla="*/ 9728 h 3587506"/>
              <a:gd name="connsiteX4" fmla="*/ 10389140 w 10389140"/>
              <a:gd name="connsiteY4" fmla="*/ 0 h 3587506"/>
              <a:gd name="connsiteX0" fmla="*/ 0 w 10311318"/>
              <a:gd name="connsiteY0" fmla="*/ 3385226 h 3616689"/>
              <a:gd name="connsiteX1" fmla="*/ 2655651 w 10311318"/>
              <a:gd name="connsiteY1" fmla="*/ 3385226 h 3616689"/>
              <a:gd name="connsiteX2" fmla="*/ 8025320 w 10311318"/>
              <a:gd name="connsiteY2" fmla="*/ 38911 h 3616689"/>
              <a:gd name="connsiteX3" fmla="*/ 8025320 w 10311318"/>
              <a:gd name="connsiteY3" fmla="*/ 38911 h 3616689"/>
              <a:gd name="connsiteX4" fmla="*/ 10311318 w 10311318"/>
              <a:gd name="connsiteY4" fmla="*/ 0 h 3616689"/>
              <a:gd name="connsiteX0" fmla="*/ 0 w 10311318"/>
              <a:gd name="connsiteY0" fmla="*/ 3356043 h 3587506"/>
              <a:gd name="connsiteX1" fmla="*/ 2655651 w 10311318"/>
              <a:gd name="connsiteY1" fmla="*/ 3356043 h 3587506"/>
              <a:gd name="connsiteX2" fmla="*/ 8025320 w 10311318"/>
              <a:gd name="connsiteY2" fmla="*/ 9728 h 3587506"/>
              <a:gd name="connsiteX3" fmla="*/ 8025320 w 10311318"/>
              <a:gd name="connsiteY3" fmla="*/ 9728 h 3587506"/>
              <a:gd name="connsiteX4" fmla="*/ 10311318 w 10311318"/>
              <a:gd name="connsiteY4" fmla="*/ 0 h 3587506"/>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54"/>
              <a:gd name="connsiteX1" fmla="*/ 2655651 w 10311318"/>
              <a:gd name="connsiteY1" fmla="*/ 3356043 h 3356054"/>
              <a:gd name="connsiteX2" fmla="*/ 8025320 w 10311318"/>
              <a:gd name="connsiteY2" fmla="*/ 9728 h 3356054"/>
              <a:gd name="connsiteX3" fmla="*/ 8025320 w 10311318"/>
              <a:gd name="connsiteY3" fmla="*/ 9728 h 3356054"/>
              <a:gd name="connsiteX4" fmla="*/ 10311318 w 10311318"/>
              <a:gd name="connsiteY4" fmla="*/ 0 h 3356054"/>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318" h="3356052">
                <a:moveTo>
                  <a:pt x="0" y="3356043"/>
                </a:moveTo>
                <a:lnTo>
                  <a:pt x="2655651" y="3356043"/>
                </a:lnTo>
                <a:cubicBezTo>
                  <a:pt x="3711101" y="3362528"/>
                  <a:pt x="4309354" y="3243"/>
                  <a:pt x="8025320" y="9728"/>
                </a:cubicBezTo>
                <a:lnTo>
                  <a:pt x="8025320" y="9728"/>
                </a:lnTo>
                <a:lnTo>
                  <a:pt x="10311318"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1307" y="4946837"/>
            <a:ext cx="505267" cy="369332"/>
          </a:xfrm>
          <a:prstGeom prst="rect">
            <a:avLst/>
          </a:prstGeom>
          <a:noFill/>
        </p:spPr>
        <p:txBody>
          <a:bodyPr wrap="none" rtlCol="0">
            <a:spAutoFit/>
          </a:bodyPr>
          <a:lstStyle/>
          <a:p>
            <a:r>
              <a:rPr lang="en-US" dirty="0"/>
              <a:t>0.0</a:t>
            </a:r>
          </a:p>
        </p:txBody>
      </p:sp>
      <p:sp>
        <p:nvSpPr>
          <p:cNvPr id="16" name="TextBox 15"/>
          <p:cNvSpPr txBox="1"/>
          <p:nvPr/>
        </p:nvSpPr>
        <p:spPr>
          <a:xfrm>
            <a:off x="255049" y="1831900"/>
            <a:ext cx="505267" cy="369332"/>
          </a:xfrm>
          <a:prstGeom prst="rect">
            <a:avLst/>
          </a:prstGeom>
          <a:noFill/>
        </p:spPr>
        <p:txBody>
          <a:bodyPr wrap="none" rtlCol="0">
            <a:spAutoFit/>
          </a:bodyPr>
          <a:lstStyle/>
          <a:p>
            <a:r>
              <a:rPr lang="en-US" dirty="0"/>
              <a:t>1.0</a:t>
            </a:r>
          </a:p>
        </p:txBody>
      </p:sp>
      <p:cxnSp>
        <p:nvCxnSpPr>
          <p:cNvPr id="17" name="Straight Arrow Connector 16"/>
          <p:cNvCxnSpPr/>
          <p:nvPr/>
        </p:nvCxnSpPr>
        <p:spPr>
          <a:xfrm flipH="1" flipV="1">
            <a:off x="7237379" y="2201232"/>
            <a:ext cx="700391" cy="88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0"/>
          </p:cNvCxnSpPr>
          <p:nvPr/>
        </p:nvCxnSpPr>
        <p:spPr>
          <a:xfrm flipH="1" flipV="1">
            <a:off x="4938407" y="3774334"/>
            <a:ext cx="12824" cy="1883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710119" y="3754877"/>
            <a:ext cx="4228288" cy="1945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10066" y="2706640"/>
            <a:ext cx="2988178"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Probability of the MTF being X or better</a:t>
            </a:r>
          </a:p>
        </p:txBody>
      </p:sp>
      <p:cxnSp>
        <p:nvCxnSpPr>
          <p:cNvPr id="21" name="Straight Arrow Connector 20"/>
          <p:cNvCxnSpPr/>
          <p:nvPr/>
        </p:nvCxnSpPr>
        <p:spPr>
          <a:xfrm flipH="1">
            <a:off x="690665" y="3307651"/>
            <a:ext cx="427331" cy="447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99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Tolerance Process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
        <p:nvSpPr>
          <p:cNvPr id="6" name="TextBox 5"/>
          <p:cNvSpPr txBox="1"/>
          <p:nvPr/>
        </p:nvSpPr>
        <p:spPr>
          <a:xfrm>
            <a:off x="5253460" y="1242174"/>
            <a:ext cx="1685077"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Assign:</a:t>
            </a:r>
          </a:p>
          <a:p>
            <a:pPr algn="ctr"/>
            <a:r>
              <a:rPr lang="en-US" dirty="0"/>
              <a:t>Tolerances</a:t>
            </a:r>
          </a:p>
          <a:p>
            <a:pPr algn="ctr"/>
            <a:r>
              <a:rPr lang="en-US" dirty="0"/>
              <a:t>and </a:t>
            </a:r>
          </a:p>
          <a:p>
            <a:pPr algn="ctr"/>
            <a:r>
              <a:rPr lang="en-US" dirty="0"/>
              <a:t>Compensators</a:t>
            </a:r>
          </a:p>
        </p:txBody>
      </p:sp>
      <p:sp>
        <p:nvSpPr>
          <p:cNvPr id="7" name="TextBox 6"/>
          <p:cNvSpPr txBox="1"/>
          <p:nvPr/>
        </p:nvSpPr>
        <p:spPr>
          <a:xfrm>
            <a:off x="4881405" y="3149538"/>
            <a:ext cx="2429191"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Simulate</a:t>
            </a:r>
          </a:p>
          <a:p>
            <a:pPr algn="ctr"/>
            <a:r>
              <a:rPr lang="en-US" dirty="0"/>
              <a:t>As-Built Performance</a:t>
            </a:r>
          </a:p>
          <a:p>
            <a:pPr algn="ctr"/>
            <a:r>
              <a:rPr lang="en-US" dirty="0"/>
              <a:t>(TOR or TOLMONTE)</a:t>
            </a:r>
          </a:p>
        </p:txBody>
      </p:sp>
      <p:sp>
        <p:nvSpPr>
          <p:cNvPr id="8" name="TextBox 7"/>
          <p:cNvSpPr txBox="1"/>
          <p:nvPr/>
        </p:nvSpPr>
        <p:spPr>
          <a:xfrm>
            <a:off x="5227813" y="4472357"/>
            <a:ext cx="17363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dirty="0"/>
              <a:t>Good Enough?</a:t>
            </a:r>
          </a:p>
        </p:txBody>
      </p:sp>
      <p:sp>
        <p:nvSpPr>
          <p:cNvPr id="9" name="TextBox 8"/>
          <p:cNvSpPr txBox="1"/>
          <p:nvPr/>
        </p:nvSpPr>
        <p:spPr>
          <a:xfrm>
            <a:off x="5695887" y="5680615"/>
            <a:ext cx="80021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a:t>Done!</a:t>
            </a:r>
          </a:p>
        </p:txBody>
      </p:sp>
      <p:sp>
        <p:nvSpPr>
          <p:cNvPr id="10" name="TextBox 9"/>
          <p:cNvSpPr txBox="1"/>
          <p:nvPr/>
        </p:nvSpPr>
        <p:spPr>
          <a:xfrm>
            <a:off x="8782255" y="3093255"/>
            <a:ext cx="2159567"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dirty="0"/>
              <a:t>Tighten</a:t>
            </a:r>
          </a:p>
          <a:p>
            <a:pPr algn="ctr"/>
            <a:r>
              <a:rPr lang="en-US" dirty="0"/>
              <a:t>Something</a:t>
            </a:r>
          </a:p>
          <a:p>
            <a:pPr algn="ctr"/>
            <a:r>
              <a:rPr lang="en-US" dirty="0"/>
              <a:t>Or</a:t>
            </a:r>
          </a:p>
          <a:p>
            <a:pPr algn="ctr"/>
            <a:r>
              <a:rPr lang="en-US" dirty="0"/>
              <a:t>Add Compensators</a:t>
            </a:r>
          </a:p>
        </p:txBody>
      </p:sp>
      <p:cxnSp>
        <p:nvCxnSpPr>
          <p:cNvPr id="15" name="Elbow Connector 14"/>
          <p:cNvCxnSpPr>
            <a:stCxn id="8" idx="3"/>
            <a:endCxn id="10" idx="2"/>
          </p:cNvCxnSpPr>
          <p:nvPr/>
        </p:nvCxnSpPr>
        <p:spPr>
          <a:xfrm flipV="1">
            <a:off x="6964187" y="4293584"/>
            <a:ext cx="2897852" cy="3634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2"/>
            <a:endCxn id="9" idx="0"/>
          </p:cNvCxnSpPr>
          <p:nvPr/>
        </p:nvCxnSpPr>
        <p:spPr>
          <a:xfrm flipH="1">
            <a:off x="6095997" y="4841689"/>
            <a:ext cx="3" cy="83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2"/>
            <a:endCxn id="8" idx="0"/>
          </p:cNvCxnSpPr>
          <p:nvPr/>
        </p:nvCxnSpPr>
        <p:spPr>
          <a:xfrm flipH="1">
            <a:off x="6096000" y="4072868"/>
            <a:ext cx="1" cy="39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7" idx="0"/>
          </p:cNvCxnSpPr>
          <p:nvPr/>
        </p:nvCxnSpPr>
        <p:spPr>
          <a:xfrm>
            <a:off x="6095999" y="2434327"/>
            <a:ext cx="2" cy="715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0" idx="0"/>
          </p:cNvCxnSpPr>
          <p:nvPr/>
        </p:nvCxnSpPr>
        <p:spPr>
          <a:xfrm rot="16200000" flipV="1">
            <a:off x="7807611" y="1038827"/>
            <a:ext cx="342814" cy="3766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320404" y="4467679"/>
            <a:ext cx="479619"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dirty="0"/>
              <a:t>No</a:t>
            </a:r>
          </a:p>
        </p:txBody>
      </p:sp>
      <p:sp>
        <p:nvSpPr>
          <p:cNvPr id="35" name="TextBox 34"/>
          <p:cNvSpPr txBox="1"/>
          <p:nvPr/>
        </p:nvSpPr>
        <p:spPr>
          <a:xfrm>
            <a:off x="5815472" y="4937790"/>
            <a:ext cx="56105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a:t>Yes</a:t>
            </a:r>
          </a:p>
        </p:txBody>
      </p:sp>
      <p:sp>
        <p:nvSpPr>
          <p:cNvPr id="3" name="TextBox 2"/>
          <p:cNvSpPr txBox="1"/>
          <p:nvPr/>
        </p:nvSpPr>
        <p:spPr>
          <a:xfrm>
            <a:off x="307927" y="2330267"/>
            <a:ext cx="3357420" cy="923330"/>
          </a:xfrm>
          <a:prstGeom prst="rect">
            <a:avLst/>
          </a:prstGeom>
          <a:noFill/>
        </p:spPr>
        <p:txBody>
          <a:bodyPr wrap="square" rtlCol="0">
            <a:spAutoFit/>
          </a:bodyPr>
          <a:lstStyle/>
          <a:p>
            <a:pPr algn="r"/>
            <a:r>
              <a:rPr lang="en-US" dirty="0"/>
              <a:t>The goal here is to simulate exactly what will happen in the fabrication process</a:t>
            </a:r>
          </a:p>
        </p:txBody>
      </p:sp>
      <p:cxnSp>
        <p:nvCxnSpPr>
          <p:cNvPr id="11" name="Straight Arrow Connector 10"/>
          <p:cNvCxnSpPr>
            <a:stCxn id="3" idx="3"/>
          </p:cNvCxnSpPr>
          <p:nvPr/>
        </p:nvCxnSpPr>
        <p:spPr>
          <a:xfrm flipV="1">
            <a:off x="3665347" y="2104103"/>
            <a:ext cx="1562466" cy="6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a:off x="3665347" y="2791932"/>
            <a:ext cx="1228148" cy="53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658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Probability Distribution = Yield Curve</a:t>
            </a:r>
          </a:p>
        </p:txBody>
      </p:sp>
      <p:cxnSp>
        <p:nvCxnSpPr>
          <p:cNvPr id="4" name="Straight Connector 3"/>
          <p:cNvCxnSpPr/>
          <p:nvPr/>
        </p:nvCxnSpPr>
        <p:spPr>
          <a:xfrm>
            <a:off x="609600" y="5316169"/>
            <a:ext cx="10301654" cy="317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9936" y="5382816"/>
            <a:ext cx="312906" cy="369332"/>
          </a:xfrm>
          <a:prstGeom prst="rect">
            <a:avLst/>
          </a:prstGeom>
          <a:noFill/>
        </p:spPr>
        <p:txBody>
          <a:bodyPr wrap="none" rtlCol="0">
            <a:spAutoFit/>
          </a:bodyPr>
          <a:lstStyle/>
          <a:p>
            <a:r>
              <a:rPr lang="en-US" dirty="0"/>
              <a:t>1</a:t>
            </a:r>
          </a:p>
        </p:txBody>
      </p:sp>
      <p:cxnSp>
        <p:nvCxnSpPr>
          <p:cNvPr id="10" name="Straight Connector 9"/>
          <p:cNvCxnSpPr/>
          <p:nvPr/>
        </p:nvCxnSpPr>
        <p:spPr>
          <a:xfrm flipV="1">
            <a:off x="710119" y="1543162"/>
            <a:ext cx="0" cy="377300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0119" y="1450824"/>
            <a:ext cx="2544286" cy="369332"/>
          </a:xfrm>
          <a:prstGeom prst="rect">
            <a:avLst/>
          </a:prstGeom>
          <a:noFill/>
        </p:spPr>
        <p:txBody>
          <a:bodyPr wrap="none" rtlCol="0">
            <a:spAutoFit/>
          </a:bodyPr>
          <a:lstStyle/>
          <a:p>
            <a:r>
              <a:rPr lang="en-US" dirty="0"/>
              <a:t>Cumulative  Probability</a:t>
            </a:r>
          </a:p>
        </p:txBody>
      </p:sp>
      <p:cxnSp>
        <p:nvCxnSpPr>
          <p:cNvPr id="13" name="Straight Connector 12"/>
          <p:cNvCxnSpPr/>
          <p:nvPr/>
        </p:nvCxnSpPr>
        <p:spPr>
          <a:xfrm>
            <a:off x="710119" y="1972688"/>
            <a:ext cx="1020113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14"/>
          <p:cNvSpPr/>
          <p:nvPr/>
        </p:nvSpPr>
        <p:spPr>
          <a:xfrm>
            <a:off x="756389" y="1974715"/>
            <a:ext cx="9631949" cy="3356052"/>
          </a:xfrm>
          <a:custGeom>
            <a:avLst/>
            <a:gdLst>
              <a:gd name="connsiteX0" fmla="*/ 0 w 5359941"/>
              <a:gd name="connsiteY0" fmla="*/ 3336587 h 3336587"/>
              <a:gd name="connsiteX1" fmla="*/ 5359941 w 5359941"/>
              <a:gd name="connsiteY1" fmla="*/ 0 h 3336587"/>
              <a:gd name="connsiteX2" fmla="*/ 5359941 w 5359941"/>
              <a:gd name="connsiteY2" fmla="*/ 0 h 3336587"/>
              <a:gd name="connsiteX0" fmla="*/ 0 w 5359941"/>
              <a:gd name="connsiteY0" fmla="*/ 3336587 h 3336601"/>
              <a:gd name="connsiteX1" fmla="*/ 5359941 w 5359941"/>
              <a:gd name="connsiteY1" fmla="*/ 0 h 3336601"/>
              <a:gd name="connsiteX2" fmla="*/ 5359941 w 5359941"/>
              <a:gd name="connsiteY2" fmla="*/ 0 h 3336601"/>
              <a:gd name="connsiteX0" fmla="*/ 0 w 5359941"/>
              <a:gd name="connsiteY0" fmla="*/ 3336596 h 3336605"/>
              <a:gd name="connsiteX1" fmla="*/ 5359941 w 5359941"/>
              <a:gd name="connsiteY1" fmla="*/ 9 h 3336605"/>
              <a:gd name="connsiteX2" fmla="*/ 5359941 w 5359941"/>
              <a:gd name="connsiteY2" fmla="*/ 9 h 3336605"/>
              <a:gd name="connsiteX0" fmla="*/ 0 w 8025320"/>
              <a:gd name="connsiteY0" fmla="*/ 3346315 h 3346326"/>
              <a:gd name="connsiteX1" fmla="*/ 8025320 w 8025320"/>
              <a:gd name="connsiteY1" fmla="*/ 0 h 3346326"/>
              <a:gd name="connsiteX2" fmla="*/ 8025320 w 8025320"/>
              <a:gd name="connsiteY2" fmla="*/ 0 h 3346326"/>
              <a:gd name="connsiteX0" fmla="*/ 0 w 8025320"/>
              <a:gd name="connsiteY0" fmla="*/ 3346315 h 3346315"/>
              <a:gd name="connsiteX1" fmla="*/ 1857983 w 8025320"/>
              <a:gd name="connsiteY1" fmla="*/ 2879387 h 3346315"/>
              <a:gd name="connsiteX2" fmla="*/ 8025320 w 8025320"/>
              <a:gd name="connsiteY2" fmla="*/ 0 h 3346315"/>
              <a:gd name="connsiteX3" fmla="*/ 8025320 w 8025320"/>
              <a:gd name="connsiteY3" fmla="*/ 0 h 3346315"/>
              <a:gd name="connsiteX0" fmla="*/ 0 w 8025320"/>
              <a:gd name="connsiteY0" fmla="*/ 3346315 h 3577778"/>
              <a:gd name="connsiteX1" fmla="*/ 2655651 w 8025320"/>
              <a:gd name="connsiteY1" fmla="*/ 3346315 h 3577778"/>
              <a:gd name="connsiteX2" fmla="*/ 8025320 w 8025320"/>
              <a:gd name="connsiteY2" fmla="*/ 0 h 3577778"/>
              <a:gd name="connsiteX3" fmla="*/ 8025320 w 8025320"/>
              <a:gd name="connsiteY3" fmla="*/ 0 h 3577778"/>
              <a:gd name="connsiteX0" fmla="*/ 0 w 8035047"/>
              <a:gd name="connsiteY0" fmla="*/ 3365771 h 3597234"/>
              <a:gd name="connsiteX1" fmla="*/ 2655651 w 8035047"/>
              <a:gd name="connsiteY1" fmla="*/ 3365771 h 3597234"/>
              <a:gd name="connsiteX2" fmla="*/ 8025320 w 8035047"/>
              <a:gd name="connsiteY2" fmla="*/ 19456 h 3597234"/>
              <a:gd name="connsiteX3" fmla="*/ 8025320 w 8035047"/>
              <a:gd name="connsiteY3" fmla="*/ 19456 h 3597234"/>
              <a:gd name="connsiteX4" fmla="*/ 8035047 w 8035047"/>
              <a:gd name="connsiteY4" fmla="*/ 0 h 3597234"/>
              <a:gd name="connsiteX0" fmla="*/ 0 w 10389140"/>
              <a:gd name="connsiteY0" fmla="*/ 3356043 h 3587506"/>
              <a:gd name="connsiteX1" fmla="*/ 2655651 w 10389140"/>
              <a:gd name="connsiteY1" fmla="*/ 3356043 h 3587506"/>
              <a:gd name="connsiteX2" fmla="*/ 8025320 w 10389140"/>
              <a:gd name="connsiteY2" fmla="*/ 9728 h 3587506"/>
              <a:gd name="connsiteX3" fmla="*/ 8025320 w 10389140"/>
              <a:gd name="connsiteY3" fmla="*/ 9728 h 3587506"/>
              <a:gd name="connsiteX4" fmla="*/ 10389140 w 10389140"/>
              <a:gd name="connsiteY4" fmla="*/ 0 h 3587506"/>
              <a:gd name="connsiteX0" fmla="*/ 0 w 10311318"/>
              <a:gd name="connsiteY0" fmla="*/ 3385226 h 3616689"/>
              <a:gd name="connsiteX1" fmla="*/ 2655651 w 10311318"/>
              <a:gd name="connsiteY1" fmla="*/ 3385226 h 3616689"/>
              <a:gd name="connsiteX2" fmla="*/ 8025320 w 10311318"/>
              <a:gd name="connsiteY2" fmla="*/ 38911 h 3616689"/>
              <a:gd name="connsiteX3" fmla="*/ 8025320 w 10311318"/>
              <a:gd name="connsiteY3" fmla="*/ 38911 h 3616689"/>
              <a:gd name="connsiteX4" fmla="*/ 10311318 w 10311318"/>
              <a:gd name="connsiteY4" fmla="*/ 0 h 3616689"/>
              <a:gd name="connsiteX0" fmla="*/ 0 w 10311318"/>
              <a:gd name="connsiteY0" fmla="*/ 3356043 h 3587506"/>
              <a:gd name="connsiteX1" fmla="*/ 2655651 w 10311318"/>
              <a:gd name="connsiteY1" fmla="*/ 3356043 h 3587506"/>
              <a:gd name="connsiteX2" fmla="*/ 8025320 w 10311318"/>
              <a:gd name="connsiteY2" fmla="*/ 9728 h 3587506"/>
              <a:gd name="connsiteX3" fmla="*/ 8025320 w 10311318"/>
              <a:gd name="connsiteY3" fmla="*/ 9728 h 3587506"/>
              <a:gd name="connsiteX4" fmla="*/ 10311318 w 10311318"/>
              <a:gd name="connsiteY4" fmla="*/ 0 h 3587506"/>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54"/>
              <a:gd name="connsiteX1" fmla="*/ 2655651 w 10311318"/>
              <a:gd name="connsiteY1" fmla="*/ 3356043 h 3356054"/>
              <a:gd name="connsiteX2" fmla="*/ 8025320 w 10311318"/>
              <a:gd name="connsiteY2" fmla="*/ 9728 h 3356054"/>
              <a:gd name="connsiteX3" fmla="*/ 8025320 w 10311318"/>
              <a:gd name="connsiteY3" fmla="*/ 9728 h 3356054"/>
              <a:gd name="connsiteX4" fmla="*/ 10311318 w 10311318"/>
              <a:gd name="connsiteY4" fmla="*/ 0 h 3356054"/>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318" h="3356052">
                <a:moveTo>
                  <a:pt x="0" y="3356043"/>
                </a:moveTo>
                <a:lnTo>
                  <a:pt x="2655651" y="3356043"/>
                </a:lnTo>
                <a:cubicBezTo>
                  <a:pt x="3711101" y="3362528"/>
                  <a:pt x="4309354" y="3243"/>
                  <a:pt x="8025320" y="9728"/>
                </a:cubicBezTo>
                <a:lnTo>
                  <a:pt x="8025320" y="9728"/>
                </a:lnTo>
                <a:lnTo>
                  <a:pt x="10311318"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1307" y="4946837"/>
            <a:ext cx="505267" cy="369332"/>
          </a:xfrm>
          <a:prstGeom prst="rect">
            <a:avLst/>
          </a:prstGeom>
          <a:noFill/>
        </p:spPr>
        <p:txBody>
          <a:bodyPr wrap="none" rtlCol="0">
            <a:spAutoFit/>
          </a:bodyPr>
          <a:lstStyle/>
          <a:p>
            <a:r>
              <a:rPr lang="en-US" dirty="0"/>
              <a:t>0.0</a:t>
            </a:r>
          </a:p>
        </p:txBody>
      </p:sp>
      <p:sp>
        <p:nvSpPr>
          <p:cNvPr id="16" name="TextBox 15"/>
          <p:cNvSpPr txBox="1"/>
          <p:nvPr/>
        </p:nvSpPr>
        <p:spPr>
          <a:xfrm>
            <a:off x="255049" y="1831900"/>
            <a:ext cx="505267" cy="369332"/>
          </a:xfrm>
          <a:prstGeom prst="rect">
            <a:avLst/>
          </a:prstGeom>
          <a:noFill/>
        </p:spPr>
        <p:txBody>
          <a:bodyPr wrap="none" rtlCol="0">
            <a:spAutoFit/>
          </a:bodyPr>
          <a:lstStyle/>
          <a:p>
            <a:r>
              <a:rPr lang="en-US" dirty="0"/>
              <a:t>1.0</a:t>
            </a:r>
          </a:p>
        </p:txBody>
      </p:sp>
      <p:cxnSp>
        <p:nvCxnSpPr>
          <p:cNvPr id="17" name="Straight Arrow Connector 16"/>
          <p:cNvCxnSpPr/>
          <p:nvPr/>
        </p:nvCxnSpPr>
        <p:spPr>
          <a:xfrm flipH="1" flipV="1">
            <a:off x="6465750" y="5304748"/>
            <a:ext cx="749965" cy="4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817950" y="3665252"/>
            <a:ext cx="0" cy="1665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10119" y="2351646"/>
            <a:ext cx="576204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04449" y="5407966"/>
            <a:ext cx="192698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Performance this good or better in 50% of cases</a:t>
            </a:r>
          </a:p>
        </p:txBody>
      </p:sp>
      <p:cxnSp>
        <p:nvCxnSpPr>
          <p:cNvPr id="21" name="Straight Arrow Connector 20"/>
          <p:cNvCxnSpPr/>
          <p:nvPr/>
        </p:nvCxnSpPr>
        <p:spPr>
          <a:xfrm flipV="1">
            <a:off x="4217899" y="5330767"/>
            <a:ext cx="610234" cy="45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465748" y="2365888"/>
            <a:ext cx="6413" cy="2950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690666" y="3638959"/>
            <a:ext cx="4127284" cy="5469"/>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15715" y="5407966"/>
            <a:ext cx="192698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Performance this good or better in 90% of cases</a:t>
            </a:r>
          </a:p>
        </p:txBody>
      </p:sp>
      <p:cxnSp>
        <p:nvCxnSpPr>
          <p:cNvPr id="33" name="Straight Connector 32"/>
          <p:cNvCxnSpPr/>
          <p:nvPr/>
        </p:nvCxnSpPr>
        <p:spPr>
          <a:xfrm flipH="1" flipV="1">
            <a:off x="10377084" y="1993388"/>
            <a:ext cx="8048" cy="333737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75505" y="4036344"/>
            <a:ext cx="192698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Worst Case Performance</a:t>
            </a:r>
          </a:p>
        </p:txBody>
      </p:sp>
      <p:cxnSp>
        <p:nvCxnSpPr>
          <p:cNvPr id="37" name="Straight Arrow Connector 36"/>
          <p:cNvCxnSpPr/>
          <p:nvPr/>
        </p:nvCxnSpPr>
        <p:spPr>
          <a:xfrm>
            <a:off x="9340466" y="4653621"/>
            <a:ext cx="1055404" cy="66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55049" y="3442522"/>
            <a:ext cx="505267" cy="369332"/>
          </a:xfrm>
          <a:prstGeom prst="rect">
            <a:avLst/>
          </a:prstGeom>
          <a:noFill/>
        </p:spPr>
        <p:txBody>
          <a:bodyPr wrap="none" rtlCol="0">
            <a:spAutoFit/>
          </a:bodyPr>
          <a:lstStyle/>
          <a:p>
            <a:r>
              <a:rPr lang="en-US" dirty="0"/>
              <a:t>0.5</a:t>
            </a:r>
          </a:p>
        </p:txBody>
      </p:sp>
      <p:sp>
        <p:nvSpPr>
          <p:cNvPr id="42" name="TextBox 41"/>
          <p:cNvSpPr txBox="1"/>
          <p:nvPr/>
        </p:nvSpPr>
        <p:spPr>
          <a:xfrm>
            <a:off x="260754" y="2135664"/>
            <a:ext cx="505267" cy="369332"/>
          </a:xfrm>
          <a:prstGeom prst="rect">
            <a:avLst/>
          </a:prstGeom>
          <a:noFill/>
        </p:spPr>
        <p:txBody>
          <a:bodyPr wrap="none" rtlCol="0">
            <a:spAutoFit/>
          </a:bodyPr>
          <a:lstStyle/>
          <a:p>
            <a:r>
              <a:rPr lang="en-US" dirty="0"/>
              <a:t>0.9</a:t>
            </a:r>
          </a:p>
        </p:txBody>
      </p:sp>
      <p:sp>
        <p:nvSpPr>
          <p:cNvPr id="25" name="TextBox 24"/>
          <p:cNvSpPr txBox="1"/>
          <p:nvPr/>
        </p:nvSpPr>
        <p:spPr>
          <a:xfrm>
            <a:off x="10735054" y="5382816"/>
            <a:ext cx="31290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94447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Asymmetry of the Cumulative Probability Distribution</a:t>
            </a:r>
          </a:p>
        </p:txBody>
      </p:sp>
      <p:cxnSp>
        <p:nvCxnSpPr>
          <p:cNvPr id="4" name="Straight Connector 3"/>
          <p:cNvCxnSpPr/>
          <p:nvPr/>
        </p:nvCxnSpPr>
        <p:spPr>
          <a:xfrm>
            <a:off x="609600" y="5316169"/>
            <a:ext cx="10301654" cy="317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9936" y="5382816"/>
            <a:ext cx="312906" cy="369332"/>
          </a:xfrm>
          <a:prstGeom prst="rect">
            <a:avLst/>
          </a:prstGeom>
          <a:noFill/>
        </p:spPr>
        <p:txBody>
          <a:bodyPr wrap="none" rtlCol="0">
            <a:spAutoFit/>
          </a:bodyPr>
          <a:lstStyle/>
          <a:p>
            <a:r>
              <a:rPr lang="en-US" dirty="0"/>
              <a:t>1</a:t>
            </a:r>
          </a:p>
        </p:txBody>
      </p:sp>
      <p:cxnSp>
        <p:nvCxnSpPr>
          <p:cNvPr id="10" name="Straight Connector 9"/>
          <p:cNvCxnSpPr/>
          <p:nvPr/>
        </p:nvCxnSpPr>
        <p:spPr>
          <a:xfrm flipV="1">
            <a:off x="710119" y="1543162"/>
            <a:ext cx="0" cy="377300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0119" y="1450824"/>
            <a:ext cx="2544286" cy="369332"/>
          </a:xfrm>
          <a:prstGeom prst="rect">
            <a:avLst/>
          </a:prstGeom>
          <a:noFill/>
        </p:spPr>
        <p:txBody>
          <a:bodyPr wrap="none" rtlCol="0">
            <a:spAutoFit/>
          </a:bodyPr>
          <a:lstStyle/>
          <a:p>
            <a:r>
              <a:rPr lang="en-US" dirty="0"/>
              <a:t>Cumulative  Probability</a:t>
            </a:r>
          </a:p>
        </p:txBody>
      </p:sp>
      <p:cxnSp>
        <p:nvCxnSpPr>
          <p:cNvPr id="13" name="Straight Connector 12"/>
          <p:cNvCxnSpPr/>
          <p:nvPr/>
        </p:nvCxnSpPr>
        <p:spPr>
          <a:xfrm>
            <a:off x="710119" y="1972688"/>
            <a:ext cx="1020113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reeform 14"/>
          <p:cNvSpPr/>
          <p:nvPr/>
        </p:nvSpPr>
        <p:spPr>
          <a:xfrm>
            <a:off x="756389" y="1974715"/>
            <a:ext cx="9631949" cy="3356052"/>
          </a:xfrm>
          <a:custGeom>
            <a:avLst/>
            <a:gdLst>
              <a:gd name="connsiteX0" fmla="*/ 0 w 5359941"/>
              <a:gd name="connsiteY0" fmla="*/ 3336587 h 3336587"/>
              <a:gd name="connsiteX1" fmla="*/ 5359941 w 5359941"/>
              <a:gd name="connsiteY1" fmla="*/ 0 h 3336587"/>
              <a:gd name="connsiteX2" fmla="*/ 5359941 w 5359941"/>
              <a:gd name="connsiteY2" fmla="*/ 0 h 3336587"/>
              <a:gd name="connsiteX0" fmla="*/ 0 w 5359941"/>
              <a:gd name="connsiteY0" fmla="*/ 3336587 h 3336601"/>
              <a:gd name="connsiteX1" fmla="*/ 5359941 w 5359941"/>
              <a:gd name="connsiteY1" fmla="*/ 0 h 3336601"/>
              <a:gd name="connsiteX2" fmla="*/ 5359941 w 5359941"/>
              <a:gd name="connsiteY2" fmla="*/ 0 h 3336601"/>
              <a:gd name="connsiteX0" fmla="*/ 0 w 5359941"/>
              <a:gd name="connsiteY0" fmla="*/ 3336596 h 3336605"/>
              <a:gd name="connsiteX1" fmla="*/ 5359941 w 5359941"/>
              <a:gd name="connsiteY1" fmla="*/ 9 h 3336605"/>
              <a:gd name="connsiteX2" fmla="*/ 5359941 w 5359941"/>
              <a:gd name="connsiteY2" fmla="*/ 9 h 3336605"/>
              <a:gd name="connsiteX0" fmla="*/ 0 w 8025320"/>
              <a:gd name="connsiteY0" fmla="*/ 3346315 h 3346326"/>
              <a:gd name="connsiteX1" fmla="*/ 8025320 w 8025320"/>
              <a:gd name="connsiteY1" fmla="*/ 0 h 3346326"/>
              <a:gd name="connsiteX2" fmla="*/ 8025320 w 8025320"/>
              <a:gd name="connsiteY2" fmla="*/ 0 h 3346326"/>
              <a:gd name="connsiteX0" fmla="*/ 0 w 8025320"/>
              <a:gd name="connsiteY0" fmla="*/ 3346315 h 3346315"/>
              <a:gd name="connsiteX1" fmla="*/ 1857983 w 8025320"/>
              <a:gd name="connsiteY1" fmla="*/ 2879387 h 3346315"/>
              <a:gd name="connsiteX2" fmla="*/ 8025320 w 8025320"/>
              <a:gd name="connsiteY2" fmla="*/ 0 h 3346315"/>
              <a:gd name="connsiteX3" fmla="*/ 8025320 w 8025320"/>
              <a:gd name="connsiteY3" fmla="*/ 0 h 3346315"/>
              <a:gd name="connsiteX0" fmla="*/ 0 w 8025320"/>
              <a:gd name="connsiteY0" fmla="*/ 3346315 h 3577778"/>
              <a:gd name="connsiteX1" fmla="*/ 2655651 w 8025320"/>
              <a:gd name="connsiteY1" fmla="*/ 3346315 h 3577778"/>
              <a:gd name="connsiteX2" fmla="*/ 8025320 w 8025320"/>
              <a:gd name="connsiteY2" fmla="*/ 0 h 3577778"/>
              <a:gd name="connsiteX3" fmla="*/ 8025320 w 8025320"/>
              <a:gd name="connsiteY3" fmla="*/ 0 h 3577778"/>
              <a:gd name="connsiteX0" fmla="*/ 0 w 8035047"/>
              <a:gd name="connsiteY0" fmla="*/ 3365771 h 3597234"/>
              <a:gd name="connsiteX1" fmla="*/ 2655651 w 8035047"/>
              <a:gd name="connsiteY1" fmla="*/ 3365771 h 3597234"/>
              <a:gd name="connsiteX2" fmla="*/ 8025320 w 8035047"/>
              <a:gd name="connsiteY2" fmla="*/ 19456 h 3597234"/>
              <a:gd name="connsiteX3" fmla="*/ 8025320 w 8035047"/>
              <a:gd name="connsiteY3" fmla="*/ 19456 h 3597234"/>
              <a:gd name="connsiteX4" fmla="*/ 8035047 w 8035047"/>
              <a:gd name="connsiteY4" fmla="*/ 0 h 3597234"/>
              <a:gd name="connsiteX0" fmla="*/ 0 w 10389140"/>
              <a:gd name="connsiteY0" fmla="*/ 3356043 h 3587506"/>
              <a:gd name="connsiteX1" fmla="*/ 2655651 w 10389140"/>
              <a:gd name="connsiteY1" fmla="*/ 3356043 h 3587506"/>
              <a:gd name="connsiteX2" fmla="*/ 8025320 w 10389140"/>
              <a:gd name="connsiteY2" fmla="*/ 9728 h 3587506"/>
              <a:gd name="connsiteX3" fmla="*/ 8025320 w 10389140"/>
              <a:gd name="connsiteY3" fmla="*/ 9728 h 3587506"/>
              <a:gd name="connsiteX4" fmla="*/ 10389140 w 10389140"/>
              <a:gd name="connsiteY4" fmla="*/ 0 h 3587506"/>
              <a:gd name="connsiteX0" fmla="*/ 0 w 10311318"/>
              <a:gd name="connsiteY0" fmla="*/ 3385226 h 3616689"/>
              <a:gd name="connsiteX1" fmla="*/ 2655651 w 10311318"/>
              <a:gd name="connsiteY1" fmla="*/ 3385226 h 3616689"/>
              <a:gd name="connsiteX2" fmla="*/ 8025320 w 10311318"/>
              <a:gd name="connsiteY2" fmla="*/ 38911 h 3616689"/>
              <a:gd name="connsiteX3" fmla="*/ 8025320 w 10311318"/>
              <a:gd name="connsiteY3" fmla="*/ 38911 h 3616689"/>
              <a:gd name="connsiteX4" fmla="*/ 10311318 w 10311318"/>
              <a:gd name="connsiteY4" fmla="*/ 0 h 3616689"/>
              <a:gd name="connsiteX0" fmla="*/ 0 w 10311318"/>
              <a:gd name="connsiteY0" fmla="*/ 3356043 h 3587506"/>
              <a:gd name="connsiteX1" fmla="*/ 2655651 w 10311318"/>
              <a:gd name="connsiteY1" fmla="*/ 3356043 h 3587506"/>
              <a:gd name="connsiteX2" fmla="*/ 8025320 w 10311318"/>
              <a:gd name="connsiteY2" fmla="*/ 9728 h 3587506"/>
              <a:gd name="connsiteX3" fmla="*/ 8025320 w 10311318"/>
              <a:gd name="connsiteY3" fmla="*/ 9728 h 3587506"/>
              <a:gd name="connsiteX4" fmla="*/ 10311318 w 10311318"/>
              <a:gd name="connsiteY4" fmla="*/ 0 h 3587506"/>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43"/>
              <a:gd name="connsiteX1" fmla="*/ 2655651 w 10311318"/>
              <a:gd name="connsiteY1" fmla="*/ 3356043 h 3356043"/>
              <a:gd name="connsiteX2" fmla="*/ 8025320 w 10311318"/>
              <a:gd name="connsiteY2" fmla="*/ 9728 h 3356043"/>
              <a:gd name="connsiteX3" fmla="*/ 8025320 w 10311318"/>
              <a:gd name="connsiteY3" fmla="*/ 9728 h 3356043"/>
              <a:gd name="connsiteX4" fmla="*/ 10311318 w 10311318"/>
              <a:gd name="connsiteY4" fmla="*/ 0 h 3356043"/>
              <a:gd name="connsiteX0" fmla="*/ 0 w 10311318"/>
              <a:gd name="connsiteY0" fmla="*/ 3356043 h 3356054"/>
              <a:gd name="connsiteX1" fmla="*/ 2655651 w 10311318"/>
              <a:gd name="connsiteY1" fmla="*/ 3356043 h 3356054"/>
              <a:gd name="connsiteX2" fmla="*/ 8025320 w 10311318"/>
              <a:gd name="connsiteY2" fmla="*/ 9728 h 3356054"/>
              <a:gd name="connsiteX3" fmla="*/ 8025320 w 10311318"/>
              <a:gd name="connsiteY3" fmla="*/ 9728 h 3356054"/>
              <a:gd name="connsiteX4" fmla="*/ 10311318 w 10311318"/>
              <a:gd name="connsiteY4" fmla="*/ 0 h 3356054"/>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 name="connsiteX0" fmla="*/ 0 w 10311318"/>
              <a:gd name="connsiteY0" fmla="*/ 3356043 h 3356052"/>
              <a:gd name="connsiteX1" fmla="*/ 2655651 w 10311318"/>
              <a:gd name="connsiteY1" fmla="*/ 3356043 h 3356052"/>
              <a:gd name="connsiteX2" fmla="*/ 8025320 w 10311318"/>
              <a:gd name="connsiteY2" fmla="*/ 9728 h 3356052"/>
              <a:gd name="connsiteX3" fmla="*/ 8025320 w 10311318"/>
              <a:gd name="connsiteY3" fmla="*/ 9728 h 3356052"/>
              <a:gd name="connsiteX4" fmla="*/ 10311318 w 10311318"/>
              <a:gd name="connsiteY4" fmla="*/ 0 h 335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318" h="3356052">
                <a:moveTo>
                  <a:pt x="0" y="3356043"/>
                </a:moveTo>
                <a:lnTo>
                  <a:pt x="2655651" y="3356043"/>
                </a:lnTo>
                <a:cubicBezTo>
                  <a:pt x="3711101" y="3362528"/>
                  <a:pt x="4309354" y="3243"/>
                  <a:pt x="8025320" y="9728"/>
                </a:cubicBezTo>
                <a:lnTo>
                  <a:pt x="8025320" y="9728"/>
                </a:lnTo>
                <a:lnTo>
                  <a:pt x="10311318"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1307" y="4946837"/>
            <a:ext cx="505267" cy="369332"/>
          </a:xfrm>
          <a:prstGeom prst="rect">
            <a:avLst/>
          </a:prstGeom>
          <a:noFill/>
        </p:spPr>
        <p:txBody>
          <a:bodyPr wrap="none" rtlCol="0">
            <a:spAutoFit/>
          </a:bodyPr>
          <a:lstStyle/>
          <a:p>
            <a:r>
              <a:rPr lang="en-US" dirty="0"/>
              <a:t>0.0</a:t>
            </a:r>
          </a:p>
        </p:txBody>
      </p:sp>
      <p:sp>
        <p:nvSpPr>
          <p:cNvPr id="16" name="TextBox 15"/>
          <p:cNvSpPr txBox="1"/>
          <p:nvPr/>
        </p:nvSpPr>
        <p:spPr>
          <a:xfrm>
            <a:off x="255049" y="1831900"/>
            <a:ext cx="505267" cy="369332"/>
          </a:xfrm>
          <a:prstGeom prst="rect">
            <a:avLst/>
          </a:prstGeom>
          <a:noFill/>
        </p:spPr>
        <p:txBody>
          <a:bodyPr wrap="none" rtlCol="0">
            <a:spAutoFit/>
          </a:bodyPr>
          <a:lstStyle/>
          <a:p>
            <a:r>
              <a:rPr lang="en-US" dirty="0"/>
              <a:t>1.0</a:t>
            </a:r>
          </a:p>
        </p:txBody>
      </p:sp>
      <p:sp>
        <p:nvSpPr>
          <p:cNvPr id="41" name="TextBox 40"/>
          <p:cNvSpPr txBox="1"/>
          <p:nvPr/>
        </p:nvSpPr>
        <p:spPr>
          <a:xfrm>
            <a:off x="255049" y="3442522"/>
            <a:ext cx="505267" cy="369332"/>
          </a:xfrm>
          <a:prstGeom prst="rect">
            <a:avLst/>
          </a:prstGeom>
          <a:noFill/>
        </p:spPr>
        <p:txBody>
          <a:bodyPr wrap="none" rtlCol="0">
            <a:spAutoFit/>
          </a:bodyPr>
          <a:lstStyle/>
          <a:p>
            <a:r>
              <a:rPr lang="en-US" dirty="0"/>
              <a:t>0.5</a:t>
            </a:r>
          </a:p>
        </p:txBody>
      </p:sp>
      <p:sp>
        <p:nvSpPr>
          <p:cNvPr id="42" name="TextBox 41"/>
          <p:cNvSpPr txBox="1"/>
          <p:nvPr/>
        </p:nvSpPr>
        <p:spPr>
          <a:xfrm>
            <a:off x="260754" y="2135664"/>
            <a:ext cx="505267" cy="369332"/>
          </a:xfrm>
          <a:prstGeom prst="rect">
            <a:avLst/>
          </a:prstGeom>
          <a:noFill/>
        </p:spPr>
        <p:txBody>
          <a:bodyPr wrap="none" rtlCol="0">
            <a:spAutoFit/>
          </a:bodyPr>
          <a:lstStyle/>
          <a:p>
            <a:r>
              <a:rPr lang="en-US" dirty="0"/>
              <a:t>0.9</a:t>
            </a:r>
          </a:p>
        </p:txBody>
      </p:sp>
      <p:sp>
        <p:nvSpPr>
          <p:cNvPr id="25" name="TextBox 24"/>
          <p:cNvSpPr txBox="1"/>
          <p:nvPr/>
        </p:nvSpPr>
        <p:spPr>
          <a:xfrm>
            <a:off x="10735054" y="5382816"/>
            <a:ext cx="312906" cy="369332"/>
          </a:xfrm>
          <a:prstGeom prst="rect">
            <a:avLst/>
          </a:prstGeom>
          <a:noFill/>
        </p:spPr>
        <p:txBody>
          <a:bodyPr wrap="none" rtlCol="0">
            <a:spAutoFit/>
          </a:bodyPr>
          <a:lstStyle/>
          <a:p>
            <a:r>
              <a:rPr lang="en-US" dirty="0"/>
              <a:t>0</a:t>
            </a:r>
          </a:p>
        </p:txBody>
      </p:sp>
      <p:sp>
        <p:nvSpPr>
          <p:cNvPr id="3" name="TextBox 2">
            <a:extLst>
              <a:ext uri="{FF2B5EF4-FFF2-40B4-BE49-F238E27FC236}">
                <a16:creationId xmlns:a16="http://schemas.microsoft.com/office/drawing/2014/main" id="{2F70549F-9398-4933-B546-07E392623303}"/>
              </a:ext>
            </a:extLst>
          </p:cNvPr>
          <p:cNvSpPr txBox="1"/>
          <p:nvPr/>
        </p:nvSpPr>
        <p:spPr>
          <a:xfrm>
            <a:off x="5922660" y="3086644"/>
            <a:ext cx="4727136"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This curve is typically NOT symmetric, but typically has a longer “tail” on the right than on the left.  </a:t>
            </a:r>
          </a:p>
          <a:p>
            <a:endParaRPr lang="en-US" dirty="0"/>
          </a:p>
          <a:p>
            <a:r>
              <a:rPr lang="en-US" dirty="0"/>
              <a:t>(There are more ways for a system to be bad than for it to be good.) </a:t>
            </a:r>
          </a:p>
          <a:p>
            <a:endParaRPr lang="en-US" dirty="0"/>
          </a:p>
          <a:p>
            <a:r>
              <a:rPr lang="en-US" dirty="0"/>
              <a:t>For this reason, the curve is generally more accurate than the 50%, 84%, and 97.7% numbers based on Gaussian statistics.</a:t>
            </a:r>
          </a:p>
        </p:txBody>
      </p:sp>
    </p:spTree>
    <p:extLst>
      <p:ext uri="{BB962C8B-B14F-4D97-AF65-F5344CB8AC3E}">
        <p14:creationId xmlns:p14="http://schemas.microsoft.com/office/powerpoint/2010/main" val="299541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See </a:t>
            </a:r>
            <a:r>
              <a:rPr lang="en-US" dirty="0" err="1"/>
              <a:t>runTor.Seq</a:t>
            </a:r>
            <a:endParaRPr lang="en-US" dirty="0"/>
          </a:p>
        </p:txBody>
      </p:sp>
      <p:sp>
        <p:nvSpPr>
          <p:cNvPr id="2" name="Text Placeholder 1"/>
          <p:cNvSpPr>
            <a:spLocks noGrp="1"/>
          </p:cNvSpPr>
          <p:nvPr>
            <p:ph type="body" idx="1"/>
          </p:nvPr>
        </p:nvSpPr>
        <p:spPr/>
        <p:txBody>
          <a:bodyPr/>
          <a:lstStyle/>
          <a:p>
            <a:r>
              <a:rPr lang="en-US" dirty="0"/>
              <a:t>The commands I used to run TOR for this lens</a:t>
            </a:r>
          </a:p>
        </p:txBody>
      </p:sp>
      <p:sp>
        <p:nvSpPr>
          <p:cNvPr id="4" name="Footer Placeholder 3"/>
          <p:cNvSpPr>
            <a:spLocks noGrp="1"/>
          </p:cNvSpPr>
          <p:nvPr>
            <p:ph type="ftr" sz="quarter" idx="11"/>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555080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TOR Results</a:t>
            </a:r>
          </a:p>
        </p:txBody>
      </p:sp>
      <p:sp>
        <p:nvSpPr>
          <p:cNvPr id="2" name="Text Placeholder 1"/>
          <p:cNvSpPr>
            <a:spLocks noGrp="1"/>
          </p:cNvSpPr>
          <p:nvPr>
            <p:ph type="body" idx="1"/>
          </p:nvPr>
        </p:nvSpPr>
        <p:spPr/>
        <p:txBody>
          <a:bodyPr/>
          <a:lstStyle/>
          <a:p>
            <a:r>
              <a:rPr lang="en-US" dirty="0"/>
              <a:t>Cumulative Probability Distributions</a:t>
            </a:r>
          </a:p>
        </p:txBody>
      </p:sp>
    </p:spTree>
    <p:extLst>
      <p:ext uri="{BB962C8B-B14F-4D97-AF65-F5344CB8AC3E}">
        <p14:creationId xmlns:p14="http://schemas.microsoft.com/office/powerpoint/2010/main" val="1307751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Initial Tolerance set (</a:t>
            </a:r>
            <a:r>
              <a:rPr lang="en-US" dirty="0" err="1"/>
              <a:t>SetTols</a:t>
            </a:r>
            <a:r>
              <a:rPr lang="en-US" dirty="0"/>
              <a:t>)</a:t>
            </a:r>
            <a:br>
              <a:rPr lang="en-US" dirty="0"/>
            </a:br>
            <a:r>
              <a:rPr lang="en-US" sz="2000" dirty="0"/>
              <a:t>(5000 cases, 0º MTF, Runtime = 14 seconds)</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6" name="Content Placeholder 5"/>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3022197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Initial Tolerance set (</a:t>
            </a:r>
            <a:r>
              <a:rPr lang="en-US" dirty="0" err="1"/>
              <a:t>SetTols</a:t>
            </a:r>
            <a:r>
              <a:rPr lang="en-US" dirty="0"/>
              <a:t>)</a:t>
            </a:r>
            <a:br>
              <a:rPr lang="en-US" dirty="0"/>
            </a:br>
            <a:r>
              <a:rPr lang="en-US" sz="2000" dirty="0"/>
              <a:t>(5000 cases, 90º MTF, Runtime = 14 seconds)</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7" name="Content Placeholder 6"/>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3725305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dirty="0"/>
              <a:t>The results for the 0º and 90º MTF orientations are the same, except the field locations have exchanged places on the graph.  </a:t>
            </a:r>
          </a:p>
          <a:p>
            <a:pPr lvl="1"/>
            <a:r>
              <a:rPr lang="en-US" dirty="0"/>
              <a:t>This makes sense, given how the fields are set up.</a:t>
            </a:r>
          </a:p>
          <a:p>
            <a:pPr lvl="1"/>
            <a:r>
              <a:rPr lang="en-US" dirty="0"/>
              <a:t>We will only show the 0º MTF plots from here on.</a:t>
            </a:r>
          </a:p>
          <a:p>
            <a:endParaRPr lang="en-US" dirty="0"/>
          </a:p>
          <a:p>
            <a:r>
              <a:rPr lang="en-US" dirty="0"/>
              <a:t>With the initial set of tolerances, the performance is not very good.  For the spatial frequency in question, some of the fields (corresponding to a “corner” position) have curves that reach all the way to the right-hand edge of the plot.</a:t>
            </a:r>
          </a:p>
          <a:p>
            <a:pPr lvl="1"/>
            <a:r>
              <a:rPr lang="en-US" dirty="0"/>
              <a:t>For instance, there is a pair of blue curves (F7 and F13, for the 0º MTF; F4 and F10, for the 90º MTF) that reach the right-hand edge at a probability level of 80%</a:t>
            </a:r>
          </a:p>
          <a:p>
            <a:pPr lvl="1"/>
            <a:r>
              <a:rPr lang="en-US" dirty="0"/>
              <a:t>This means those field points will attain an MTF of “zero or better”, with a probability of 80%</a:t>
            </a:r>
          </a:p>
          <a:p>
            <a:pPr lvl="1"/>
            <a:r>
              <a:rPr lang="en-US" dirty="0"/>
              <a:t>More succinctly, this means there is a 20% probability that these field points will show zero MTF at this frequency.</a:t>
            </a:r>
          </a:p>
          <a:p>
            <a:r>
              <a:rPr lang="en-US" dirty="0"/>
              <a:t>We need to tighten something.</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452966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Sorted Sensitivities</a:t>
            </a:r>
            <a:br>
              <a:rPr lang="en-US" dirty="0"/>
            </a:br>
            <a:r>
              <a:rPr lang="en-US" sz="2000" dirty="0"/>
              <a:t>Deciding what to tighten: the “Worst Offenders”</a:t>
            </a:r>
          </a:p>
        </p:txBody>
      </p:sp>
      <p:sp>
        <p:nvSpPr>
          <p:cNvPr id="3" name="Content Placeholder 2"/>
          <p:cNvSpPr>
            <a:spLocks noGrp="1"/>
          </p:cNvSpPr>
          <p:nvPr>
            <p:ph idx="1"/>
          </p:nvPr>
        </p:nvSpPr>
        <p:spPr/>
        <p:txBody>
          <a:bodyPr/>
          <a:lstStyle/>
          <a:p>
            <a:r>
              <a:rPr lang="en-US" dirty="0"/>
              <a:t>TOR provides (if you ask for it) a list of the sensitivities (derivatives) of the performance metric (in this case MTF) with respect to every tolerance, at every field point and every zoom position.</a:t>
            </a:r>
          </a:p>
          <a:p>
            <a:pPr lvl="1"/>
            <a:r>
              <a:rPr lang="en-US" dirty="0"/>
              <a:t>These data appear in a buffer that can be exported to a tab-delimited file that can be opened with EXCEL.  (See </a:t>
            </a:r>
            <a:r>
              <a:rPr lang="en-US" b="1" dirty="0">
                <a:solidFill>
                  <a:schemeClr val="accent3">
                    <a:lumMod val="75000"/>
                  </a:schemeClr>
                </a:solidFill>
              </a:rPr>
              <a:t>Sensitivities.xlsx</a:t>
            </a:r>
            <a:r>
              <a:rPr lang="en-US" dirty="0"/>
              <a:t>)</a:t>
            </a:r>
          </a:p>
          <a:p>
            <a:pPr lvl="2"/>
            <a:r>
              <a:rPr lang="en-US" dirty="0"/>
              <a:t>In this example, there are 226 tolerances</a:t>
            </a:r>
          </a:p>
          <a:p>
            <a:pPr lvl="2"/>
            <a:r>
              <a:rPr lang="en-US" dirty="0"/>
              <a:t>There are 13 field positions</a:t>
            </a:r>
          </a:p>
          <a:p>
            <a:pPr lvl="2"/>
            <a:r>
              <a:rPr lang="en-US" dirty="0"/>
              <a:t>We also have 2 zoom positions: one in which we tolerance the Y-MTF and the other in which we tolerance the X-MTF</a:t>
            </a:r>
          </a:p>
          <a:p>
            <a:pPr lvl="2"/>
            <a:r>
              <a:rPr lang="en-US" dirty="0"/>
              <a:t>Therefore, the sensitivity table contains 226*13*2 = 5876 lines of data… a lot to look through!</a:t>
            </a:r>
          </a:p>
          <a:p>
            <a:pPr lvl="1"/>
            <a:r>
              <a:rPr lang="en-US" dirty="0"/>
              <a:t>We can sort the data to find the tolerances that affect the MTF most strongly… these are the ones we would like to tighten.</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1773473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Sorted Sensitivities</a:t>
            </a:r>
            <a:br>
              <a:rPr lang="en-US" dirty="0"/>
            </a:br>
            <a:r>
              <a:rPr lang="en-US" sz="2000" dirty="0"/>
              <a:t>Two short cuts</a:t>
            </a:r>
          </a:p>
        </p:txBody>
      </p:sp>
      <p:sp>
        <p:nvSpPr>
          <p:cNvPr id="3" name="Content Placeholder 2"/>
          <p:cNvSpPr>
            <a:spLocks noGrp="1"/>
          </p:cNvSpPr>
          <p:nvPr>
            <p:ph idx="1"/>
          </p:nvPr>
        </p:nvSpPr>
        <p:spPr/>
        <p:txBody>
          <a:bodyPr>
            <a:normAutofit/>
          </a:bodyPr>
          <a:lstStyle/>
          <a:p>
            <a:r>
              <a:rPr lang="en-US" dirty="0"/>
              <a:t>Examining the sensitivity table is easiest in EXCEL because of the tab-delimited format.</a:t>
            </a:r>
          </a:p>
          <a:p>
            <a:r>
              <a:rPr lang="en-US" dirty="0"/>
              <a:t>To save time, we can have CODE V sort the data before exporting to EXCEL, so we don’t have to do that step in EXCEL.</a:t>
            </a:r>
          </a:p>
          <a:p>
            <a:pPr lvl="1"/>
            <a:r>
              <a:rPr lang="en-US" dirty="0"/>
              <a:t>This code is at the end of the </a:t>
            </a:r>
            <a:r>
              <a:rPr lang="en-US" dirty="0" err="1"/>
              <a:t>RunTor.seq</a:t>
            </a:r>
            <a:r>
              <a:rPr lang="en-US" dirty="0"/>
              <a:t> macro</a:t>
            </a:r>
          </a:p>
          <a:p>
            <a:r>
              <a:rPr lang="en-US" dirty="0"/>
              <a:t>We can also have CODE V list the first few (say, 20) lines of the buffer to the CODE V output window.</a:t>
            </a:r>
          </a:p>
          <a:p>
            <a:pPr lvl="1"/>
            <a:r>
              <a:rPr lang="en-US" dirty="0"/>
              <a:t>This won’t look as nice as in Excel, because the tabs are treated as spaces; however, it is sufficient to see what the most important tolerances are, without having to go to EXCEL at all.</a:t>
            </a:r>
          </a:p>
          <a:p>
            <a:pPr lvl="1"/>
            <a:r>
              <a:rPr lang="en-US" dirty="0"/>
              <a:t>The </a:t>
            </a:r>
            <a:r>
              <a:rPr lang="en-US" dirty="0" err="1"/>
              <a:t>RunTor.seq</a:t>
            </a:r>
            <a:r>
              <a:rPr lang="en-US" dirty="0"/>
              <a:t> macro also includes the statement to list the first 20 lines of sensitivity data.</a:t>
            </a:r>
          </a:p>
          <a:p>
            <a:endParaRPr lang="en-US"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189426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Tighten a Few Tolerances</a:t>
            </a:r>
          </a:p>
        </p:txBody>
      </p:sp>
      <p:sp>
        <p:nvSpPr>
          <p:cNvPr id="3" name="Content Placeholder 2"/>
          <p:cNvSpPr>
            <a:spLocks noGrp="1"/>
          </p:cNvSpPr>
          <p:nvPr>
            <p:ph idx="1"/>
          </p:nvPr>
        </p:nvSpPr>
        <p:spPr/>
        <p:txBody>
          <a:bodyPr/>
          <a:lstStyle/>
          <a:p>
            <a:r>
              <a:rPr lang="en-US" dirty="0"/>
              <a:t>From the sensitivity information, we can see that the following tolerances appear at the top of the sorted list:</a:t>
            </a:r>
          </a:p>
          <a:p>
            <a:pPr lvl="1"/>
            <a:r>
              <a:rPr lang="en-US" dirty="0"/>
              <a:t>DLV (delta-Abbe) of surfaces E3, E6, and E11,</a:t>
            </a:r>
          </a:p>
          <a:p>
            <a:pPr lvl="1"/>
            <a:r>
              <a:rPr lang="en-US" dirty="0"/>
              <a:t>DSX, DSY (</a:t>
            </a:r>
            <a:r>
              <a:rPr lang="en-US" dirty="0" err="1"/>
              <a:t>decentrations</a:t>
            </a:r>
            <a:r>
              <a:rPr lang="en-US" dirty="0"/>
              <a:t>) of the E7-E8 cemented doublet,</a:t>
            </a:r>
          </a:p>
          <a:p>
            <a:pPr lvl="1"/>
            <a:r>
              <a:rPr lang="en-US" dirty="0"/>
              <a:t>BTX, BTY (barrel tilt) of the E7-E8 doublet.</a:t>
            </a:r>
          </a:p>
          <a:p>
            <a:r>
              <a:rPr lang="en-US" dirty="0"/>
              <a:t>Therefore, we decide to tighten:</a:t>
            </a:r>
          </a:p>
          <a:p>
            <a:pPr lvl="1"/>
            <a:r>
              <a:rPr lang="en-US" dirty="0"/>
              <a:t>The DLV tolerances of ALL surfaces from “Step 3” to “Step 2,”</a:t>
            </a:r>
          </a:p>
          <a:p>
            <a:pPr lvl="1"/>
            <a:r>
              <a:rPr lang="en-US" dirty="0"/>
              <a:t>The BTX, BTY tolerances of the E7-E8 doublet to 0.010 mm over the full diameter,</a:t>
            </a:r>
          </a:p>
          <a:p>
            <a:pPr lvl="1"/>
            <a:r>
              <a:rPr lang="en-US" dirty="0"/>
              <a:t>The decenter tolerances of the E7-E8 doublet to the tight end of the range.</a:t>
            </a:r>
          </a:p>
          <a:p>
            <a:r>
              <a:rPr lang="en-US" dirty="0"/>
              <a:t>We make these changes in the </a:t>
            </a:r>
            <a:r>
              <a:rPr lang="en-US" dirty="0" err="1"/>
              <a:t>SetTols</a:t>
            </a:r>
            <a:r>
              <a:rPr lang="en-US" dirty="0"/>
              <a:t> macro, which we rename to </a:t>
            </a:r>
            <a:r>
              <a:rPr lang="en-US" dirty="0" err="1"/>
              <a:t>SetTolsAAA.seq</a:t>
            </a:r>
            <a:r>
              <a:rPr lang="en-US" dirty="0"/>
              <a:t>.</a:t>
            </a:r>
          </a:p>
          <a:p>
            <a:r>
              <a:rPr lang="en-US" dirty="0"/>
              <a:t>As the following plot shows, the performance of the system with the tighter tolerances is much improved, though still not where we would like it to be…</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98956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Tolerance Assignment </a:t>
            </a:r>
            <a:br>
              <a:rPr lang="en-US" dirty="0"/>
            </a:br>
            <a:r>
              <a:rPr lang="en-US" sz="2400" dirty="0"/>
              <a:t>(My approach; others have their own approaches)</a:t>
            </a:r>
            <a:endParaRPr lang="en-US" dirty="0"/>
          </a:p>
        </p:txBody>
      </p:sp>
      <p:sp>
        <p:nvSpPr>
          <p:cNvPr id="3" name="Content Placeholder 2"/>
          <p:cNvSpPr>
            <a:spLocks noGrp="1"/>
          </p:cNvSpPr>
          <p:nvPr>
            <p:ph idx="1"/>
          </p:nvPr>
        </p:nvSpPr>
        <p:spPr/>
        <p:txBody>
          <a:bodyPr>
            <a:normAutofit/>
          </a:bodyPr>
          <a:lstStyle/>
          <a:p>
            <a:r>
              <a:rPr lang="en-US" dirty="0"/>
              <a:t>Assign “easy” tolerances </a:t>
            </a:r>
          </a:p>
          <a:p>
            <a:r>
              <a:rPr lang="en-US" dirty="0"/>
              <a:t>When it doesn’t work, tighten the ones that cause the most damage to “moderately difficult” levels</a:t>
            </a:r>
          </a:p>
          <a:p>
            <a:pPr lvl="1">
              <a:buClr>
                <a:schemeClr val="tx1"/>
              </a:buClr>
            </a:pPr>
            <a:r>
              <a:rPr lang="en-US" b="1" dirty="0">
                <a:solidFill>
                  <a:srgbClr val="4E2683"/>
                </a:solidFill>
              </a:rPr>
              <a:t>TOR</a:t>
            </a:r>
            <a:r>
              <a:rPr lang="en-US" dirty="0"/>
              <a:t> gives good feedback for this</a:t>
            </a:r>
          </a:p>
          <a:p>
            <a:r>
              <a:rPr lang="en-US" dirty="0"/>
              <a:t>Keep tightening until the performance is OK</a:t>
            </a:r>
          </a:p>
          <a:p>
            <a:r>
              <a:rPr lang="en-US" dirty="0"/>
              <a:t>Hopefully you don’t have to move any tolerances to “borderline impossible” levels!</a:t>
            </a:r>
          </a:p>
          <a:p>
            <a:r>
              <a:rPr lang="en-US" dirty="0"/>
              <a:t>At some point you may need to have a discussion with someone about using alignment compensators.  Which do they prefer:</a:t>
            </a:r>
          </a:p>
          <a:p>
            <a:pPr lvl="1"/>
            <a:r>
              <a:rPr lang="en-US" dirty="0"/>
              <a:t>Tight tolerances and no compensators?</a:t>
            </a:r>
          </a:p>
          <a:p>
            <a:pPr lvl="1"/>
            <a:r>
              <a:rPr lang="en-US" dirty="0"/>
              <a:t>Looser tolerances, but a more complex assembly involving alignment compensators?</a:t>
            </a:r>
          </a:p>
          <a:p>
            <a:endParaRPr lang="en-US" dirty="0"/>
          </a:p>
          <a:p>
            <a:pPr lvl="1"/>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268160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with some tolerances tightened</a:t>
            </a:r>
            <a:br>
              <a:rPr lang="en-US" dirty="0"/>
            </a:br>
            <a:r>
              <a:rPr lang="en-US" sz="2000" dirty="0"/>
              <a:t>(See </a:t>
            </a:r>
            <a:r>
              <a:rPr lang="en-US" sz="2000" dirty="0" err="1"/>
              <a:t>SetTolsAAA.seq</a:t>
            </a:r>
            <a:r>
              <a:rPr lang="en-US" sz="2000" dirty="0"/>
              <a:t>)</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13" name="Content Placeholder 12"/>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4122867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List of “Worst Offender” tolerances</a:t>
            </a:r>
          </a:p>
        </p:txBody>
      </p:sp>
      <p:sp>
        <p:nvSpPr>
          <p:cNvPr id="3" name="Content Placeholder 2"/>
          <p:cNvSpPr>
            <a:spLocks noGrp="1"/>
          </p:cNvSpPr>
          <p:nvPr>
            <p:ph idx="1"/>
          </p:nvPr>
        </p:nvSpPr>
        <p:spPr/>
        <p:txBody>
          <a:bodyPr>
            <a:normAutofit/>
          </a:bodyPr>
          <a:lstStyle/>
          <a:p>
            <a:r>
              <a:rPr lang="pt-BR" dirty="0"/>
              <a:t> The new sorted list of sensitivities shows the following three tolerances to have the most effect: </a:t>
            </a:r>
          </a:p>
          <a:p>
            <a:pPr lvl="1"/>
            <a:r>
              <a:rPr lang="pt-BR" dirty="0"/>
              <a:t>Barrel tilt of the E9..E10 doublet</a:t>
            </a:r>
          </a:p>
          <a:p>
            <a:pPr lvl="1"/>
            <a:r>
              <a:rPr lang="pt-BR" dirty="0"/>
              <a:t>Tilt of the E8S2 surface (= wedge of E8)</a:t>
            </a:r>
          </a:p>
          <a:p>
            <a:pPr lvl="1"/>
            <a:r>
              <a:rPr lang="pt-BR" dirty="0"/>
              <a:t>Decenter of the E11-E12 doublet </a:t>
            </a:r>
          </a:p>
          <a:p>
            <a:r>
              <a:rPr lang="pt-BR" dirty="0"/>
              <a:t>Accordingly, we tighten these (see SetTolsBBB.seq) and rerun TOR, producing the slide on the next slide...</a:t>
            </a:r>
          </a:p>
          <a:p>
            <a:pPr marL="0" indent="0">
              <a:buNone/>
            </a:pPr>
            <a:endParaRPr lang="pt-BR"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21298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with more tolerances tightened</a:t>
            </a:r>
            <a:br>
              <a:rPr lang="en-US" dirty="0"/>
            </a:br>
            <a:r>
              <a:rPr lang="en-US" sz="2000" dirty="0"/>
              <a:t>(See </a:t>
            </a:r>
            <a:r>
              <a:rPr lang="en-US" sz="2000" dirty="0" err="1"/>
              <a:t>SetTolsBBB.seq</a:t>
            </a:r>
            <a:r>
              <a:rPr lang="en-US" sz="2000" dirty="0"/>
              <a:t>)</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6" name="Content Placeholder 5"/>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2572206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normAutofit fontScale="92500" lnSpcReduction="20000"/>
          </a:bodyPr>
          <a:lstStyle/>
          <a:p>
            <a:r>
              <a:rPr lang="en-US" dirty="0"/>
              <a:t>Again, the performance is better, though still not what we would like.</a:t>
            </a:r>
          </a:p>
          <a:p>
            <a:r>
              <a:rPr lang="en-US" dirty="0"/>
              <a:t>At this point, the worst offenders are:</a:t>
            </a:r>
          </a:p>
          <a:p>
            <a:pPr lvl="1"/>
            <a:r>
              <a:rPr lang="en-US" dirty="0"/>
              <a:t>Barrel Tilt of the E7-E8 doublet (already tightened; hard to make tighter)</a:t>
            </a:r>
          </a:p>
          <a:p>
            <a:pPr lvl="1"/>
            <a:r>
              <a:rPr lang="en-US" dirty="0"/>
              <a:t>Barrel Tilt of E3</a:t>
            </a:r>
          </a:p>
          <a:p>
            <a:pPr lvl="1"/>
            <a:r>
              <a:rPr lang="en-US" dirty="0"/>
              <a:t>Decenter of E3</a:t>
            </a:r>
          </a:p>
          <a:p>
            <a:pPr lvl="1"/>
            <a:r>
              <a:rPr lang="en-US" dirty="0"/>
              <a:t>Wedge of E10</a:t>
            </a:r>
          </a:p>
          <a:p>
            <a:pPr lvl="1"/>
            <a:r>
              <a:rPr lang="en-US" dirty="0"/>
              <a:t>DLV of E3 (already tightened, though we could go tighter if we have to)</a:t>
            </a:r>
          </a:p>
          <a:p>
            <a:r>
              <a:rPr lang="en-US" dirty="0"/>
              <a:t>We could continue tightening, but at this point we choose instead to explore using post-assembly adjustments to the system (“compensators”)</a:t>
            </a:r>
          </a:p>
          <a:p>
            <a:pPr lvl="1"/>
            <a:r>
              <a:rPr lang="en-US" dirty="0"/>
              <a:t>We are already using refocus (motion of the image plane) as a compensator.</a:t>
            </a:r>
          </a:p>
          <a:p>
            <a:pPr lvl="1"/>
            <a:r>
              <a:rPr lang="en-US" dirty="0"/>
              <a:t>We now add tilt of the image plane as a compensator.</a:t>
            </a:r>
          </a:p>
          <a:p>
            <a:pPr lvl="2"/>
            <a:r>
              <a:rPr lang="en-US" dirty="0"/>
              <a:t>CODE V Syntax point: Because we have asymmetric tolerances of three kinds (</a:t>
            </a:r>
            <a:r>
              <a:rPr lang="en-US" dirty="0" err="1"/>
              <a:t>unlabled</a:t>
            </a:r>
            <a:r>
              <a:rPr lang="en-US" dirty="0"/>
              <a:t>, L’as2’, and L’as3’) we need to enter compensators for all 3 of those labeled groups</a:t>
            </a:r>
          </a:p>
          <a:p>
            <a:pPr lvl="1"/>
            <a:r>
              <a:rPr lang="en-US" dirty="0"/>
              <a:t>We also add the longitudinal spacing (DSZ) of E11 as a compensator</a:t>
            </a:r>
          </a:p>
          <a:p>
            <a:pPr lvl="2"/>
            <a:r>
              <a:rPr lang="en-US" dirty="0"/>
              <a:t>Because we have symmetric tolerances of two kinds (</a:t>
            </a:r>
            <a:r>
              <a:rPr lang="en-US" dirty="0" err="1"/>
              <a:t>unlabled</a:t>
            </a:r>
            <a:r>
              <a:rPr lang="en-US" dirty="0"/>
              <a:t> and </a:t>
            </a:r>
            <a:r>
              <a:rPr lang="en-US" dirty="0" err="1"/>
              <a:t>L’sym</a:t>
            </a:r>
            <a:r>
              <a:rPr lang="en-US" dirty="0"/>
              <a:t>’) we need to enter compensators for both of those labeled groups</a:t>
            </a:r>
          </a:p>
          <a:p>
            <a:pPr lvl="1"/>
            <a:r>
              <a:rPr lang="en-US" dirty="0"/>
              <a:t>See </a:t>
            </a:r>
            <a:r>
              <a:rPr lang="en-US" dirty="0" err="1"/>
              <a:t>SetTolsCCC.seq</a:t>
            </a:r>
            <a:r>
              <a:rPr lang="en-US" dirty="0"/>
              <a:t>.</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1061950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with more tolerances tightened</a:t>
            </a:r>
            <a:br>
              <a:rPr lang="en-US" dirty="0"/>
            </a:br>
            <a:r>
              <a:rPr lang="en-US" sz="2000" dirty="0"/>
              <a:t>(See </a:t>
            </a:r>
            <a:r>
              <a:rPr lang="en-US" sz="2000" dirty="0" err="1"/>
              <a:t>SetTolsCCC.seq</a:t>
            </a:r>
            <a:r>
              <a:rPr lang="en-US" sz="2000" dirty="0"/>
              <a:t>)</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11" name="Content Placeholder 10"/>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219617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normAutofit/>
          </a:bodyPr>
          <a:lstStyle/>
          <a:p>
            <a:r>
              <a:rPr lang="en-US" dirty="0"/>
              <a:t>The performance is now much better</a:t>
            </a:r>
          </a:p>
          <a:p>
            <a:r>
              <a:rPr lang="en-US" dirty="0"/>
              <a:t>At this point, the worst offenders include some surface irregularities (which we can tighten) as well as some element tilts that we cannot tighten.</a:t>
            </a:r>
          </a:p>
          <a:p>
            <a:r>
              <a:rPr lang="en-US" dirty="0"/>
              <a:t>Accordingly, we make the following adjustments:</a:t>
            </a:r>
          </a:p>
          <a:p>
            <a:pPr lvl="1"/>
            <a:r>
              <a:rPr lang="en-US" dirty="0"/>
              <a:t>Tighten IRR from1 Fringe to 0.5 Fringes on E7S1, E8S2, E9S1, E10S2. </a:t>
            </a:r>
          </a:p>
          <a:p>
            <a:pPr lvl="1"/>
            <a:r>
              <a:rPr lang="en-US" dirty="0"/>
              <a:t>Tighten Index tolerances to 0.0003 (Step 2, now matches the Abbe tolerance)</a:t>
            </a:r>
          </a:p>
          <a:p>
            <a:pPr lvl="1"/>
            <a:r>
              <a:rPr lang="en-US" dirty="0"/>
              <a:t>Add, as a compensator, the </a:t>
            </a:r>
            <a:r>
              <a:rPr lang="en-US" dirty="0" err="1"/>
              <a:t>decentration</a:t>
            </a:r>
            <a:r>
              <a:rPr lang="en-US" dirty="0"/>
              <a:t> of the entire rear group (from the stop to the image).  This would be controlled by decentering the rear half of the housing relative to the front half of the housing.</a:t>
            </a:r>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15477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Results</a:t>
            </a:r>
            <a:br>
              <a:rPr lang="en-US" dirty="0"/>
            </a:br>
            <a:r>
              <a:rPr lang="en-US" sz="2000" dirty="0"/>
              <a:t>See </a:t>
            </a:r>
            <a:r>
              <a:rPr lang="en-US" sz="2000" dirty="0" err="1"/>
              <a:t>SetTolsDDD.Seq</a:t>
            </a:r>
            <a:endParaRPr lang="en-US" sz="2000"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6" name="Content Placeholder 5"/>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500007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Tolerances on the Compensators</a:t>
            </a:r>
          </a:p>
        </p:txBody>
      </p:sp>
      <p:sp>
        <p:nvSpPr>
          <p:cNvPr id="3" name="Content Placeholder 2"/>
          <p:cNvSpPr>
            <a:spLocks noGrp="1"/>
          </p:cNvSpPr>
          <p:nvPr>
            <p:ph idx="1"/>
          </p:nvPr>
        </p:nvSpPr>
        <p:spPr/>
        <p:txBody>
          <a:bodyPr>
            <a:normAutofit lnSpcReduction="10000"/>
          </a:bodyPr>
          <a:lstStyle/>
          <a:p>
            <a:r>
              <a:rPr lang="en-US" dirty="0"/>
              <a:t>At this point, the performance looks good: There is a high probability of reaching a very good MTF value at all fields!</a:t>
            </a:r>
          </a:p>
          <a:p>
            <a:r>
              <a:rPr lang="en-US" dirty="0"/>
              <a:t>But here is an important question:  How accurately do the compensations need to be made?  (Or conversely: If there are slight inaccuracies – tolerances – on the motions of the compensators themselves, how severely is the performance affected?)</a:t>
            </a:r>
          </a:p>
          <a:p>
            <a:r>
              <a:rPr lang="en-US" dirty="0"/>
              <a:t>To answer this last question, we implement a few new tolerances, that are identical to the compensators themselves, but with a new label (‘</a:t>
            </a:r>
            <a:r>
              <a:rPr lang="en-US" dirty="0" err="1"/>
              <a:t>unc</a:t>
            </a:r>
            <a:r>
              <a:rPr lang="en-US" dirty="0"/>
              <a:t>’) that is not used by any compensator group.  </a:t>
            </a:r>
          </a:p>
          <a:p>
            <a:pPr lvl="1"/>
            <a:r>
              <a:rPr lang="en-US" dirty="0"/>
              <a:t>This means that these tolerances on the compensators will not be compensated by anything.  </a:t>
            </a:r>
          </a:p>
          <a:p>
            <a:pPr lvl="1"/>
            <a:r>
              <a:rPr lang="en-US" dirty="0"/>
              <a:t>In a sense, they represent “the last thing to happen to the system.”  </a:t>
            </a:r>
          </a:p>
          <a:p>
            <a:pPr lvl="1"/>
            <a:r>
              <a:rPr lang="en-US" dirty="0"/>
              <a:t>These new tolerances are:</a:t>
            </a:r>
          </a:p>
          <a:p>
            <a:pPr lvl="1"/>
            <a:r>
              <a:rPr lang="en-US" sz="1100" dirty="0" err="1">
                <a:latin typeface="Courier New" panose="02070309020205020404" pitchFamily="49" charset="0"/>
                <a:cs typeface="Courier New" panose="02070309020205020404" pitchFamily="49" charset="0"/>
              </a:rPr>
              <a:t>dlt</a:t>
            </a:r>
            <a:r>
              <a:rPr lang="en-US" sz="1100" dirty="0">
                <a:latin typeface="Courier New" panose="02070309020205020404" pitchFamily="49" charset="0"/>
                <a:cs typeface="Courier New" panose="02070309020205020404" pitchFamily="49" charset="0"/>
              </a:rPr>
              <a:t> si-1 L'unc' 0.00625 !This is the depth of focus at F/2.5.  Can't be much looser than that!</a:t>
            </a:r>
          </a:p>
          <a:p>
            <a:pPr lvl="1"/>
            <a:r>
              <a:rPr lang="en-US" sz="1100" dirty="0">
                <a:latin typeface="Courier New" panose="02070309020205020404" pitchFamily="49" charset="0"/>
                <a:cs typeface="Courier New" panose="02070309020205020404" pitchFamily="49" charset="0"/>
              </a:rPr>
              <a:t>dla si L'unc' 0.005/36  !Controlled by shims</a:t>
            </a:r>
          </a:p>
          <a:p>
            <a:pPr lvl="1"/>
            <a:r>
              <a:rPr lang="en-US" sz="1100" dirty="0">
                <a:latin typeface="Courier New" panose="02070309020205020404" pitchFamily="49" charset="0"/>
                <a:cs typeface="Courier New" panose="02070309020205020404" pitchFamily="49" charset="0"/>
              </a:rPr>
              <a:t>dlb si L'unc' 0.005/36  !Controlled by shims</a:t>
            </a:r>
          </a:p>
          <a:p>
            <a:pPr lvl="1"/>
            <a:r>
              <a:rPr lang="pl-PL" sz="1100" dirty="0">
                <a:latin typeface="Courier New" panose="02070309020205020404" pitchFamily="49" charset="0"/>
                <a:cs typeface="Courier New" panose="02070309020205020404" pitchFamily="49" charset="0"/>
              </a:rPr>
              <a:t>dsz s'e11s1'..'e12s2' L'unc' 0.00625</a:t>
            </a:r>
            <a:r>
              <a:rPr lang="en-US" sz="1100" dirty="0">
                <a:latin typeface="Courier New" panose="02070309020205020404" pitchFamily="49" charset="0"/>
                <a:cs typeface="Courier New" panose="02070309020205020404" pitchFamily="49" charset="0"/>
              </a:rPr>
              <a:t> Controlled by shims</a:t>
            </a:r>
            <a:endParaRPr lang="pl-PL" sz="1100" dirty="0">
              <a:latin typeface="Courier New" panose="02070309020205020404" pitchFamily="49" charset="0"/>
              <a:cs typeface="Courier New" panose="02070309020205020404" pitchFamily="49" charset="0"/>
            </a:endParaRPr>
          </a:p>
          <a:p>
            <a:pPr lvl="1"/>
            <a:r>
              <a:rPr lang="fr-FR" sz="1100" dirty="0">
                <a:latin typeface="Courier New" panose="02070309020205020404" pitchFamily="49" charset="0"/>
                <a:cs typeface="Courier New" panose="02070309020205020404" pitchFamily="49" charset="0"/>
              </a:rPr>
              <a:t>dsx ss..i-1 L'unc' 0.010 !This </a:t>
            </a:r>
            <a:r>
              <a:rPr lang="fr-FR" sz="1100" dirty="0" err="1">
                <a:latin typeface="Courier New" panose="02070309020205020404" pitchFamily="49" charset="0"/>
                <a:cs typeface="Courier New" panose="02070309020205020404" pitchFamily="49" charset="0"/>
              </a:rPr>
              <a:t>is</a:t>
            </a:r>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relatively</a:t>
            </a:r>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tight</a:t>
            </a:r>
            <a:endParaRPr lang="fr-FR" sz="1100" dirty="0">
              <a:latin typeface="Courier New" panose="02070309020205020404" pitchFamily="49" charset="0"/>
              <a:cs typeface="Courier New" panose="02070309020205020404" pitchFamily="49" charset="0"/>
            </a:endParaRPr>
          </a:p>
          <a:p>
            <a:pPr lvl="1"/>
            <a:r>
              <a:rPr lang="fr-FR" sz="1100" dirty="0">
                <a:latin typeface="Courier New" panose="02070309020205020404" pitchFamily="49" charset="0"/>
                <a:cs typeface="Courier New" panose="02070309020205020404" pitchFamily="49" charset="0"/>
              </a:rPr>
              <a:t>dsy ss..i-1 L'unc' 0.010 !This </a:t>
            </a:r>
            <a:r>
              <a:rPr lang="fr-FR" sz="1100" dirty="0" err="1">
                <a:latin typeface="Courier New" panose="02070309020205020404" pitchFamily="49" charset="0"/>
                <a:cs typeface="Courier New" panose="02070309020205020404" pitchFamily="49" charset="0"/>
              </a:rPr>
              <a:t>is</a:t>
            </a:r>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relatively</a:t>
            </a:r>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tight</a:t>
            </a:r>
            <a:endParaRPr lang="fr-FR" sz="1100" dirty="0">
              <a:latin typeface="Courier New" panose="02070309020205020404" pitchFamily="49" charset="0"/>
              <a:cs typeface="Courier New" panose="02070309020205020404" pitchFamily="49" charset="0"/>
            </a:endParaRPr>
          </a:p>
          <a:p>
            <a:endParaRPr lang="en-US"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1913740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Results, with Tolerances on the Compensators</a:t>
            </a:r>
            <a:br>
              <a:rPr lang="en-US" dirty="0"/>
            </a:br>
            <a:r>
              <a:rPr lang="en-US" sz="2000" dirty="0"/>
              <a:t>See </a:t>
            </a:r>
            <a:r>
              <a:rPr lang="en-US" sz="2000" dirty="0" err="1"/>
              <a:t>SetTolsEEE.Seq</a:t>
            </a:r>
            <a:endParaRPr lang="en-US" sz="2000"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pic>
        <p:nvPicPr>
          <p:cNvPr id="8" name="Content Placeholder 7"/>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40918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endParaRPr lang="en-US" sz="2000" dirty="0"/>
          </a:p>
        </p:txBody>
      </p:sp>
      <p:sp>
        <p:nvSpPr>
          <p:cNvPr id="3" name="Content Placeholder 2"/>
          <p:cNvSpPr>
            <a:spLocks noGrp="1"/>
          </p:cNvSpPr>
          <p:nvPr>
            <p:ph idx="1"/>
          </p:nvPr>
        </p:nvSpPr>
        <p:spPr/>
        <p:txBody>
          <a:bodyPr/>
          <a:lstStyle/>
          <a:p>
            <a:r>
              <a:rPr lang="en-US" dirty="0"/>
              <a:t>Adding the tolerances on the compensators definitely degraded the performance, but the performance is still better than if we did not have the compensators, so they are still worth implementing.</a:t>
            </a:r>
          </a:p>
          <a:p>
            <a:endParaRPr lang="en-US" dirty="0"/>
          </a:p>
          <a:p>
            <a:r>
              <a:rPr lang="en-US" dirty="0"/>
              <a:t>One last thing to worry about: How accurate is TOR?</a:t>
            </a:r>
          </a:p>
          <a:p>
            <a:pPr lvl="1"/>
            <a:r>
              <a:rPr lang="en-US" dirty="0"/>
              <a:t>TOR is very fast, but we said it was based on some assumptions about the changes being small enough that a perturbation analysis was accurate.</a:t>
            </a:r>
          </a:p>
          <a:p>
            <a:pPr lvl="1"/>
            <a:r>
              <a:rPr lang="en-US" dirty="0"/>
              <a:t>Is it accurate enough?</a:t>
            </a:r>
          </a:p>
          <a:p>
            <a:r>
              <a:rPr lang="en-US" dirty="0"/>
              <a:t>To answer that, we run a full Monte Carlo that re-</a:t>
            </a:r>
            <a:r>
              <a:rPr lang="en-US" dirty="0" err="1"/>
              <a:t>raytraces</a:t>
            </a:r>
            <a:r>
              <a:rPr lang="en-US" dirty="0"/>
              <a:t> the system for every case</a:t>
            </a:r>
          </a:p>
          <a:p>
            <a:pPr lvl="1"/>
            <a:r>
              <a:rPr lang="en-US" dirty="0"/>
              <a:t>This will be slow! </a:t>
            </a:r>
          </a:p>
          <a:p>
            <a:pPr lvl="1"/>
            <a:r>
              <a:rPr lang="en-US" dirty="0"/>
              <a:t>Running 5,000 cases would take over 13 hours.</a:t>
            </a:r>
          </a:p>
          <a:p>
            <a:pPr lvl="1"/>
            <a:r>
              <a:rPr lang="en-US" dirty="0"/>
              <a:t>We will run 500 cases; that will take about 1.3 hours.</a:t>
            </a:r>
          </a:p>
          <a:p>
            <a:pPr lvl="1"/>
            <a:r>
              <a:rPr lang="en-US" dirty="0"/>
              <a:t>Use the CODE V macro TOLMONTE</a:t>
            </a:r>
          </a:p>
          <a:p>
            <a:pPr lvl="1"/>
            <a:endParaRPr lang="en-US" dirty="0"/>
          </a:p>
          <a:p>
            <a:pPr lvl="2"/>
            <a:endParaRPr lang="en-US"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04873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Example Lens</a:t>
            </a:r>
          </a:p>
        </p:txBody>
      </p:sp>
    </p:spTree>
    <p:extLst>
      <p:ext uri="{BB962C8B-B14F-4D97-AF65-F5344CB8AC3E}">
        <p14:creationId xmlns:p14="http://schemas.microsoft.com/office/powerpoint/2010/main" val="4203314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Accurate is TOR?</a:t>
            </a:r>
            <a:endParaRPr lang="en-US" sz="2000" dirty="0"/>
          </a:p>
        </p:txBody>
      </p:sp>
      <p:sp>
        <p:nvSpPr>
          <p:cNvPr id="3" name="Content Placeholder 2"/>
          <p:cNvSpPr>
            <a:spLocks noGrp="1"/>
          </p:cNvSpPr>
          <p:nvPr>
            <p:ph idx="1"/>
          </p:nvPr>
        </p:nvSpPr>
        <p:spPr/>
        <p:txBody>
          <a:bodyPr/>
          <a:lstStyle/>
          <a:p>
            <a:endParaRPr lang="en-US" dirty="0"/>
          </a:p>
          <a:p>
            <a:r>
              <a:rPr lang="en-US" dirty="0"/>
              <a:t>TOR is very fast, but we said it was based on some assumptions about the changes being small enough that a perturbation analysis was accurate.</a:t>
            </a:r>
          </a:p>
          <a:p>
            <a:r>
              <a:rPr lang="en-US" dirty="0"/>
              <a:t>Is it accurate enough?</a:t>
            </a:r>
          </a:p>
          <a:p>
            <a:r>
              <a:rPr lang="en-US" dirty="0"/>
              <a:t>To answer that, we run a full Monte Carlo that re-</a:t>
            </a:r>
            <a:r>
              <a:rPr lang="en-US" dirty="0" err="1"/>
              <a:t>raytraces</a:t>
            </a:r>
            <a:r>
              <a:rPr lang="en-US" dirty="0"/>
              <a:t> the system for every case</a:t>
            </a:r>
          </a:p>
          <a:p>
            <a:pPr lvl="1"/>
            <a:r>
              <a:rPr lang="en-US" dirty="0"/>
              <a:t>This will be slow! </a:t>
            </a:r>
          </a:p>
          <a:p>
            <a:pPr lvl="1"/>
            <a:r>
              <a:rPr lang="en-US" dirty="0"/>
              <a:t>Running 5,000 cases would take over 13 hours.</a:t>
            </a:r>
          </a:p>
          <a:p>
            <a:pPr lvl="1"/>
            <a:r>
              <a:rPr lang="en-US" dirty="0"/>
              <a:t>We will run 500 cases; that will take about 1.3 hours.</a:t>
            </a:r>
          </a:p>
          <a:p>
            <a:pPr lvl="1"/>
            <a:r>
              <a:rPr lang="en-US" dirty="0"/>
              <a:t>Use the CODE V –supplied macro TOLMONTE.  See the macro </a:t>
            </a:r>
            <a:r>
              <a:rPr lang="en-US" dirty="0" err="1"/>
              <a:t>RunTolMonte.seq</a:t>
            </a:r>
            <a:r>
              <a:rPr lang="en-US" dirty="0"/>
              <a:t> that calls TOLMONTE.</a:t>
            </a:r>
          </a:p>
          <a:p>
            <a:pPr lvl="1"/>
            <a:endParaRPr lang="en-US" dirty="0"/>
          </a:p>
          <a:p>
            <a:pPr lvl="1"/>
            <a:endParaRPr lang="en-US" dirty="0"/>
          </a:p>
          <a:p>
            <a:pPr lvl="2"/>
            <a:endParaRPr lang="en-US"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3115442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True Monte Carlo, 500 cases</a:t>
            </a:r>
            <a:br>
              <a:rPr lang="en-US" dirty="0"/>
            </a:br>
            <a:r>
              <a:rPr lang="en-US" sz="2000" dirty="0"/>
              <a:t>(Runtime = 1 hour, 17 minutes)</a:t>
            </a:r>
          </a:p>
        </p:txBody>
      </p:sp>
      <p:pic>
        <p:nvPicPr>
          <p:cNvPr id="6" name="Content Placeholder 5"/>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4193747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endParaRPr lang="en-US" sz="2000" dirty="0"/>
          </a:p>
        </p:txBody>
      </p:sp>
      <p:sp>
        <p:nvSpPr>
          <p:cNvPr id="3" name="Content Placeholder 2"/>
          <p:cNvSpPr>
            <a:spLocks noGrp="1"/>
          </p:cNvSpPr>
          <p:nvPr>
            <p:ph idx="1"/>
          </p:nvPr>
        </p:nvSpPr>
        <p:spPr/>
        <p:txBody>
          <a:bodyPr>
            <a:normAutofit/>
          </a:bodyPr>
          <a:lstStyle/>
          <a:p>
            <a:r>
              <a:rPr lang="en-US" dirty="0"/>
              <a:t>Comparing the TOLMONTE results with the TOR results, we see that the results are very similar, though not exactly the same.</a:t>
            </a:r>
          </a:p>
          <a:p>
            <a:pPr lvl="1"/>
            <a:r>
              <a:rPr lang="en-US" dirty="0"/>
              <a:t>There is still a high probability that a very good MTF value will be achieved at all field points</a:t>
            </a:r>
          </a:p>
          <a:p>
            <a:pPr lvl="1"/>
            <a:r>
              <a:rPr lang="en-US" dirty="0"/>
              <a:t>Basically, this says that TOR and TOLMONTE are “telling us the same story” though some of the details are different.</a:t>
            </a:r>
          </a:p>
          <a:p>
            <a:pPr lvl="1"/>
            <a:r>
              <a:rPr lang="en-US" dirty="0"/>
              <a:t>The curves for the “corner” field points (for one of the two orientations) are slightly worse in the TOLMONTE results</a:t>
            </a:r>
          </a:p>
          <a:p>
            <a:pPr lvl="2"/>
            <a:r>
              <a:rPr lang="en-US" dirty="0"/>
              <a:t>In most applications, these results would still be acceptable at the corner of the field.</a:t>
            </a:r>
          </a:p>
          <a:p>
            <a:pPr lvl="2"/>
            <a:r>
              <a:rPr lang="en-US" dirty="0"/>
              <a:t>If not, one could examine the sensitivities to see what tolerances were affecting the corner fields the strongest, and tighten those tolerances specifically.</a:t>
            </a:r>
          </a:p>
          <a:p>
            <a:r>
              <a:rPr lang="en-US" dirty="0"/>
              <a:t>Wherever TOLMONTE and TOR disagree, one has to believe the TOLMONTE results, however: </a:t>
            </a:r>
          </a:p>
          <a:p>
            <a:pPr lvl="1"/>
            <a:r>
              <a:rPr lang="en-US" dirty="0"/>
              <a:t>TOR is still very accurate, and</a:t>
            </a:r>
          </a:p>
          <a:p>
            <a:pPr lvl="1"/>
            <a:r>
              <a:rPr lang="en-US" dirty="0"/>
              <a:t>Because of the extreme speed of TOR, we were able to “iterate” the tolerances to get good results in a short amount of time</a:t>
            </a:r>
          </a:p>
          <a:p>
            <a:pPr lvl="1"/>
            <a:endParaRPr lang="en-US" dirty="0"/>
          </a:p>
          <a:p>
            <a:pPr lvl="2"/>
            <a:endParaRPr lang="en-US" dirty="0"/>
          </a:p>
        </p:txBody>
      </p:sp>
      <p:sp>
        <p:nvSpPr>
          <p:cNvPr id="4" name="Footer Placeholder 3"/>
          <p:cNvSpPr>
            <a:spLocks noGrp="1"/>
          </p:cNvSpPr>
          <p:nvPr>
            <p:ph type="ftr" sz="quarter" idx="10"/>
          </p:nvPr>
        </p:nvSpPr>
        <p:spPr/>
        <p:txBody>
          <a:bodyPr/>
          <a:lstStyle/>
          <a:p>
            <a:r>
              <a:rPr lang="en-US"/>
              <a:t>Successful Tolerancing and Manufacturing</a:t>
            </a:r>
            <a:endParaRPr lang="en-US" dirty="0"/>
          </a:p>
        </p:txBody>
      </p:sp>
    </p:spTree>
    <p:extLst>
      <p:ext uri="{BB962C8B-B14F-4D97-AF65-F5344CB8AC3E}">
        <p14:creationId xmlns:p14="http://schemas.microsoft.com/office/powerpoint/2010/main" val="2968160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120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26002" y="2674726"/>
            <a:ext cx="10972800" cy="1177506"/>
          </a:xfrm>
        </p:spPr>
        <p:txBody>
          <a:bodyPr/>
          <a:lstStyle/>
          <a:p>
            <a:r>
              <a:rPr lang="en-US" dirty="0"/>
              <a:t>APPENDIX:</a:t>
            </a:r>
            <a:br>
              <a:rPr lang="en-US" dirty="0"/>
            </a:br>
            <a:r>
              <a:rPr lang="en-US" dirty="0"/>
              <a:t>Supplemental Information on Manufacturing Techniques and Tolerances</a:t>
            </a:r>
          </a:p>
        </p:txBody>
      </p:sp>
    </p:spTree>
    <p:extLst>
      <p:ext uri="{BB962C8B-B14F-4D97-AF65-F5344CB8AC3E}">
        <p14:creationId xmlns:p14="http://schemas.microsoft.com/office/powerpoint/2010/main" val="390692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V-Block Alignment</a:t>
            </a:r>
          </a:p>
        </p:txBody>
      </p:sp>
      <p:sp>
        <p:nvSpPr>
          <p:cNvPr id="3" name="Content Placeholder 2"/>
          <p:cNvSpPr>
            <a:spLocks noGrp="1"/>
          </p:cNvSpPr>
          <p:nvPr>
            <p:ph idx="1"/>
          </p:nvPr>
        </p:nvSpPr>
        <p:spPr>
          <a:xfrm>
            <a:off x="0" y="1618315"/>
            <a:ext cx="4106174" cy="1889554"/>
          </a:xfrm>
        </p:spPr>
        <p:txBody>
          <a:bodyPr>
            <a:noAutofit/>
          </a:bodyPr>
          <a:lstStyle/>
          <a:p>
            <a:r>
              <a:rPr lang="en-US" sz="1800" dirty="0"/>
              <a:t>The two components are edged to the same diameter, and then squeezed between V blocks for cementing.</a:t>
            </a:r>
          </a:p>
          <a:p>
            <a:endParaRPr lang="en-US" sz="1800" dirty="0"/>
          </a:p>
          <a:p>
            <a:r>
              <a:rPr lang="en-US" sz="1800" dirty="0"/>
              <a:t>If they are not exactly the same diameter, an error results</a:t>
            </a:r>
          </a:p>
          <a:p>
            <a:endParaRPr lang="en-US" sz="1800" dirty="0"/>
          </a:p>
          <a:p>
            <a:endParaRPr lang="en-US" sz="1800" dirty="0"/>
          </a:p>
          <a:p>
            <a:endParaRPr lang="en-US" sz="1800" dirty="0"/>
          </a:p>
          <a:p>
            <a:r>
              <a:rPr lang="en-US" sz="1800" dirty="0"/>
              <a:t>Use a </a:t>
            </a:r>
            <a:r>
              <a:rPr lang="en-US" sz="1800" b="1" dirty="0">
                <a:solidFill>
                  <a:srgbClr val="4E2683"/>
                </a:solidFill>
              </a:rPr>
              <a:t>ROL</a:t>
            </a:r>
            <a:r>
              <a:rPr lang="en-US" sz="1800" dirty="0"/>
              <a:t> tolerance to represent this error</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5" name="Picture 4"/>
          <p:cNvPicPr>
            <a:picLocks noChangeAspect="1"/>
          </p:cNvPicPr>
          <p:nvPr/>
        </p:nvPicPr>
        <p:blipFill rotWithShape="1">
          <a:blip r:embed="rId2"/>
          <a:srcRect l="62825" t="13166" r="11563" b="71698"/>
          <a:stretch/>
        </p:blipFill>
        <p:spPr>
          <a:xfrm>
            <a:off x="4106174" y="1035696"/>
            <a:ext cx="3692668" cy="2822713"/>
          </a:xfrm>
          <a:prstGeom prst="rect">
            <a:avLst/>
          </a:prstGeom>
        </p:spPr>
      </p:pic>
      <p:sp>
        <p:nvSpPr>
          <p:cNvPr id="6" name="TextBox 5"/>
          <p:cNvSpPr txBox="1"/>
          <p:nvPr/>
        </p:nvSpPr>
        <p:spPr>
          <a:xfrm>
            <a:off x="7798842" y="2101427"/>
            <a:ext cx="4037066" cy="923330"/>
          </a:xfrm>
          <a:prstGeom prst="rect">
            <a:avLst/>
          </a:prstGeom>
          <a:noFill/>
        </p:spPr>
        <p:txBody>
          <a:bodyPr wrap="square" rtlCol="0">
            <a:spAutoFit/>
          </a:bodyPr>
          <a:lstStyle/>
          <a:p>
            <a:r>
              <a:rPr lang="en-US" dirty="0"/>
              <a:t>From: </a:t>
            </a:r>
            <a:r>
              <a:rPr lang="en-US" b="1" dirty="0"/>
              <a:t>Arbeitsverfahren der Feinoptik</a:t>
            </a:r>
            <a:r>
              <a:rPr lang="en-US" dirty="0"/>
              <a:t>, H. Shade, Deutscher Ingenieur-Verlag GmbH (1955)</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217" y="3858409"/>
            <a:ext cx="3603625"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729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Spindle or Air-Bearing Alignment</a:t>
            </a:r>
          </a:p>
        </p:txBody>
      </p:sp>
      <p:sp>
        <p:nvSpPr>
          <p:cNvPr id="3" name="Content Placeholder 2"/>
          <p:cNvSpPr>
            <a:spLocks noGrp="1"/>
          </p:cNvSpPr>
          <p:nvPr>
            <p:ph idx="1"/>
          </p:nvPr>
        </p:nvSpPr>
        <p:spPr>
          <a:xfrm>
            <a:off x="609600" y="1414463"/>
            <a:ext cx="5778910" cy="4848225"/>
          </a:xfrm>
        </p:spPr>
        <p:txBody>
          <a:bodyPr/>
          <a:lstStyle/>
          <a:p>
            <a:r>
              <a:rPr lang="en-US" dirty="0"/>
              <a:t>If the fabricator is using a probe to measure the runout of the optical surfaces, then:</a:t>
            </a:r>
          </a:p>
          <a:p>
            <a:pPr lvl="1"/>
            <a:r>
              <a:rPr lang="en-US" dirty="0"/>
              <a:t>It is possible (and indeed, likely) that the tilt of the top surface of the doublet will at least partially compensate for any runout of the middle (cemented) surface</a:t>
            </a:r>
          </a:p>
          <a:p>
            <a:pPr lvl="1"/>
            <a:r>
              <a:rPr lang="en-US" dirty="0"/>
              <a:t>Use </a:t>
            </a:r>
            <a:r>
              <a:rPr lang="en-US" b="1" dirty="0">
                <a:solidFill>
                  <a:srgbClr val="4E2683"/>
                </a:solidFill>
              </a:rPr>
              <a:t>TIR</a:t>
            </a:r>
            <a:r>
              <a:rPr lang="en-US" dirty="0"/>
              <a:t> tolerances on the middle and top surfaces to represent the tilts of those surfaces relative to the bottom surface.  </a:t>
            </a:r>
          </a:p>
          <a:p>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510" y="1211574"/>
            <a:ext cx="5803490" cy="3868993"/>
          </a:xfrm>
          <a:prstGeom prst="rect">
            <a:avLst/>
          </a:prstGeom>
        </p:spPr>
      </p:pic>
      <p:sp>
        <p:nvSpPr>
          <p:cNvPr id="6" name="Rectangle 5"/>
          <p:cNvSpPr/>
          <p:nvPr/>
        </p:nvSpPr>
        <p:spPr>
          <a:xfrm flipH="1">
            <a:off x="6388510" y="5406823"/>
            <a:ext cx="5803490" cy="646331"/>
          </a:xfrm>
          <a:prstGeom prst="rect">
            <a:avLst/>
          </a:prstGeom>
        </p:spPr>
        <p:txBody>
          <a:bodyPr wrap="square">
            <a:spAutoFit/>
          </a:bodyPr>
          <a:lstStyle/>
          <a:p>
            <a:r>
              <a:rPr lang="en-US" dirty="0"/>
              <a:t>From: http://optoalignment.com/services/lens-assembly/</a:t>
            </a:r>
          </a:p>
        </p:txBody>
      </p:sp>
    </p:spTree>
    <p:extLst>
      <p:ext uri="{BB962C8B-B14F-4D97-AF65-F5344CB8AC3E}">
        <p14:creationId xmlns:p14="http://schemas.microsoft.com/office/powerpoint/2010/main" val="3321820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it Matter?</a:t>
            </a:r>
          </a:p>
        </p:txBody>
      </p:sp>
      <p:sp>
        <p:nvSpPr>
          <p:cNvPr id="3" name="Content Placeholder 2"/>
          <p:cNvSpPr>
            <a:spLocks noGrp="1"/>
          </p:cNvSpPr>
          <p:nvPr>
            <p:ph idx="1"/>
          </p:nvPr>
        </p:nvSpPr>
        <p:spPr/>
        <p:txBody>
          <a:bodyPr/>
          <a:lstStyle/>
          <a:p>
            <a:pPr>
              <a:buClr>
                <a:schemeClr val="tx1"/>
              </a:buClr>
            </a:pPr>
            <a:r>
              <a:rPr lang="en-US" b="1" dirty="0">
                <a:solidFill>
                  <a:srgbClr val="4E2683"/>
                </a:solidFill>
              </a:rPr>
              <a:t>ROL</a:t>
            </a:r>
            <a:r>
              <a:rPr lang="en-US" dirty="0"/>
              <a:t> plus wedge of the bottom element is equivalent to a wedge of the two elements</a:t>
            </a:r>
          </a:p>
          <a:p>
            <a:r>
              <a:rPr lang="en-US" dirty="0"/>
              <a:t>…which is equivalent to </a:t>
            </a:r>
            <a:r>
              <a:rPr lang="en-US" b="1" dirty="0">
                <a:solidFill>
                  <a:srgbClr val="4E2683"/>
                </a:solidFill>
              </a:rPr>
              <a:t>TIR</a:t>
            </a:r>
            <a:r>
              <a:rPr lang="en-US" dirty="0"/>
              <a:t> of the middle and top surfaces</a:t>
            </a:r>
          </a:p>
          <a:p>
            <a:r>
              <a:rPr lang="en-US" dirty="0"/>
              <a:t>…which is equivalent to </a:t>
            </a:r>
            <a:r>
              <a:rPr lang="en-US" b="1" dirty="0">
                <a:solidFill>
                  <a:srgbClr val="4E2683"/>
                </a:solidFill>
              </a:rPr>
              <a:t>DLA</a:t>
            </a:r>
            <a:r>
              <a:rPr lang="en-US" dirty="0"/>
              <a:t>, </a:t>
            </a:r>
            <a:r>
              <a:rPr lang="en-US" b="1" dirty="0">
                <a:solidFill>
                  <a:srgbClr val="4E2683"/>
                </a:solidFill>
              </a:rPr>
              <a:t>DLB</a:t>
            </a:r>
            <a:r>
              <a:rPr lang="en-US" dirty="0"/>
              <a:t> of the middle and top surfaces</a:t>
            </a:r>
          </a:p>
          <a:p>
            <a:endParaRPr lang="en-US" dirty="0"/>
          </a:p>
          <a:p>
            <a:r>
              <a:rPr lang="en-US" dirty="0"/>
              <a:t>It is a matter of communication with the fabricator.</a:t>
            </a:r>
          </a:p>
          <a:p>
            <a:r>
              <a:rPr lang="en-US" dirty="0"/>
              <a:t>If the fabricator measures TIR:</a:t>
            </a:r>
          </a:p>
          <a:p>
            <a:pPr lvl="1"/>
            <a:r>
              <a:rPr lang="en-US" dirty="0"/>
              <a:t>They can estimate the accuracy of the TIR measurement</a:t>
            </a:r>
          </a:p>
          <a:p>
            <a:pPr lvl="1"/>
            <a:r>
              <a:rPr lang="en-US" dirty="0"/>
              <a:t>They cannot easily estimate the accuracy of the equivalent </a:t>
            </a:r>
            <a:r>
              <a:rPr lang="en-US" b="1" dirty="0">
                <a:solidFill>
                  <a:srgbClr val="4E2683"/>
                </a:solidFill>
              </a:rPr>
              <a:t>ROL</a:t>
            </a:r>
            <a:r>
              <a:rPr lang="en-US" dirty="0"/>
              <a:t> tolerance</a:t>
            </a:r>
          </a:p>
          <a:p>
            <a:pPr lvl="1"/>
            <a:r>
              <a:rPr lang="en-US" dirty="0"/>
              <a:t>The equivalent </a:t>
            </a:r>
            <a:r>
              <a:rPr lang="en-US" b="1" dirty="0">
                <a:solidFill>
                  <a:srgbClr val="4E2683"/>
                </a:solidFill>
              </a:rPr>
              <a:t>ROL</a:t>
            </a:r>
            <a:r>
              <a:rPr lang="en-US" dirty="0"/>
              <a:t> tolerance varies with the curvature of the cemented surface, so it is not a simple number that they can quote</a:t>
            </a:r>
          </a:p>
          <a:p>
            <a:pPr lvl="1"/>
            <a:r>
              <a:rPr lang="en-US" dirty="0"/>
              <a:t>If you ask them what </a:t>
            </a:r>
            <a:r>
              <a:rPr lang="en-US" b="1" dirty="0">
                <a:solidFill>
                  <a:srgbClr val="4E2683"/>
                </a:solidFill>
              </a:rPr>
              <a:t>ROL</a:t>
            </a:r>
            <a:r>
              <a:rPr lang="en-US" dirty="0"/>
              <a:t> tolerance they can easily hold, they may give an answer that isn’t very useful</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890579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will the Lenses be Mounted?</a:t>
            </a:r>
          </a:p>
        </p:txBody>
      </p:sp>
      <p:sp>
        <p:nvSpPr>
          <p:cNvPr id="3" name="Content Placeholder 2"/>
          <p:cNvSpPr>
            <a:spLocks noGrp="1"/>
          </p:cNvSpPr>
          <p:nvPr>
            <p:ph idx="1"/>
          </p:nvPr>
        </p:nvSpPr>
        <p:spPr/>
        <p:txBody>
          <a:bodyPr/>
          <a:lstStyle/>
          <a:p>
            <a:r>
              <a:rPr lang="en-US" dirty="0"/>
              <a:t>Dropped into a tube, with spacers?</a:t>
            </a:r>
          </a:p>
          <a:p>
            <a:r>
              <a:rPr lang="en-US" dirty="0"/>
              <a:t>Cemented onto lens seats turned into the housing?</a:t>
            </a:r>
          </a:p>
          <a:p>
            <a:r>
              <a:rPr lang="en-US" dirty="0"/>
              <a:t>Ball-Chuck Centering (a.k.a. “Alignment Turning”)?</a:t>
            </a:r>
          </a:p>
          <a:p>
            <a:pPr lvl="1"/>
            <a:r>
              <a:rPr lang="en-US" dirty="0"/>
              <a:t>Lenses are cemented into metal cells</a:t>
            </a:r>
          </a:p>
          <a:p>
            <a:pPr lvl="1"/>
            <a:r>
              <a:rPr lang="en-US" dirty="0"/>
              <a:t>Cells are chucked into a special lathe with an integrated alignment telescope</a:t>
            </a:r>
          </a:p>
          <a:p>
            <a:pPr lvl="1"/>
            <a:r>
              <a:rPr lang="en-US" dirty="0"/>
              <a:t>The chuck is adjusted so that the optical surfaces are true to the rotation axis of the lathe</a:t>
            </a:r>
          </a:p>
          <a:p>
            <a:pPr lvl="1"/>
            <a:r>
              <a:rPr lang="en-US" dirty="0"/>
              <a:t>The outer edges of the metal cells are turned to the desired diameter</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716534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Irregularity</a:t>
            </a:r>
          </a:p>
        </p:txBody>
      </p:sp>
      <p:sp>
        <p:nvSpPr>
          <p:cNvPr id="5" name="Content Placeholder 4"/>
          <p:cNvSpPr>
            <a:spLocks noGrp="1"/>
          </p:cNvSpPr>
          <p:nvPr>
            <p:ph idx="1"/>
          </p:nvPr>
        </p:nvSpPr>
        <p:spPr/>
        <p:txBody>
          <a:bodyPr>
            <a:normAutofit/>
          </a:bodyPr>
          <a:lstStyle/>
          <a:p>
            <a:r>
              <a:rPr lang="en-US" dirty="0"/>
              <a:t>“Irregularity” refers to long-period errors on the surface that are not spherical.</a:t>
            </a:r>
          </a:p>
          <a:p>
            <a:pPr lvl="1"/>
            <a:r>
              <a:rPr lang="en-US" dirty="0"/>
              <a:t>In traditional, pitch-polishing of spherical surfaces, surface errors are mostly astigmatic in nature.</a:t>
            </a:r>
          </a:p>
          <a:p>
            <a:pPr lvl="1"/>
            <a:r>
              <a:rPr lang="en-US" dirty="0"/>
              <a:t>For centuries, it was common to assume that “irregularity” and “astigmatic surface error” were the same.</a:t>
            </a:r>
          </a:p>
          <a:p>
            <a:pPr lvl="1"/>
            <a:r>
              <a:rPr lang="en-US" dirty="0"/>
              <a:t>Modern polishing techniques can produce errors that are not astigmatic in nature.</a:t>
            </a:r>
          </a:p>
          <a:p>
            <a:pPr lvl="2"/>
            <a:r>
              <a:rPr lang="en-US" dirty="0"/>
              <a:t>For instance, high-speed polishers frequently produce surface errors that are rotationally symmetric</a:t>
            </a:r>
          </a:p>
          <a:p>
            <a:r>
              <a:rPr lang="en-US" dirty="0"/>
              <a:t>In CODE V, Irregularity is modeled as an astigmatic surface error</a:t>
            </a:r>
          </a:p>
          <a:p>
            <a:pPr lvl="1"/>
            <a:r>
              <a:rPr lang="en-US" dirty="0"/>
              <a:t>It is possible to model other error types as well, but “Irregularity” means astigmatic.</a:t>
            </a:r>
          </a:p>
          <a:p>
            <a:r>
              <a:rPr lang="en-US" dirty="0"/>
              <a:t>At the lowest level of approximation:</a:t>
            </a:r>
          </a:p>
          <a:p>
            <a:pPr lvl="1"/>
            <a:r>
              <a:rPr lang="en-US" dirty="0"/>
              <a:t>It does not much matter what the shape of the non-spherical surface perturbation is…</a:t>
            </a:r>
          </a:p>
          <a:p>
            <a:pPr lvl="1"/>
            <a:r>
              <a:rPr lang="en-US" dirty="0"/>
              <a:t>The important thing is that it be a long-period error that is not </a:t>
            </a:r>
            <a:r>
              <a:rPr lang="en-US" dirty="0" err="1"/>
              <a:t>refocusable</a:t>
            </a:r>
            <a:r>
              <a:rPr lang="en-US" dirty="0"/>
              <a:t>.</a:t>
            </a:r>
          </a:p>
          <a:p>
            <a:pPr marL="1588"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14865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Layout</a:t>
            </a:r>
          </a:p>
        </p:txBody>
      </p:sp>
      <p:pic>
        <p:nvPicPr>
          <p:cNvPr id="6" name="Content Placeholder 5"/>
          <p:cNvPicPr>
            <a:picLocks noGrp="1" noChangeAspect="1"/>
          </p:cNvPicPr>
          <p:nvPr>
            <p:ph idx="1"/>
          </p:nvPr>
        </p:nvPicPr>
        <p:blipFill>
          <a:blip r:embed="rId2"/>
          <a:stretch>
            <a:fillRect/>
          </a:stretch>
        </p:blipFill>
        <p:spPr>
          <a:xfrm>
            <a:off x="2662013" y="1414463"/>
            <a:ext cx="6867973" cy="4848225"/>
          </a:xfrm>
          <a:prstGeom prst="rect">
            <a:avLst/>
          </a:prstGeom>
        </p:spPr>
      </p:pic>
      <p:sp>
        <p:nvSpPr>
          <p:cNvPr id="7" name="TextBox 6"/>
          <p:cNvSpPr txBox="1"/>
          <p:nvPr/>
        </p:nvSpPr>
        <p:spPr>
          <a:xfrm>
            <a:off x="334978" y="2190939"/>
            <a:ext cx="2327035" cy="206210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EFL = 37.8 mm</a:t>
            </a:r>
          </a:p>
          <a:p>
            <a:r>
              <a:rPr lang="en-US" sz="1600" dirty="0"/>
              <a:t>F/2.5</a:t>
            </a:r>
          </a:p>
          <a:p>
            <a:r>
              <a:rPr lang="en-US" sz="1600" dirty="0"/>
              <a:t>Semi field = 30º (to corner)</a:t>
            </a:r>
          </a:p>
          <a:p>
            <a:r>
              <a:rPr lang="en-US" sz="1600" dirty="0"/>
              <a:t>Format: 24 x 36 mm</a:t>
            </a:r>
          </a:p>
          <a:p>
            <a:r>
              <a:rPr lang="en-US" sz="1600" dirty="0"/>
              <a:t>2913 x 3155 pixels</a:t>
            </a:r>
          </a:p>
          <a:p>
            <a:r>
              <a:rPr lang="en-US" sz="1600" dirty="0"/>
              <a:t>Pixel pitch = 0.00824</a:t>
            </a:r>
          </a:p>
          <a:p>
            <a:r>
              <a:rPr lang="en-US" sz="1600" dirty="0"/>
              <a:t>(Nyquist = 60.7 cy/mm)</a:t>
            </a:r>
          </a:p>
        </p:txBody>
      </p:sp>
      <p:sp>
        <p:nvSpPr>
          <p:cNvPr id="5"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685505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Irregularity (Rules of thumb)</a:t>
            </a:r>
          </a:p>
        </p:txBody>
      </p:sp>
      <p:sp>
        <p:nvSpPr>
          <p:cNvPr id="5" name="Content Placeholder 4"/>
          <p:cNvSpPr>
            <a:spLocks noGrp="1"/>
          </p:cNvSpPr>
          <p:nvPr>
            <p:ph idx="1"/>
          </p:nvPr>
        </p:nvSpPr>
        <p:spPr/>
        <p:txBody>
          <a:bodyPr>
            <a:normAutofit/>
          </a:bodyPr>
          <a:lstStyle/>
          <a:p>
            <a:pPr marL="344488" indent="-342900"/>
            <a:r>
              <a:rPr lang="en-US" dirty="0"/>
              <a:t>The “classical” rule, for test plates:</a:t>
            </a:r>
          </a:p>
          <a:p>
            <a:pPr marL="631825" lvl="1" indent="-342900"/>
            <a:r>
              <a:rPr lang="en-US" dirty="0"/>
              <a:t>The irregularity specification should be no tighter than 1/3 to 1/4</a:t>
            </a:r>
            <a:r>
              <a:rPr lang="en-US" baseline="30000" dirty="0"/>
              <a:t>th</a:t>
            </a:r>
            <a:r>
              <a:rPr lang="en-US" dirty="0"/>
              <a:t> of the spec for spherical fringes from a test plate.</a:t>
            </a:r>
          </a:p>
          <a:p>
            <a:pPr marL="631825" lvl="1" indent="-342900"/>
            <a:r>
              <a:rPr lang="en-US" dirty="0"/>
              <a:t>Reasoning: You can’t measure irregularity to 1/20</a:t>
            </a:r>
            <a:r>
              <a:rPr lang="en-US" baseline="30000" dirty="0"/>
              <a:t>th</a:t>
            </a:r>
            <a:r>
              <a:rPr lang="en-US" dirty="0"/>
              <a:t> of a fringe in the presence of a large “power” error.</a:t>
            </a:r>
          </a:p>
          <a:p>
            <a:pPr marL="631825" lvl="1" indent="-342900"/>
            <a:r>
              <a:rPr lang="en-US" dirty="0"/>
              <a:t>This rule is good to know and even adhere to, but becoming outdated:</a:t>
            </a:r>
          </a:p>
          <a:p>
            <a:pPr marL="919163" lvl="2" indent="-342900"/>
            <a:r>
              <a:rPr lang="en-US" dirty="0"/>
              <a:t>Digital interferometry has improved our measurement capability</a:t>
            </a:r>
          </a:p>
          <a:p>
            <a:pPr marL="919163" lvl="2" indent="-342900"/>
            <a:r>
              <a:rPr lang="en-US" dirty="0"/>
              <a:t>Many shops no longer measure using test plates</a:t>
            </a:r>
          </a:p>
          <a:p>
            <a:pPr marL="631825" lvl="1" indent="-342900"/>
            <a:r>
              <a:rPr lang="en-US" dirty="0"/>
              <a:t>Rules of thumb (for parts in the 25 – 50 mm diameter range):</a:t>
            </a:r>
          </a:p>
          <a:p>
            <a:pPr marL="919163" lvl="2" indent="-342900"/>
            <a:r>
              <a:rPr lang="en-US" dirty="0"/>
              <a:t>Easy: 3 Fringes</a:t>
            </a:r>
          </a:p>
          <a:p>
            <a:pPr marL="919163" lvl="2" indent="-342900"/>
            <a:r>
              <a:rPr lang="en-US" dirty="0"/>
              <a:t>Medium: 1 Fringe</a:t>
            </a:r>
          </a:p>
          <a:p>
            <a:pPr marL="919163" lvl="2" indent="-342900"/>
            <a:r>
              <a:rPr lang="en-US" dirty="0"/>
              <a:t>Hard: 1/2 Fringe</a:t>
            </a:r>
          </a:p>
          <a:p>
            <a:pPr marL="919163" lvl="2" indent="-342900"/>
            <a:r>
              <a:rPr lang="en-US" dirty="0"/>
              <a:t>(If you are violating the rule of 1/3 - 1/4 of “power” rule, be aware of what you are doing.)</a:t>
            </a:r>
          </a:p>
          <a:p>
            <a:pPr marL="1588"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540920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Glass Thickness Errors</a:t>
            </a:r>
          </a:p>
        </p:txBody>
      </p:sp>
      <p:sp>
        <p:nvSpPr>
          <p:cNvPr id="5" name="Content Placeholder 4"/>
          <p:cNvSpPr>
            <a:spLocks noGrp="1"/>
          </p:cNvSpPr>
          <p:nvPr>
            <p:ph idx="1"/>
          </p:nvPr>
        </p:nvSpPr>
        <p:spPr/>
        <p:txBody>
          <a:bodyPr>
            <a:normAutofit/>
          </a:bodyPr>
          <a:lstStyle/>
          <a:p>
            <a:r>
              <a:rPr lang="en-US" dirty="0"/>
              <a:t>Fabricators like to stop polishing when the surfaces are good</a:t>
            </a:r>
          </a:p>
          <a:p>
            <a:pPr lvl="1"/>
            <a:r>
              <a:rPr lang="en-US" dirty="0"/>
              <a:t>For this reason they like loose tolerances on thickness</a:t>
            </a:r>
          </a:p>
          <a:p>
            <a:pPr lvl="1"/>
            <a:r>
              <a:rPr lang="en-US" dirty="0"/>
              <a:t>Elements typically end up too thick more often than too thin.</a:t>
            </a:r>
          </a:p>
          <a:p>
            <a:pPr lvl="1"/>
            <a:endParaRPr lang="en-US" dirty="0"/>
          </a:p>
          <a:p>
            <a:r>
              <a:rPr lang="en-US" dirty="0"/>
              <a:t>Rules of thumb (for pitch-polished surfaces)</a:t>
            </a:r>
          </a:p>
          <a:p>
            <a:pPr marL="0" indent="0">
              <a:buNone/>
            </a:pPr>
            <a:r>
              <a:rPr lang="en-US" dirty="0"/>
              <a:t>	Easy: 0.100 mm  </a:t>
            </a:r>
          </a:p>
          <a:p>
            <a:pPr marL="0" indent="0">
              <a:buNone/>
            </a:pPr>
            <a:r>
              <a:rPr lang="en-US" dirty="0"/>
              <a:t>	Middle: 0.050  </a:t>
            </a:r>
          </a:p>
          <a:p>
            <a:pPr marL="0" indent="0">
              <a:buNone/>
            </a:pPr>
            <a:r>
              <a:rPr lang="en-US" dirty="0"/>
              <a:t>	Hard: 0.025</a:t>
            </a:r>
          </a:p>
          <a:p>
            <a:pPr marL="0" indent="0">
              <a:buNone/>
            </a:pPr>
            <a:endParaRPr lang="en-US" dirty="0"/>
          </a:p>
          <a:p>
            <a:r>
              <a:rPr lang="en-US" dirty="0"/>
              <a:t>In reality, what is easy or hard depends on the fabrication technology.</a:t>
            </a:r>
          </a:p>
          <a:p>
            <a:pPr lvl="1"/>
            <a:r>
              <a:rPr lang="en-US" dirty="0"/>
              <a:t>0.025 mm is “hard” for pitch polishing, but not hard if a high-speed polisher is being used.</a:t>
            </a:r>
          </a:p>
          <a:p>
            <a:pPr lvl="1"/>
            <a:r>
              <a:rPr lang="en-US" dirty="0"/>
              <a:t>Use the telephone!</a:t>
            </a:r>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828059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Airspace Errors</a:t>
            </a:r>
          </a:p>
        </p:txBody>
      </p:sp>
      <p:sp>
        <p:nvSpPr>
          <p:cNvPr id="5" name="Content Placeholder 4"/>
          <p:cNvSpPr>
            <a:spLocks noGrp="1"/>
          </p:cNvSpPr>
          <p:nvPr>
            <p:ph idx="1"/>
          </p:nvPr>
        </p:nvSpPr>
        <p:spPr/>
        <p:txBody>
          <a:bodyPr>
            <a:normAutofit/>
          </a:bodyPr>
          <a:lstStyle/>
          <a:p>
            <a:r>
              <a:rPr lang="en-US" dirty="0"/>
              <a:t>For mechanically machined parts (spacers, etc.) talk to the housing manufacturer – the folks who will cut the metal.</a:t>
            </a:r>
          </a:p>
          <a:p>
            <a:endParaRPr lang="en-US" dirty="0"/>
          </a:p>
          <a:p>
            <a:r>
              <a:rPr lang="en-US" dirty="0"/>
              <a:t>Typical values for the accuracy of machined parts:</a:t>
            </a:r>
          </a:p>
          <a:p>
            <a:pPr marL="0" indent="0">
              <a:buNone/>
            </a:pPr>
            <a:r>
              <a:rPr lang="en-US" dirty="0"/>
              <a:t>	Easy: 0.050 mm </a:t>
            </a:r>
          </a:p>
          <a:p>
            <a:pPr marL="0" indent="0">
              <a:buNone/>
            </a:pPr>
            <a:r>
              <a:rPr lang="en-US" dirty="0"/>
              <a:t>	Medium: 0.025 mm</a:t>
            </a:r>
          </a:p>
          <a:p>
            <a:pPr marL="0" indent="0">
              <a:buNone/>
            </a:pPr>
            <a:r>
              <a:rPr lang="en-US" dirty="0"/>
              <a:t>	Hard: 0.012 mm</a:t>
            </a:r>
          </a:p>
          <a:p>
            <a:pPr marL="0" indent="0">
              <a:buNone/>
            </a:pPr>
            <a:endParaRPr lang="en-US" dirty="0"/>
          </a:p>
          <a:p>
            <a:pPr marL="0" indent="0">
              <a:buNone/>
            </a:pPr>
            <a:r>
              <a:rPr lang="en-US" dirty="0"/>
              <a:t>Airspace Tolerances depend on how the parts are to be mounted…</a:t>
            </a:r>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759858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3274062" y="1036317"/>
            <a:ext cx="8163171" cy="750280"/>
          </a:xfrm>
          <a:custGeom>
            <a:avLst/>
            <a:gdLst>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379589 w 8582900"/>
              <a:gd name="connsiteY0" fmla="*/ 801747 h 801747"/>
              <a:gd name="connsiteX1" fmla="*/ 5379589 w 8582900"/>
              <a:gd name="connsiteY1" fmla="*/ 519645 h 801747"/>
              <a:gd name="connsiteX2" fmla="*/ 8035240 w 8582900"/>
              <a:gd name="connsiteY2" fmla="*/ 578011 h 801747"/>
              <a:gd name="connsiteX3" fmla="*/ 8044967 w 8582900"/>
              <a:gd name="connsiteY3" fmla="*/ 597466 h 801747"/>
              <a:gd name="connsiteX4" fmla="*/ 8025512 w 8582900"/>
              <a:gd name="connsiteY4" fmla="*/ 72173 h 801747"/>
              <a:gd name="connsiteX5" fmla="*/ 574125 w 8582900"/>
              <a:gd name="connsiteY5" fmla="*/ 13807 h 801747"/>
              <a:gd name="connsiteX6" fmla="*/ 846500 w 8582900"/>
              <a:gd name="connsiteY6" fmla="*/ 159722 h 801747"/>
              <a:gd name="connsiteX7" fmla="*/ 262840 w 8582900"/>
              <a:gd name="connsiteY7" fmla="*/ 237543 h 801747"/>
              <a:gd name="connsiteX8" fmla="*/ 972959 w 8582900"/>
              <a:gd name="connsiteY8" fmla="*/ 315364 h 801747"/>
              <a:gd name="connsiteX9" fmla="*/ 185018 w 8582900"/>
              <a:gd name="connsiteY9" fmla="*/ 441824 h 801747"/>
              <a:gd name="connsiteX10" fmla="*/ 3823163 w 8582900"/>
              <a:gd name="connsiteY10" fmla="*/ 471007 h 801747"/>
              <a:gd name="connsiteX11" fmla="*/ 3823163 w 8582900"/>
              <a:gd name="connsiteY11" fmla="*/ 801747 h 801747"/>
              <a:gd name="connsiteX12" fmla="*/ 5379589 w 8582900"/>
              <a:gd name="connsiteY12" fmla="*/ 801747 h 801747"/>
              <a:gd name="connsiteX0" fmla="*/ 5345892 w 8549203"/>
              <a:gd name="connsiteY0" fmla="*/ 801747 h 801747"/>
              <a:gd name="connsiteX1" fmla="*/ 5345892 w 8549203"/>
              <a:gd name="connsiteY1" fmla="*/ 519645 h 801747"/>
              <a:gd name="connsiteX2" fmla="*/ 8001543 w 8549203"/>
              <a:gd name="connsiteY2" fmla="*/ 578011 h 801747"/>
              <a:gd name="connsiteX3" fmla="*/ 8011270 w 8549203"/>
              <a:gd name="connsiteY3" fmla="*/ 597466 h 801747"/>
              <a:gd name="connsiteX4" fmla="*/ 7991815 w 8549203"/>
              <a:gd name="connsiteY4" fmla="*/ 72173 h 801747"/>
              <a:gd name="connsiteX5" fmla="*/ 540428 w 8549203"/>
              <a:gd name="connsiteY5" fmla="*/ 13807 h 801747"/>
              <a:gd name="connsiteX6" fmla="*/ 812803 w 8549203"/>
              <a:gd name="connsiteY6" fmla="*/ 159722 h 801747"/>
              <a:gd name="connsiteX7" fmla="*/ 229143 w 8549203"/>
              <a:gd name="connsiteY7" fmla="*/ 237543 h 801747"/>
              <a:gd name="connsiteX8" fmla="*/ 939262 w 8549203"/>
              <a:gd name="connsiteY8" fmla="*/ 315364 h 801747"/>
              <a:gd name="connsiteX9" fmla="*/ 151321 w 8549203"/>
              <a:gd name="connsiteY9" fmla="*/ 441824 h 801747"/>
              <a:gd name="connsiteX10" fmla="*/ 3789466 w 8549203"/>
              <a:gd name="connsiteY10" fmla="*/ 471007 h 801747"/>
              <a:gd name="connsiteX11" fmla="*/ 3789466 w 8549203"/>
              <a:gd name="connsiteY11" fmla="*/ 801747 h 801747"/>
              <a:gd name="connsiteX12" fmla="*/ 5345892 w 854920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068931"/>
              <a:gd name="connsiteY0" fmla="*/ 801747 h 801747"/>
              <a:gd name="connsiteX1" fmla="*/ 5214026 w 8068931"/>
              <a:gd name="connsiteY1" fmla="*/ 519645 h 801747"/>
              <a:gd name="connsiteX2" fmla="*/ 7869677 w 8068931"/>
              <a:gd name="connsiteY2" fmla="*/ 578011 h 801747"/>
              <a:gd name="connsiteX3" fmla="*/ 7879404 w 8068931"/>
              <a:gd name="connsiteY3" fmla="*/ 597466 h 801747"/>
              <a:gd name="connsiteX4" fmla="*/ 7859949 w 8068931"/>
              <a:gd name="connsiteY4" fmla="*/ 72173 h 801747"/>
              <a:gd name="connsiteX5" fmla="*/ 0 w 8068931"/>
              <a:gd name="connsiteY5" fmla="*/ 13807 h 801747"/>
              <a:gd name="connsiteX6" fmla="*/ 680937 w 8068931"/>
              <a:gd name="connsiteY6" fmla="*/ 159722 h 801747"/>
              <a:gd name="connsiteX7" fmla="*/ 97277 w 8068931"/>
              <a:gd name="connsiteY7" fmla="*/ 237543 h 801747"/>
              <a:gd name="connsiteX8" fmla="*/ 807396 w 8068931"/>
              <a:gd name="connsiteY8" fmla="*/ 315364 h 801747"/>
              <a:gd name="connsiteX9" fmla="*/ 19455 w 8068931"/>
              <a:gd name="connsiteY9" fmla="*/ 441824 h 801747"/>
              <a:gd name="connsiteX10" fmla="*/ 3657600 w 8068931"/>
              <a:gd name="connsiteY10" fmla="*/ 471007 h 801747"/>
              <a:gd name="connsiteX11" fmla="*/ 3657600 w 8068931"/>
              <a:gd name="connsiteY11" fmla="*/ 801747 h 801747"/>
              <a:gd name="connsiteX12" fmla="*/ 5214026 w 8068931"/>
              <a:gd name="connsiteY12" fmla="*/ 801747 h 801747"/>
              <a:gd name="connsiteX0" fmla="*/ 5214026 w 8068931"/>
              <a:gd name="connsiteY0" fmla="*/ 787940 h 787940"/>
              <a:gd name="connsiteX1" fmla="*/ 5214026 w 8068931"/>
              <a:gd name="connsiteY1" fmla="*/ 505838 h 787940"/>
              <a:gd name="connsiteX2" fmla="*/ 7869677 w 8068931"/>
              <a:gd name="connsiteY2" fmla="*/ 564204 h 787940"/>
              <a:gd name="connsiteX3" fmla="*/ 7879404 w 8068931"/>
              <a:gd name="connsiteY3" fmla="*/ 583659 h 787940"/>
              <a:gd name="connsiteX4" fmla="*/ 7859949 w 8068931"/>
              <a:gd name="connsiteY4" fmla="*/ 58366 h 787940"/>
              <a:gd name="connsiteX5" fmla="*/ 0 w 8068931"/>
              <a:gd name="connsiteY5" fmla="*/ 0 h 787940"/>
              <a:gd name="connsiteX6" fmla="*/ 680937 w 8068931"/>
              <a:gd name="connsiteY6" fmla="*/ 145915 h 787940"/>
              <a:gd name="connsiteX7" fmla="*/ 97277 w 8068931"/>
              <a:gd name="connsiteY7" fmla="*/ 223736 h 787940"/>
              <a:gd name="connsiteX8" fmla="*/ 807396 w 8068931"/>
              <a:gd name="connsiteY8" fmla="*/ 301557 h 787940"/>
              <a:gd name="connsiteX9" fmla="*/ 19455 w 8068931"/>
              <a:gd name="connsiteY9" fmla="*/ 428017 h 787940"/>
              <a:gd name="connsiteX10" fmla="*/ 3657600 w 8068931"/>
              <a:gd name="connsiteY10" fmla="*/ 457200 h 787940"/>
              <a:gd name="connsiteX11" fmla="*/ 3657600 w 8068931"/>
              <a:gd name="connsiteY11" fmla="*/ 787940 h 787940"/>
              <a:gd name="connsiteX12" fmla="*/ 5214026 w 8068931"/>
              <a:gd name="connsiteY12" fmla="*/ 787940 h 787940"/>
              <a:gd name="connsiteX0" fmla="*/ 5214026 w 8355853"/>
              <a:gd name="connsiteY0" fmla="*/ 787940 h 787940"/>
              <a:gd name="connsiteX1" fmla="*/ 5214026 w 8355853"/>
              <a:gd name="connsiteY1" fmla="*/ 505838 h 787940"/>
              <a:gd name="connsiteX2" fmla="*/ 7869677 w 8355853"/>
              <a:gd name="connsiteY2" fmla="*/ 564204 h 787940"/>
              <a:gd name="connsiteX3" fmla="*/ 7879404 w 8355853"/>
              <a:gd name="connsiteY3" fmla="*/ 583659 h 787940"/>
              <a:gd name="connsiteX4" fmla="*/ 7577847 w 8355853"/>
              <a:gd name="connsiteY4" fmla="*/ 282102 h 787940"/>
              <a:gd name="connsiteX5" fmla="*/ 7859949 w 8355853"/>
              <a:gd name="connsiteY5" fmla="*/ 58366 h 787940"/>
              <a:gd name="connsiteX6" fmla="*/ 0 w 8355853"/>
              <a:gd name="connsiteY6" fmla="*/ 0 h 787940"/>
              <a:gd name="connsiteX7" fmla="*/ 680937 w 8355853"/>
              <a:gd name="connsiteY7" fmla="*/ 145915 h 787940"/>
              <a:gd name="connsiteX8" fmla="*/ 97277 w 8355853"/>
              <a:gd name="connsiteY8" fmla="*/ 223736 h 787940"/>
              <a:gd name="connsiteX9" fmla="*/ 807396 w 8355853"/>
              <a:gd name="connsiteY9" fmla="*/ 301557 h 787940"/>
              <a:gd name="connsiteX10" fmla="*/ 19455 w 8355853"/>
              <a:gd name="connsiteY10" fmla="*/ 428017 h 787940"/>
              <a:gd name="connsiteX11" fmla="*/ 3657600 w 8355853"/>
              <a:gd name="connsiteY11" fmla="*/ 457200 h 787940"/>
              <a:gd name="connsiteX12" fmla="*/ 3657600 w 8355853"/>
              <a:gd name="connsiteY12" fmla="*/ 787940 h 787940"/>
              <a:gd name="connsiteX13" fmla="*/ 5214026 w 8355853"/>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413498"/>
              <a:gd name="connsiteY0" fmla="*/ 787940 h 787940"/>
              <a:gd name="connsiteX1" fmla="*/ 5214026 w 8413498"/>
              <a:gd name="connsiteY1" fmla="*/ 505838 h 787940"/>
              <a:gd name="connsiteX2" fmla="*/ 7869677 w 8413498"/>
              <a:gd name="connsiteY2" fmla="*/ 564204 h 787940"/>
              <a:gd name="connsiteX3" fmla="*/ 7879404 w 8413498"/>
              <a:gd name="connsiteY3" fmla="*/ 583659 h 787940"/>
              <a:gd name="connsiteX4" fmla="*/ 7354110 w 8413498"/>
              <a:gd name="connsiteY4" fmla="*/ 262647 h 787940"/>
              <a:gd name="connsiteX5" fmla="*/ 7859949 w 8413498"/>
              <a:gd name="connsiteY5" fmla="*/ 58366 h 787940"/>
              <a:gd name="connsiteX6" fmla="*/ 0 w 8413498"/>
              <a:gd name="connsiteY6" fmla="*/ 0 h 787940"/>
              <a:gd name="connsiteX7" fmla="*/ 680937 w 8413498"/>
              <a:gd name="connsiteY7" fmla="*/ 145915 h 787940"/>
              <a:gd name="connsiteX8" fmla="*/ 97277 w 8413498"/>
              <a:gd name="connsiteY8" fmla="*/ 223736 h 787940"/>
              <a:gd name="connsiteX9" fmla="*/ 807396 w 8413498"/>
              <a:gd name="connsiteY9" fmla="*/ 301557 h 787940"/>
              <a:gd name="connsiteX10" fmla="*/ 19455 w 8413498"/>
              <a:gd name="connsiteY10" fmla="*/ 428017 h 787940"/>
              <a:gd name="connsiteX11" fmla="*/ 3657600 w 8413498"/>
              <a:gd name="connsiteY11" fmla="*/ 457200 h 787940"/>
              <a:gd name="connsiteX12" fmla="*/ 3657600 w 8413498"/>
              <a:gd name="connsiteY12" fmla="*/ 787940 h 787940"/>
              <a:gd name="connsiteX13" fmla="*/ 5214026 w 8413498"/>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83292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59950 w 8070035"/>
              <a:gd name="connsiteY4" fmla="*/ 369651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15199 w 8070035"/>
              <a:gd name="connsiteY5" fmla="*/ 350196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36187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723763 w 8075304"/>
              <a:gd name="connsiteY4" fmla="*/ 447472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7915467"/>
              <a:gd name="connsiteY0" fmla="*/ 787940 h 787940"/>
              <a:gd name="connsiteX1" fmla="*/ 5214026 w 7915467"/>
              <a:gd name="connsiteY1" fmla="*/ 505838 h 787940"/>
              <a:gd name="connsiteX2" fmla="*/ 7869677 w 7915467"/>
              <a:gd name="connsiteY2" fmla="*/ 564204 h 787940"/>
              <a:gd name="connsiteX3" fmla="*/ 7879404 w 7915467"/>
              <a:gd name="connsiteY3" fmla="*/ 583659 h 787940"/>
              <a:gd name="connsiteX4" fmla="*/ 7344384 w 7915467"/>
              <a:gd name="connsiteY4" fmla="*/ 389106 h 787940"/>
              <a:gd name="connsiteX5" fmla="*/ 7869678 w 7915467"/>
              <a:gd name="connsiteY5" fmla="*/ 291829 h 787940"/>
              <a:gd name="connsiteX6" fmla="*/ 7334654 w 7915467"/>
              <a:gd name="connsiteY6" fmla="*/ 194553 h 787940"/>
              <a:gd name="connsiteX7" fmla="*/ 7859949 w 7915467"/>
              <a:gd name="connsiteY7" fmla="*/ 58366 h 787940"/>
              <a:gd name="connsiteX8" fmla="*/ 0 w 7915467"/>
              <a:gd name="connsiteY8" fmla="*/ 0 h 787940"/>
              <a:gd name="connsiteX9" fmla="*/ 680937 w 7915467"/>
              <a:gd name="connsiteY9" fmla="*/ 145915 h 787940"/>
              <a:gd name="connsiteX10" fmla="*/ 97277 w 7915467"/>
              <a:gd name="connsiteY10" fmla="*/ 223736 h 787940"/>
              <a:gd name="connsiteX11" fmla="*/ 807396 w 7915467"/>
              <a:gd name="connsiteY11" fmla="*/ 301557 h 787940"/>
              <a:gd name="connsiteX12" fmla="*/ 19455 w 7915467"/>
              <a:gd name="connsiteY12" fmla="*/ 428017 h 787940"/>
              <a:gd name="connsiteX13" fmla="*/ 3657600 w 7915467"/>
              <a:gd name="connsiteY13" fmla="*/ 457200 h 787940"/>
              <a:gd name="connsiteX14" fmla="*/ 3657600 w 7915467"/>
              <a:gd name="connsiteY14" fmla="*/ 787940 h 787940"/>
              <a:gd name="connsiteX15" fmla="*/ 5214026 w 7915467"/>
              <a:gd name="connsiteY15" fmla="*/ 787940 h 787940"/>
              <a:gd name="connsiteX0" fmla="*/ 5214026 w 7903612"/>
              <a:gd name="connsiteY0" fmla="*/ 787940 h 787940"/>
              <a:gd name="connsiteX1" fmla="*/ 5214026 w 7903612"/>
              <a:gd name="connsiteY1" fmla="*/ 505838 h 787940"/>
              <a:gd name="connsiteX2" fmla="*/ 7869677 w 7903612"/>
              <a:gd name="connsiteY2" fmla="*/ 564204 h 787940"/>
              <a:gd name="connsiteX3" fmla="*/ 7879404 w 7903612"/>
              <a:gd name="connsiteY3" fmla="*/ 583659 h 787940"/>
              <a:gd name="connsiteX4" fmla="*/ 7344384 w 7903612"/>
              <a:gd name="connsiteY4" fmla="*/ 389106 h 787940"/>
              <a:gd name="connsiteX5" fmla="*/ 7869678 w 7903612"/>
              <a:gd name="connsiteY5" fmla="*/ 291829 h 787940"/>
              <a:gd name="connsiteX6" fmla="*/ 7334654 w 7903612"/>
              <a:gd name="connsiteY6" fmla="*/ 194553 h 787940"/>
              <a:gd name="connsiteX7" fmla="*/ 7859949 w 7903612"/>
              <a:gd name="connsiteY7" fmla="*/ 58366 h 787940"/>
              <a:gd name="connsiteX8" fmla="*/ 0 w 7903612"/>
              <a:gd name="connsiteY8" fmla="*/ 0 h 787940"/>
              <a:gd name="connsiteX9" fmla="*/ 680937 w 7903612"/>
              <a:gd name="connsiteY9" fmla="*/ 145915 h 787940"/>
              <a:gd name="connsiteX10" fmla="*/ 97277 w 7903612"/>
              <a:gd name="connsiteY10" fmla="*/ 223736 h 787940"/>
              <a:gd name="connsiteX11" fmla="*/ 807396 w 7903612"/>
              <a:gd name="connsiteY11" fmla="*/ 301557 h 787940"/>
              <a:gd name="connsiteX12" fmla="*/ 19455 w 7903612"/>
              <a:gd name="connsiteY12" fmla="*/ 428017 h 787940"/>
              <a:gd name="connsiteX13" fmla="*/ 3657600 w 7903612"/>
              <a:gd name="connsiteY13" fmla="*/ 457200 h 787940"/>
              <a:gd name="connsiteX14" fmla="*/ 3657600 w 7903612"/>
              <a:gd name="connsiteY14" fmla="*/ 787940 h 787940"/>
              <a:gd name="connsiteX15" fmla="*/ 5214026 w 7903612"/>
              <a:gd name="connsiteY15" fmla="*/ 787940 h 787940"/>
              <a:gd name="connsiteX0" fmla="*/ 5214026 w 7954054"/>
              <a:gd name="connsiteY0" fmla="*/ 787940 h 787940"/>
              <a:gd name="connsiteX1" fmla="*/ 5214026 w 7954054"/>
              <a:gd name="connsiteY1" fmla="*/ 505838 h 787940"/>
              <a:gd name="connsiteX2" fmla="*/ 7869677 w 7954054"/>
              <a:gd name="connsiteY2" fmla="*/ 564204 h 787940"/>
              <a:gd name="connsiteX3" fmla="*/ 7344384 w 7954054"/>
              <a:gd name="connsiteY3" fmla="*/ 389106 h 787940"/>
              <a:gd name="connsiteX4" fmla="*/ 7869678 w 7954054"/>
              <a:gd name="connsiteY4" fmla="*/ 291829 h 787940"/>
              <a:gd name="connsiteX5" fmla="*/ 7334654 w 7954054"/>
              <a:gd name="connsiteY5" fmla="*/ 194553 h 787940"/>
              <a:gd name="connsiteX6" fmla="*/ 7859949 w 7954054"/>
              <a:gd name="connsiteY6" fmla="*/ 58366 h 787940"/>
              <a:gd name="connsiteX7" fmla="*/ 0 w 7954054"/>
              <a:gd name="connsiteY7" fmla="*/ 0 h 787940"/>
              <a:gd name="connsiteX8" fmla="*/ 680937 w 7954054"/>
              <a:gd name="connsiteY8" fmla="*/ 145915 h 787940"/>
              <a:gd name="connsiteX9" fmla="*/ 97277 w 7954054"/>
              <a:gd name="connsiteY9" fmla="*/ 223736 h 787940"/>
              <a:gd name="connsiteX10" fmla="*/ 807396 w 7954054"/>
              <a:gd name="connsiteY10" fmla="*/ 301557 h 787940"/>
              <a:gd name="connsiteX11" fmla="*/ 19455 w 7954054"/>
              <a:gd name="connsiteY11" fmla="*/ 428017 h 787940"/>
              <a:gd name="connsiteX12" fmla="*/ 3657600 w 7954054"/>
              <a:gd name="connsiteY12" fmla="*/ 457200 h 787940"/>
              <a:gd name="connsiteX13" fmla="*/ 3657600 w 7954054"/>
              <a:gd name="connsiteY13" fmla="*/ 787940 h 787940"/>
              <a:gd name="connsiteX14" fmla="*/ 5214026 w 7954054"/>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33464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116749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116749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622570 h 787940"/>
              <a:gd name="connsiteX13" fmla="*/ 3657600 w 7879405"/>
              <a:gd name="connsiteY13" fmla="*/ 787940 h 787940"/>
              <a:gd name="connsiteX14" fmla="*/ 5225456 w 7879405"/>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07397 w 7879406"/>
              <a:gd name="connsiteY10" fmla="*/ 301557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1 w 7879406"/>
              <a:gd name="connsiteY9" fmla="*/ 301557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826851 w 7889133"/>
              <a:gd name="connsiteY10" fmla="*/ 389105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1117804"/>
              <a:gd name="connsiteX1" fmla="*/ 5260557 w 7889133"/>
              <a:gd name="connsiteY1" fmla="*/ 1073447 h 1117804"/>
              <a:gd name="connsiteX2" fmla="*/ 7889133 w 7889133"/>
              <a:gd name="connsiteY2" fmla="*/ 491895 h 1117804"/>
              <a:gd name="connsiteX3" fmla="*/ 7354112 w 7889133"/>
              <a:gd name="connsiteY3" fmla="*/ 379378 h 1117804"/>
              <a:gd name="connsiteX4" fmla="*/ 7879406 w 7889133"/>
              <a:gd name="connsiteY4" fmla="*/ 223736 h 1117804"/>
              <a:gd name="connsiteX5" fmla="*/ 7344382 w 7889133"/>
              <a:gd name="connsiteY5" fmla="*/ 126459 h 1117804"/>
              <a:gd name="connsiteX6" fmla="*/ 7869677 w 7889133"/>
              <a:gd name="connsiteY6" fmla="*/ 0 h 1117804"/>
              <a:gd name="connsiteX7" fmla="*/ 0 w 7889133"/>
              <a:gd name="connsiteY7" fmla="*/ 77821 h 1117804"/>
              <a:gd name="connsiteX8" fmla="*/ 700392 w 7889133"/>
              <a:gd name="connsiteY8" fmla="*/ 194553 h 1117804"/>
              <a:gd name="connsiteX9" fmla="*/ 9728 w 7889133"/>
              <a:gd name="connsiteY9" fmla="*/ 291829 h 1117804"/>
              <a:gd name="connsiteX10" fmla="*/ 719846 w 7889133"/>
              <a:gd name="connsiteY10" fmla="*/ 428016 h 1117804"/>
              <a:gd name="connsiteX11" fmla="*/ 9727 w 7889133"/>
              <a:gd name="connsiteY11" fmla="*/ 593387 h 1117804"/>
              <a:gd name="connsiteX12" fmla="*/ 3667328 w 7889133"/>
              <a:gd name="connsiteY12" fmla="*/ 612842 h 1117804"/>
              <a:gd name="connsiteX13" fmla="*/ 3667328 w 7889133"/>
              <a:gd name="connsiteY13" fmla="*/ 778212 h 1117804"/>
              <a:gd name="connsiteX14" fmla="*/ 5235184 w 7889133"/>
              <a:gd name="connsiteY14" fmla="*/ 778212 h 1117804"/>
              <a:gd name="connsiteX0" fmla="*/ 4914171 w 7889133"/>
              <a:gd name="connsiteY0" fmla="*/ 768485 h 1117364"/>
              <a:gd name="connsiteX1" fmla="*/ 5260557 w 7889133"/>
              <a:gd name="connsiteY1" fmla="*/ 1073447 h 1117364"/>
              <a:gd name="connsiteX2" fmla="*/ 7889133 w 7889133"/>
              <a:gd name="connsiteY2" fmla="*/ 491895 h 1117364"/>
              <a:gd name="connsiteX3" fmla="*/ 7354112 w 7889133"/>
              <a:gd name="connsiteY3" fmla="*/ 379378 h 1117364"/>
              <a:gd name="connsiteX4" fmla="*/ 7879406 w 7889133"/>
              <a:gd name="connsiteY4" fmla="*/ 223736 h 1117364"/>
              <a:gd name="connsiteX5" fmla="*/ 7344382 w 7889133"/>
              <a:gd name="connsiteY5" fmla="*/ 126459 h 1117364"/>
              <a:gd name="connsiteX6" fmla="*/ 7869677 w 7889133"/>
              <a:gd name="connsiteY6" fmla="*/ 0 h 1117364"/>
              <a:gd name="connsiteX7" fmla="*/ 0 w 7889133"/>
              <a:gd name="connsiteY7" fmla="*/ 77821 h 1117364"/>
              <a:gd name="connsiteX8" fmla="*/ 700392 w 7889133"/>
              <a:gd name="connsiteY8" fmla="*/ 194553 h 1117364"/>
              <a:gd name="connsiteX9" fmla="*/ 9728 w 7889133"/>
              <a:gd name="connsiteY9" fmla="*/ 291829 h 1117364"/>
              <a:gd name="connsiteX10" fmla="*/ 719846 w 7889133"/>
              <a:gd name="connsiteY10" fmla="*/ 428016 h 1117364"/>
              <a:gd name="connsiteX11" fmla="*/ 9727 w 7889133"/>
              <a:gd name="connsiteY11" fmla="*/ 593387 h 1117364"/>
              <a:gd name="connsiteX12" fmla="*/ 3667328 w 7889133"/>
              <a:gd name="connsiteY12" fmla="*/ 612842 h 1117364"/>
              <a:gd name="connsiteX13" fmla="*/ 3667328 w 7889133"/>
              <a:gd name="connsiteY13" fmla="*/ 778212 h 1117364"/>
              <a:gd name="connsiteX14" fmla="*/ 4914171 w 7889133"/>
              <a:gd name="connsiteY14" fmla="*/ 768485 h 1117364"/>
              <a:gd name="connsiteX0" fmla="*/ 4914171 w 7889133"/>
              <a:gd name="connsiteY0" fmla="*/ 768485 h 1186318"/>
              <a:gd name="connsiteX1" fmla="*/ 5260557 w 7889133"/>
              <a:gd name="connsiteY1" fmla="*/ 1073447 h 1186318"/>
              <a:gd name="connsiteX2" fmla="*/ 7889133 w 7889133"/>
              <a:gd name="connsiteY2" fmla="*/ 491895 h 1186318"/>
              <a:gd name="connsiteX3" fmla="*/ 7354112 w 7889133"/>
              <a:gd name="connsiteY3" fmla="*/ 379378 h 1186318"/>
              <a:gd name="connsiteX4" fmla="*/ 7879406 w 7889133"/>
              <a:gd name="connsiteY4" fmla="*/ 223736 h 1186318"/>
              <a:gd name="connsiteX5" fmla="*/ 7344382 w 7889133"/>
              <a:gd name="connsiteY5" fmla="*/ 126459 h 1186318"/>
              <a:gd name="connsiteX6" fmla="*/ 7869677 w 7889133"/>
              <a:gd name="connsiteY6" fmla="*/ 0 h 1186318"/>
              <a:gd name="connsiteX7" fmla="*/ 0 w 7889133"/>
              <a:gd name="connsiteY7" fmla="*/ 77821 h 1186318"/>
              <a:gd name="connsiteX8" fmla="*/ 700392 w 7889133"/>
              <a:gd name="connsiteY8" fmla="*/ 194553 h 1186318"/>
              <a:gd name="connsiteX9" fmla="*/ 9728 w 7889133"/>
              <a:gd name="connsiteY9" fmla="*/ 291829 h 1186318"/>
              <a:gd name="connsiteX10" fmla="*/ 719846 w 7889133"/>
              <a:gd name="connsiteY10" fmla="*/ 428016 h 1186318"/>
              <a:gd name="connsiteX11" fmla="*/ 9727 w 7889133"/>
              <a:gd name="connsiteY11" fmla="*/ 593387 h 1186318"/>
              <a:gd name="connsiteX12" fmla="*/ 3667328 w 7889133"/>
              <a:gd name="connsiteY12" fmla="*/ 612842 h 1186318"/>
              <a:gd name="connsiteX13" fmla="*/ 3667328 w 7889133"/>
              <a:gd name="connsiteY13" fmla="*/ 778212 h 1186318"/>
              <a:gd name="connsiteX14" fmla="*/ 4914171 w 7889133"/>
              <a:gd name="connsiteY14" fmla="*/ 768485 h 1186318"/>
              <a:gd name="connsiteX0" fmla="*/ 4914171 w 7889133"/>
              <a:gd name="connsiteY0" fmla="*/ 768485 h 1164563"/>
              <a:gd name="connsiteX1" fmla="*/ 5124370 w 7889133"/>
              <a:gd name="connsiteY1" fmla="*/ 1044264 h 1164563"/>
              <a:gd name="connsiteX2" fmla="*/ 7889133 w 7889133"/>
              <a:gd name="connsiteY2" fmla="*/ 491895 h 1164563"/>
              <a:gd name="connsiteX3" fmla="*/ 7354112 w 7889133"/>
              <a:gd name="connsiteY3" fmla="*/ 379378 h 1164563"/>
              <a:gd name="connsiteX4" fmla="*/ 7879406 w 7889133"/>
              <a:gd name="connsiteY4" fmla="*/ 223736 h 1164563"/>
              <a:gd name="connsiteX5" fmla="*/ 7344382 w 7889133"/>
              <a:gd name="connsiteY5" fmla="*/ 126459 h 1164563"/>
              <a:gd name="connsiteX6" fmla="*/ 7869677 w 7889133"/>
              <a:gd name="connsiteY6" fmla="*/ 0 h 1164563"/>
              <a:gd name="connsiteX7" fmla="*/ 0 w 7889133"/>
              <a:gd name="connsiteY7" fmla="*/ 77821 h 1164563"/>
              <a:gd name="connsiteX8" fmla="*/ 700392 w 7889133"/>
              <a:gd name="connsiteY8" fmla="*/ 194553 h 1164563"/>
              <a:gd name="connsiteX9" fmla="*/ 9728 w 7889133"/>
              <a:gd name="connsiteY9" fmla="*/ 291829 h 1164563"/>
              <a:gd name="connsiteX10" fmla="*/ 719846 w 7889133"/>
              <a:gd name="connsiteY10" fmla="*/ 428016 h 1164563"/>
              <a:gd name="connsiteX11" fmla="*/ 9727 w 7889133"/>
              <a:gd name="connsiteY11" fmla="*/ 593387 h 1164563"/>
              <a:gd name="connsiteX12" fmla="*/ 3667328 w 7889133"/>
              <a:gd name="connsiteY12" fmla="*/ 612842 h 1164563"/>
              <a:gd name="connsiteX13" fmla="*/ 3667328 w 7889133"/>
              <a:gd name="connsiteY13" fmla="*/ 778212 h 1164563"/>
              <a:gd name="connsiteX14" fmla="*/ 4914171 w 7889133"/>
              <a:gd name="connsiteY14" fmla="*/ 768485 h 1164563"/>
              <a:gd name="connsiteX0" fmla="*/ 4914171 w 7889133"/>
              <a:gd name="connsiteY0" fmla="*/ 768485 h 1044264"/>
              <a:gd name="connsiteX1" fmla="*/ 5124370 w 7889133"/>
              <a:gd name="connsiteY1" fmla="*/ 1044264 h 1044264"/>
              <a:gd name="connsiteX2" fmla="*/ 7889133 w 7889133"/>
              <a:gd name="connsiteY2" fmla="*/ 491895 h 1044264"/>
              <a:gd name="connsiteX3" fmla="*/ 7354112 w 7889133"/>
              <a:gd name="connsiteY3" fmla="*/ 379378 h 1044264"/>
              <a:gd name="connsiteX4" fmla="*/ 7879406 w 7889133"/>
              <a:gd name="connsiteY4" fmla="*/ 223736 h 1044264"/>
              <a:gd name="connsiteX5" fmla="*/ 7344382 w 7889133"/>
              <a:gd name="connsiteY5" fmla="*/ 126459 h 1044264"/>
              <a:gd name="connsiteX6" fmla="*/ 7869677 w 7889133"/>
              <a:gd name="connsiteY6" fmla="*/ 0 h 1044264"/>
              <a:gd name="connsiteX7" fmla="*/ 0 w 7889133"/>
              <a:gd name="connsiteY7" fmla="*/ 77821 h 1044264"/>
              <a:gd name="connsiteX8" fmla="*/ 700392 w 7889133"/>
              <a:gd name="connsiteY8" fmla="*/ 194553 h 1044264"/>
              <a:gd name="connsiteX9" fmla="*/ 9728 w 7889133"/>
              <a:gd name="connsiteY9" fmla="*/ 291829 h 1044264"/>
              <a:gd name="connsiteX10" fmla="*/ 719846 w 7889133"/>
              <a:gd name="connsiteY10" fmla="*/ 428016 h 1044264"/>
              <a:gd name="connsiteX11" fmla="*/ 9727 w 7889133"/>
              <a:gd name="connsiteY11" fmla="*/ 593387 h 1044264"/>
              <a:gd name="connsiteX12" fmla="*/ 3667328 w 7889133"/>
              <a:gd name="connsiteY12" fmla="*/ 612842 h 1044264"/>
              <a:gd name="connsiteX13" fmla="*/ 3667328 w 7889133"/>
              <a:gd name="connsiteY13" fmla="*/ 778212 h 1044264"/>
              <a:gd name="connsiteX14" fmla="*/ 4914171 w 7889133"/>
              <a:gd name="connsiteY14" fmla="*/ 768485 h 1044264"/>
              <a:gd name="connsiteX0" fmla="*/ 4914171 w 7889133"/>
              <a:gd name="connsiteY0" fmla="*/ 768485 h 1112358"/>
              <a:gd name="connsiteX1" fmla="*/ 4900634 w 7889133"/>
              <a:gd name="connsiteY1" fmla="*/ 1112358 h 1112358"/>
              <a:gd name="connsiteX2" fmla="*/ 7889133 w 7889133"/>
              <a:gd name="connsiteY2" fmla="*/ 491895 h 1112358"/>
              <a:gd name="connsiteX3" fmla="*/ 7354112 w 7889133"/>
              <a:gd name="connsiteY3" fmla="*/ 379378 h 1112358"/>
              <a:gd name="connsiteX4" fmla="*/ 7879406 w 7889133"/>
              <a:gd name="connsiteY4" fmla="*/ 223736 h 1112358"/>
              <a:gd name="connsiteX5" fmla="*/ 7344382 w 7889133"/>
              <a:gd name="connsiteY5" fmla="*/ 126459 h 1112358"/>
              <a:gd name="connsiteX6" fmla="*/ 7869677 w 7889133"/>
              <a:gd name="connsiteY6" fmla="*/ 0 h 1112358"/>
              <a:gd name="connsiteX7" fmla="*/ 0 w 7889133"/>
              <a:gd name="connsiteY7" fmla="*/ 77821 h 1112358"/>
              <a:gd name="connsiteX8" fmla="*/ 700392 w 7889133"/>
              <a:gd name="connsiteY8" fmla="*/ 194553 h 1112358"/>
              <a:gd name="connsiteX9" fmla="*/ 9728 w 7889133"/>
              <a:gd name="connsiteY9" fmla="*/ 291829 h 1112358"/>
              <a:gd name="connsiteX10" fmla="*/ 719846 w 7889133"/>
              <a:gd name="connsiteY10" fmla="*/ 428016 h 1112358"/>
              <a:gd name="connsiteX11" fmla="*/ 9727 w 7889133"/>
              <a:gd name="connsiteY11" fmla="*/ 593387 h 1112358"/>
              <a:gd name="connsiteX12" fmla="*/ 3667328 w 7889133"/>
              <a:gd name="connsiteY12" fmla="*/ 612842 h 1112358"/>
              <a:gd name="connsiteX13" fmla="*/ 3667328 w 7889133"/>
              <a:gd name="connsiteY13" fmla="*/ 778212 h 1112358"/>
              <a:gd name="connsiteX14" fmla="*/ 4914171 w 7889133"/>
              <a:gd name="connsiteY14" fmla="*/ 768485 h 1112358"/>
              <a:gd name="connsiteX0" fmla="*/ 4914171 w 7889133"/>
              <a:gd name="connsiteY0" fmla="*/ 768485 h 1112448"/>
              <a:gd name="connsiteX1" fmla="*/ 4900634 w 7889133"/>
              <a:gd name="connsiteY1" fmla="*/ 1112358 h 1112448"/>
              <a:gd name="connsiteX2" fmla="*/ 7889133 w 7889133"/>
              <a:gd name="connsiteY2" fmla="*/ 491895 h 1112448"/>
              <a:gd name="connsiteX3" fmla="*/ 7354112 w 7889133"/>
              <a:gd name="connsiteY3" fmla="*/ 379378 h 1112448"/>
              <a:gd name="connsiteX4" fmla="*/ 7879406 w 7889133"/>
              <a:gd name="connsiteY4" fmla="*/ 223736 h 1112448"/>
              <a:gd name="connsiteX5" fmla="*/ 7344382 w 7889133"/>
              <a:gd name="connsiteY5" fmla="*/ 126459 h 1112448"/>
              <a:gd name="connsiteX6" fmla="*/ 7869677 w 7889133"/>
              <a:gd name="connsiteY6" fmla="*/ 0 h 1112448"/>
              <a:gd name="connsiteX7" fmla="*/ 0 w 7889133"/>
              <a:gd name="connsiteY7" fmla="*/ 77821 h 1112448"/>
              <a:gd name="connsiteX8" fmla="*/ 700392 w 7889133"/>
              <a:gd name="connsiteY8" fmla="*/ 194553 h 1112448"/>
              <a:gd name="connsiteX9" fmla="*/ 9728 w 7889133"/>
              <a:gd name="connsiteY9" fmla="*/ 291829 h 1112448"/>
              <a:gd name="connsiteX10" fmla="*/ 719846 w 7889133"/>
              <a:gd name="connsiteY10" fmla="*/ 428016 h 1112448"/>
              <a:gd name="connsiteX11" fmla="*/ 9727 w 7889133"/>
              <a:gd name="connsiteY11" fmla="*/ 593387 h 1112448"/>
              <a:gd name="connsiteX12" fmla="*/ 3667328 w 7889133"/>
              <a:gd name="connsiteY12" fmla="*/ 612842 h 1112448"/>
              <a:gd name="connsiteX13" fmla="*/ 3667328 w 7889133"/>
              <a:gd name="connsiteY13" fmla="*/ 778212 h 1112448"/>
              <a:gd name="connsiteX14" fmla="*/ 4914171 w 7889133"/>
              <a:gd name="connsiteY14" fmla="*/ 768485 h 1112448"/>
              <a:gd name="connsiteX0" fmla="*/ 4914171 w 7908588"/>
              <a:gd name="connsiteY0" fmla="*/ 768485 h 1135699"/>
              <a:gd name="connsiteX1" fmla="*/ 4900634 w 7908588"/>
              <a:gd name="connsiteY1" fmla="*/ 1112358 h 1135699"/>
              <a:gd name="connsiteX2" fmla="*/ 7908588 w 7908588"/>
              <a:gd name="connsiteY2" fmla="*/ 997733 h 1135699"/>
              <a:gd name="connsiteX3" fmla="*/ 7354112 w 7908588"/>
              <a:gd name="connsiteY3" fmla="*/ 379378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05474 w 7908588"/>
              <a:gd name="connsiteY3" fmla="*/ 642025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46692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73622"/>
              <a:gd name="connsiteX1" fmla="*/ 4900634 w 7908588"/>
              <a:gd name="connsiteY1" fmla="*/ 1112358 h 1173622"/>
              <a:gd name="connsiteX2" fmla="*/ 7908588 w 7908588"/>
              <a:gd name="connsiteY2" fmla="*/ 1065827 h 1173622"/>
              <a:gd name="connsiteX3" fmla="*/ 7324929 w 7908588"/>
              <a:gd name="connsiteY3" fmla="*/ 729574 h 1173622"/>
              <a:gd name="connsiteX4" fmla="*/ 7898862 w 7908588"/>
              <a:gd name="connsiteY4" fmla="*/ 466928 h 1173622"/>
              <a:gd name="connsiteX5" fmla="*/ 7305472 w 7908588"/>
              <a:gd name="connsiteY5" fmla="*/ 223735 h 1173622"/>
              <a:gd name="connsiteX6" fmla="*/ 7869677 w 7908588"/>
              <a:gd name="connsiteY6" fmla="*/ 0 h 1173622"/>
              <a:gd name="connsiteX7" fmla="*/ 0 w 7908588"/>
              <a:gd name="connsiteY7" fmla="*/ 77821 h 1173622"/>
              <a:gd name="connsiteX8" fmla="*/ 700392 w 7908588"/>
              <a:gd name="connsiteY8" fmla="*/ 194553 h 1173622"/>
              <a:gd name="connsiteX9" fmla="*/ 9728 w 7908588"/>
              <a:gd name="connsiteY9" fmla="*/ 291829 h 1173622"/>
              <a:gd name="connsiteX10" fmla="*/ 719846 w 7908588"/>
              <a:gd name="connsiteY10" fmla="*/ 428016 h 1173622"/>
              <a:gd name="connsiteX11" fmla="*/ 9727 w 7908588"/>
              <a:gd name="connsiteY11" fmla="*/ 593387 h 1173622"/>
              <a:gd name="connsiteX12" fmla="*/ 3667328 w 7908588"/>
              <a:gd name="connsiteY12" fmla="*/ 612842 h 1173622"/>
              <a:gd name="connsiteX13" fmla="*/ 3667328 w 7908588"/>
              <a:gd name="connsiteY13" fmla="*/ 778212 h 1173622"/>
              <a:gd name="connsiteX14" fmla="*/ 4914171 w 7908588"/>
              <a:gd name="connsiteY14" fmla="*/ 768485 h 1173622"/>
              <a:gd name="connsiteX0" fmla="*/ 4914171 w 7908588"/>
              <a:gd name="connsiteY0" fmla="*/ 768485 h 1112948"/>
              <a:gd name="connsiteX1" fmla="*/ 4900634 w 7908588"/>
              <a:gd name="connsiteY1" fmla="*/ 1112358 h 1112948"/>
              <a:gd name="connsiteX2" fmla="*/ 7908588 w 7908588"/>
              <a:gd name="connsiteY2" fmla="*/ 1065827 h 1112948"/>
              <a:gd name="connsiteX3" fmla="*/ 7324929 w 7908588"/>
              <a:gd name="connsiteY3" fmla="*/ 729574 h 1112948"/>
              <a:gd name="connsiteX4" fmla="*/ 7898862 w 7908588"/>
              <a:gd name="connsiteY4" fmla="*/ 466928 h 1112948"/>
              <a:gd name="connsiteX5" fmla="*/ 7305472 w 7908588"/>
              <a:gd name="connsiteY5" fmla="*/ 223735 h 1112948"/>
              <a:gd name="connsiteX6" fmla="*/ 7869677 w 7908588"/>
              <a:gd name="connsiteY6" fmla="*/ 0 h 1112948"/>
              <a:gd name="connsiteX7" fmla="*/ 0 w 7908588"/>
              <a:gd name="connsiteY7" fmla="*/ 77821 h 1112948"/>
              <a:gd name="connsiteX8" fmla="*/ 700392 w 7908588"/>
              <a:gd name="connsiteY8" fmla="*/ 194553 h 1112948"/>
              <a:gd name="connsiteX9" fmla="*/ 9728 w 7908588"/>
              <a:gd name="connsiteY9" fmla="*/ 291829 h 1112948"/>
              <a:gd name="connsiteX10" fmla="*/ 719846 w 7908588"/>
              <a:gd name="connsiteY10" fmla="*/ 428016 h 1112948"/>
              <a:gd name="connsiteX11" fmla="*/ 9727 w 7908588"/>
              <a:gd name="connsiteY11" fmla="*/ 593387 h 1112948"/>
              <a:gd name="connsiteX12" fmla="*/ 3667328 w 7908588"/>
              <a:gd name="connsiteY12" fmla="*/ 612842 h 1112948"/>
              <a:gd name="connsiteX13" fmla="*/ 3667328 w 7908588"/>
              <a:gd name="connsiteY13" fmla="*/ 778212 h 1112948"/>
              <a:gd name="connsiteX14" fmla="*/ 4914171 w 7908588"/>
              <a:gd name="connsiteY14" fmla="*/ 768485 h 1112948"/>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898862"/>
              <a:gd name="connsiteY0" fmla="*/ 778213 h 1112358"/>
              <a:gd name="connsiteX1" fmla="*/ 4900634 w 7898862"/>
              <a:gd name="connsiteY1" fmla="*/ 1112358 h 1112358"/>
              <a:gd name="connsiteX2" fmla="*/ 6965004 w 7898862"/>
              <a:gd name="connsiteY2" fmla="*/ 1104737 h 1112358"/>
              <a:gd name="connsiteX3" fmla="*/ 7324929 w 7898862"/>
              <a:gd name="connsiteY3" fmla="*/ 729574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98862"/>
              <a:gd name="connsiteY0" fmla="*/ 778213 h 1112358"/>
              <a:gd name="connsiteX1" fmla="*/ 4900634 w 7898862"/>
              <a:gd name="connsiteY1" fmla="*/ 1112358 h 1112358"/>
              <a:gd name="connsiteX2" fmla="*/ 6965004 w 7898862"/>
              <a:gd name="connsiteY2" fmla="*/ 1104737 h 1112358"/>
              <a:gd name="connsiteX3" fmla="*/ 6400801 w 7898862"/>
              <a:gd name="connsiteY3" fmla="*/ 758757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7305472 w 7869677"/>
              <a:gd name="connsiteY5" fmla="*/ 282101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6420255 w 7869677"/>
              <a:gd name="connsiteY5" fmla="*/ 359922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20255 w 6974734"/>
              <a:gd name="connsiteY5" fmla="*/ 330739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75582"/>
              <a:gd name="connsiteX1" fmla="*/ 6965004 w 6974734"/>
              <a:gd name="connsiteY1" fmla="*/ 1075554 h 1075582"/>
              <a:gd name="connsiteX2" fmla="*/ 6400801 w 6974734"/>
              <a:gd name="connsiteY2" fmla="*/ 729574 h 1075582"/>
              <a:gd name="connsiteX3" fmla="*/ 6974734 w 6974734"/>
              <a:gd name="connsiteY3" fmla="*/ 505839 h 1075582"/>
              <a:gd name="connsiteX4" fmla="*/ 6410527 w 6974734"/>
              <a:gd name="connsiteY4" fmla="*/ 282101 h 1075582"/>
              <a:gd name="connsiteX5" fmla="*/ 6935822 w 6974734"/>
              <a:gd name="connsiteY5" fmla="*/ 0 h 1075582"/>
              <a:gd name="connsiteX6" fmla="*/ 0 w 6974734"/>
              <a:gd name="connsiteY6" fmla="*/ 48638 h 1075582"/>
              <a:gd name="connsiteX7" fmla="*/ 700392 w 6974734"/>
              <a:gd name="connsiteY7" fmla="*/ 165370 h 1075582"/>
              <a:gd name="connsiteX8" fmla="*/ 9728 w 6974734"/>
              <a:gd name="connsiteY8" fmla="*/ 262646 h 1075582"/>
              <a:gd name="connsiteX9" fmla="*/ 719846 w 6974734"/>
              <a:gd name="connsiteY9" fmla="*/ 398833 h 1075582"/>
              <a:gd name="connsiteX10" fmla="*/ 9727 w 6974734"/>
              <a:gd name="connsiteY10" fmla="*/ 564204 h 1075582"/>
              <a:gd name="connsiteX11" fmla="*/ 3564934 w 6974734"/>
              <a:gd name="connsiteY11" fmla="*/ 583659 h 1075582"/>
              <a:gd name="connsiteX12" fmla="*/ 3564934 w 6974734"/>
              <a:gd name="connsiteY12" fmla="*/ 751410 h 1075582"/>
              <a:gd name="connsiteX13" fmla="*/ 4900836 w 6974734"/>
              <a:gd name="connsiteY13" fmla="*/ 749030 h 1075582"/>
              <a:gd name="connsiteX0" fmla="*/ 4900836 w 6990171"/>
              <a:gd name="connsiteY0" fmla="*/ 749030 h 858908"/>
              <a:gd name="connsiteX1" fmla="*/ 6990171 w 6990171"/>
              <a:gd name="connsiteY1" fmla="*/ 858780 h 858908"/>
              <a:gd name="connsiteX2" fmla="*/ 6400801 w 6990171"/>
              <a:gd name="connsiteY2" fmla="*/ 729574 h 858908"/>
              <a:gd name="connsiteX3" fmla="*/ 6974734 w 6990171"/>
              <a:gd name="connsiteY3" fmla="*/ 505839 h 858908"/>
              <a:gd name="connsiteX4" fmla="*/ 6410527 w 6990171"/>
              <a:gd name="connsiteY4" fmla="*/ 282101 h 858908"/>
              <a:gd name="connsiteX5" fmla="*/ 6935822 w 6990171"/>
              <a:gd name="connsiteY5" fmla="*/ 0 h 858908"/>
              <a:gd name="connsiteX6" fmla="*/ 0 w 6990171"/>
              <a:gd name="connsiteY6" fmla="*/ 48638 h 858908"/>
              <a:gd name="connsiteX7" fmla="*/ 700392 w 6990171"/>
              <a:gd name="connsiteY7" fmla="*/ 165370 h 858908"/>
              <a:gd name="connsiteX8" fmla="*/ 9728 w 6990171"/>
              <a:gd name="connsiteY8" fmla="*/ 262646 h 858908"/>
              <a:gd name="connsiteX9" fmla="*/ 719846 w 6990171"/>
              <a:gd name="connsiteY9" fmla="*/ 398833 h 858908"/>
              <a:gd name="connsiteX10" fmla="*/ 9727 w 6990171"/>
              <a:gd name="connsiteY10" fmla="*/ 564204 h 858908"/>
              <a:gd name="connsiteX11" fmla="*/ 3564934 w 6990171"/>
              <a:gd name="connsiteY11" fmla="*/ 583659 h 858908"/>
              <a:gd name="connsiteX12" fmla="*/ 3564934 w 6990171"/>
              <a:gd name="connsiteY12" fmla="*/ 751410 h 858908"/>
              <a:gd name="connsiteX13" fmla="*/ 4900836 w 6990171"/>
              <a:gd name="connsiteY13" fmla="*/ 749030 h 858908"/>
              <a:gd name="connsiteX0" fmla="*/ 4900836 w 7065672"/>
              <a:gd name="connsiteY0" fmla="*/ 749030 h 832427"/>
              <a:gd name="connsiteX1" fmla="*/ 7065672 w 7065672"/>
              <a:gd name="connsiteY1" fmla="*/ 783743 h 832427"/>
              <a:gd name="connsiteX2" fmla="*/ 6400801 w 7065672"/>
              <a:gd name="connsiteY2" fmla="*/ 729574 h 832427"/>
              <a:gd name="connsiteX3" fmla="*/ 6974734 w 7065672"/>
              <a:gd name="connsiteY3" fmla="*/ 505839 h 832427"/>
              <a:gd name="connsiteX4" fmla="*/ 6410527 w 7065672"/>
              <a:gd name="connsiteY4" fmla="*/ 282101 h 832427"/>
              <a:gd name="connsiteX5" fmla="*/ 6935822 w 7065672"/>
              <a:gd name="connsiteY5" fmla="*/ 0 h 832427"/>
              <a:gd name="connsiteX6" fmla="*/ 0 w 7065672"/>
              <a:gd name="connsiteY6" fmla="*/ 48638 h 832427"/>
              <a:gd name="connsiteX7" fmla="*/ 700392 w 7065672"/>
              <a:gd name="connsiteY7" fmla="*/ 165370 h 832427"/>
              <a:gd name="connsiteX8" fmla="*/ 9728 w 7065672"/>
              <a:gd name="connsiteY8" fmla="*/ 262646 h 832427"/>
              <a:gd name="connsiteX9" fmla="*/ 719846 w 7065672"/>
              <a:gd name="connsiteY9" fmla="*/ 398833 h 832427"/>
              <a:gd name="connsiteX10" fmla="*/ 9727 w 7065672"/>
              <a:gd name="connsiteY10" fmla="*/ 564204 h 832427"/>
              <a:gd name="connsiteX11" fmla="*/ 3564934 w 7065672"/>
              <a:gd name="connsiteY11" fmla="*/ 583659 h 832427"/>
              <a:gd name="connsiteX12" fmla="*/ 3564934 w 7065672"/>
              <a:gd name="connsiteY12" fmla="*/ 751410 h 832427"/>
              <a:gd name="connsiteX13" fmla="*/ 4900836 w 7065672"/>
              <a:gd name="connsiteY13" fmla="*/ 749030 h 832427"/>
              <a:gd name="connsiteX0" fmla="*/ 4900836 w 6993244"/>
              <a:gd name="connsiteY0" fmla="*/ 749030 h 825921"/>
              <a:gd name="connsiteX1" fmla="*/ 6993244 w 6993244"/>
              <a:gd name="connsiteY1" fmla="*/ 738753 h 825921"/>
              <a:gd name="connsiteX2" fmla="*/ 6400801 w 6993244"/>
              <a:gd name="connsiteY2" fmla="*/ 729574 h 825921"/>
              <a:gd name="connsiteX3" fmla="*/ 6974734 w 6993244"/>
              <a:gd name="connsiteY3" fmla="*/ 505839 h 825921"/>
              <a:gd name="connsiteX4" fmla="*/ 6410527 w 6993244"/>
              <a:gd name="connsiteY4" fmla="*/ 282101 h 825921"/>
              <a:gd name="connsiteX5" fmla="*/ 6935822 w 6993244"/>
              <a:gd name="connsiteY5" fmla="*/ 0 h 825921"/>
              <a:gd name="connsiteX6" fmla="*/ 0 w 6993244"/>
              <a:gd name="connsiteY6" fmla="*/ 48638 h 825921"/>
              <a:gd name="connsiteX7" fmla="*/ 700392 w 6993244"/>
              <a:gd name="connsiteY7" fmla="*/ 165370 h 825921"/>
              <a:gd name="connsiteX8" fmla="*/ 9728 w 6993244"/>
              <a:gd name="connsiteY8" fmla="*/ 262646 h 825921"/>
              <a:gd name="connsiteX9" fmla="*/ 719846 w 6993244"/>
              <a:gd name="connsiteY9" fmla="*/ 398833 h 825921"/>
              <a:gd name="connsiteX10" fmla="*/ 9727 w 6993244"/>
              <a:gd name="connsiteY10" fmla="*/ 564204 h 825921"/>
              <a:gd name="connsiteX11" fmla="*/ 3564934 w 6993244"/>
              <a:gd name="connsiteY11" fmla="*/ 583659 h 825921"/>
              <a:gd name="connsiteX12" fmla="*/ 3564934 w 6993244"/>
              <a:gd name="connsiteY12" fmla="*/ 751410 h 825921"/>
              <a:gd name="connsiteX13" fmla="*/ 4900836 w 6993244"/>
              <a:gd name="connsiteY13" fmla="*/ 749030 h 825921"/>
              <a:gd name="connsiteX0" fmla="*/ 4900836 w 6993244"/>
              <a:gd name="connsiteY0" fmla="*/ 749030 h 1002849"/>
              <a:gd name="connsiteX1" fmla="*/ 6993244 w 6993244"/>
              <a:gd name="connsiteY1" fmla="*/ 738753 h 1002849"/>
              <a:gd name="connsiteX2" fmla="*/ 6400801 w 6993244"/>
              <a:gd name="connsiteY2" fmla="*/ 729574 h 1002849"/>
              <a:gd name="connsiteX3" fmla="*/ 6974734 w 6993244"/>
              <a:gd name="connsiteY3" fmla="*/ 505839 h 1002849"/>
              <a:gd name="connsiteX4" fmla="*/ 6410527 w 6993244"/>
              <a:gd name="connsiteY4" fmla="*/ 282101 h 1002849"/>
              <a:gd name="connsiteX5" fmla="*/ 6935822 w 6993244"/>
              <a:gd name="connsiteY5" fmla="*/ 0 h 1002849"/>
              <a:gd name="connsiteX6" fmla="*/ 0 w 6993244"/>
              <a:gd name="connsiteY6" fmla="*/ 48638 h 1002849"/>
              <a:gd name="connsiteX7" fmla="*/ 700392 w 6993244"/>
              <a:gd name="connsiteY7" fmla="*/ 165370 h 1002849"/>
              <a:gd name="connsiteX8" fmla="*/ 9728 w 6993244"/>
              <a:gd name="connsiteY8" fmla="*/ 262646 h 1002849"/>
              <a:gd name="connsiteX9" fmla="*/ 719846 w 6993244"/>
              <a:gd name="connsiteY9" fmla="*/ 398833 h 1002849"/>
              <a:gd name="connsiteX10" fmla="*/ 9727 w 6993244"/>
              <a:gd name="connsiteY10" fmla="*/ 564204 h 1002849"/>
              <a:gd name="connsiteX11" fmla="*/ 3564934 w 6993244"/>
              <a:gd name="connsiteY11" fmla="*/ 583659 h 1002849"/>
              <a:gd name="connsiteX12" fmla="*/ 3564934 w 6993244"/>
              <a:gd name="connsiteY12" fmla="*/ 751410 h 1002849"/>
              <a:gd name="connsiteX13" fmla="*/ 4900836 w 6993244"/>
              <a:gd name="connsiteY13" fmla="*/ 749030 h 1002849"/>
              <a:gd name="connsiteX0" fmla="*/ 4900836 w 6993244"/>
              <a:gd name="connsiteY0" fmla="*/ 749030 h 992062"/>
              <a:gd name="connsiteX1" fmla="*/ 6993244 w 6993244"/>
              <a:gd name="connsiteY1" fmla="*/ 738753 h 992062"/>
              <a:gd name="connsiteX2" fmla="*/ 6400801 w 6993244"/>
              <a:gd name="connsiteY2" fmla="*/ 729574 h 992062"/>
              <a:gd name="connsiteX3" fmla="*/ 6974734 w 6993244"/>
              <a:gd name="connsiteY3" fmla="*/ 505839 h 992062"/>
              <a:gd name="connsiteX4" fmla="*/ 6410527 w 6993244"/>
              <a:gd name="connsiteY4" fmla="*/ 282101 h 992062"/>
              <a:gd name="connsiteX5" fmla="*/ 6935822 w 6993244"/>
              <a:gd name="connsiteY5" fmla="*/ 0 h 992062"/>
              <a:gd name="connsiteX6" fmla="*/ 0 w 6993244"/>
              <a:gd name="connsiteY6" fmla="*/ 48638 h 992062"/>
              <a:gd name="connsiteX7" fmla="*/ 700392 w 6993244"/>
              <a:gd name="connsiteY7" fmla="*/ 165370 h 992062"/>
              <a:gd name="connsiteX8" fmla="*/ 9728 w 6993244"/>
              <a:gd name="connsiteY8" fmla="*/ 262646 h 992062"/>
              <a:gd name="connsiteX9" fmla="*/ 719846 w 6993244"/>
              <a:gd name="connsiteY9" fmla="*/ 398833 h 992062"/>
              <a:gd name="connsiteX10" fmla="*/ 9727 w 6993244"/>
              <a:gd name="connsiteY10" fmla="*/ 564204 h 992062"/>
              <a:gd name="connsiteX11" fmla="*/ 3564934 w 6993244"/>
              <a:gd name="connsiteY11" fmla="*/ 583659 h 992062"/>
              <a:gd name="connsiteX12" fmla="*/ 3564934 w 6993244"/>
              <a:gd name="connsiteY12" fmla="*/ 751410 h 992062"/>
              <a:gd name="connsiteX13" fmla="*/ 4900836 w 6993244"/>
              <a:gd name="connsiteY13" fmla="*/ 749030 h 992062"/>
              <a:gd name="connsiteX0" fmla="*/ 4900836 w 6993244"/>
              <a:gd name="connsiteY0" fmla="*/ 749030 h 949081"/>
              <a:gd name="connsiteX1" fmla="*/ 6993244 w 6993244"/>
              <a:gd name="connsiteY1" fmla="*/ 738753 h 949081"/>
              <a:gd name="connsiteX2" fmla="*/ 6418907 w 6993244"/>
              <a:gd name="connsiteY2" fmla="*/ 621601 h 949081"/>
              <a:gd name="connsiteX3" fmla="*/ 6974734 w 6993244"/>
              <a:gd name="connsiteY3" fmla="*/ 505839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949081"/>
              <a:gd name="connsiteX1" fmla="*/ 6993244 w 6993244"/>
              <a:gd name="connsiteY1" fmla="*/ 738753 h 949081"/>
              <a:gd name="connsiteX2" fmla="*/ 6418907 w 6993244"/>
              <a:gd name="connsiteY2" fmla="*/ 621601 h 949081"/>
              <a:gd name="connsiteX3" fmla="*/ 6965681 w 6993244"/>
              <a:gd name="connsiteY3" fmla="*/ 442854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949081"/>
              <a:gd name="connsiteX1" fmla="*/ 6993244 w 6993244"/>
              <a:gd name="connsiteY1" fmla="*/ 738753 h 949081"/>
              <a:gd name="connsiteX2" fmla="*/ 6418907 w 6993244"/>
              <a:gd name="connsiteY2" fmla="*/ 621601 h 949081"/>
              <a:gd name="connsiteX3" fmla="*/ 6965681 w 6993244"/>
              <a:gd name="connsiteY3" fmla="*/ 442854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949081"/>
              <a:gd name="connsiteX1" fmla="*/ 6993244 w 6993244"/>
              <a:gd name="connsiteY1" fmla="*/ 738753 h 949081"/>
              <a:gd name="connsiteX2" fmla="*/ 6418907 w 6993244"/>
              <a:gd name="connsiteY2" fmla="*/ 621601 h 949081"/>
              <a:gd name="connsiteX3" fmla="*/ 6965681 w 6993244"/>
              <a:gd name="connsiteY3" fmla="*/ 442854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949081"/>
              <a:gd name="connsiteX1" fmla="*/ 6993244 w 6993244"/>
              <a:gd name="connsiteY1" fmla="*/ 738753 h 949081"/>
              <a:gd name="connsiteX2" fmla="*/ 6418907 w 6993244"/>
              <a:gd name="connsiteY2" fmla="*/ 621601 h 949081"/>
              <a:gd name="connsiteX3" fmla="*/ 6965681 w 6993244"/>
              <a:gd name="connsiteY3" fmla="*/ 442854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949081"/>
              <a:gd name="connsiteX1" fmla="*/ 6993244 w 6993244"/>
              <a:gd name="connsiteY1" fmla="*/ 738753 h 949081"/>
              <a:gd name="connsiteX2" fmla="*/ 6418907 w 6993244"/>
              <a:gd name="connsiteY2" fmla="*/ 621601 h 949081"/>
              <a:gd name="connsiteX3" fmla="*/ 6965681 w 6993244"/>
              <a:gd name="connsiteY3" fmla="*/ 442854 h 949081"/>
              <a:gd name="connsiteX4" fmla="*/ 6410527 w 6993244"/>
              <a:gd name="connsiteY4" fmla="*/ 282101 h 949081"/>
              <a:gd name="connsiteX5" fmla="*/ 6935822 w 6993244"/>
              <a:gd name="connsiteY5" fmla="*/ 0 h 949081"/>
              <a:gd name="connsiteX6" fmla="*/ 0 w 6993244"/>
              <a:gd name="connsiteY6" fmla="*/ 48638 h 949081"/>
              <a:gd name="connsiteX7" fmla="*/ 700392 w 6993244"/>
              <a:gd name="connsiteY7" fmla="*/ 165370 h 949081"/>
              <a:gd name="connsiteX8" fmla="*/ 9728 w 6993244"/>
              <a:gd name="connsiteY8" fmla="*/ 262646 h 949081"/>
              <a:gd name="connsiteX9" fmla="*/ 719846 w 6993244"/>
              <a:gd name="connsiteY9" fmla="*/ 398833 h 949081"/>
              <a:gd name="connsiteX10" fmla="*/ 9727 w 6993244"/>
              <a:gd name="connsiteY10" fmla="*/ 564204 h 949081"/>
              <a:gd name="connsiteX11" fmla="*/ 3564934 w 6993244"/>
              <a:gd name="connsiteY11" fmla="*/ 583659 h 949081"/>
              <a:gd name="connsiteX12" fmla="*/ 3564934 w 6993244"/>
              <a:gd name="connsiteY12" fmla="*/ 751410 h 949081"/>
              <a:gd name="connsiteX13" fmla="*/ 4900836 w 6993244"/>
              <a:gd name="connsiteY13" fmla="*/ 749030 h 949081"/>
              <a:gd name="connsiteX0" fmla="*/ 4900836 w 6993244"/>
              <a:gd name="connsiteY0" fmla="*/ 749030 h 897175"/>
              <a:gd name="connsiteX1" fmla="*/ 6993244 w 6993244"/>
              <a:gd name="connsiteY1" fmla="*/ 738753 h 897175"/>
              <a:gd name="connsiteX2" fmla="*/ 6418907 w 6993244"/>
              <a:gd name="connsiteY2" fmla="*/ 621601 h 897175"/>
              <a:gd name="connsiteX3" fmla="*/ 6965681 w 6993244"/>
              <a:gd name="connsiteY3" fmla="*/ 442854 h 897175"/>
              <a:gd name="connsiteX4" fmla="*/ 6410527 w 6993244"/>
              <a:gd name="connsiteY4" fmla="*/ 282101 h 897175"/>
              <a:gd name="connsiteX5" fmla="*/ 6935822 w 6993244"/>
              <a:gd name="connsiteY5" fmla="*/ 0 h 897175"/>
              <a:gd name="connsiteX6" fmla="*/ 0 w 6993244"/>
              <a:gd name="connsiteY6" fmla="*/ 48638 h 897175"/>
              <a:gd name="connsiteX7" fmla="*/ 700392 w 6993244"/>
              <a:gd name="connsiteY7" fmla="*/ 165370 h 897175"/>
              <a:gd name="connsiteX8" fmla="*/ 9728 w 6993244"/>
              <a:gd name="connsiteY8" fmla="*/ 262646 h 897175"/>
              <a:gd name="connsiteX9" fmla="*/ 719846 w 6993244"/>
              <a:gd name="connsiteY9" fmla="*/ 398833 h 897175"/>
              <a:gd name="connsiteX10" fmla="*/ 9727 w 6993244"/>
              <a:gd name="connsiteY10" fmla="*/ 564204 h 897175"/>
              <a:gd name="connsiteX11" fmla="*/ 3564934 w 6993244"/>
              <a:gd name="connsiteY11" fmla="*/ 583659 h 897175"/>
              <a:gd name="connsiteX12" fmla="*/ 3564934 w 6993244"/>
              <a:gd name="connsiteY12" fmla="*/ 751410 h 897175"/>
              <a:gd name="connsiteX13" fmla="*/ 4900836 w 6993244"/>
              <a:gd name="connsiteY13" fmla="*/ 749030 h 897175"/>
              <a:gd name="connsiteX0" fmla="*/ 4900836 w 6993244"/>
              <a:gd name="connsiteY0" fmla="*/ 749030 h 897175"/>
              <a:gd name="connsiteX1" fmla="*/ 6993244 w 6993244"/>
              <a:gd name="connsiteY1" fmla="*/ 738753 h 897175"/>
              <a:gd name="connsiteX2" fmla="*/ 6418907 w 6993244"/>
              <a:gd name="connsiteY2" fmla="*/ 621601 h 897175"/>
              <a:gd name="connsiteX3" fmla="*/ 6965681 w 6993244"/>
              <a:gd name="connsiteY3" fmla="*/ 442854 h 897175"/>
              <a:gd name="connsiteX4" fmla="*/ 6410527 w 6993244"/>
              <a:gd name="connsiteY4" fmla="*/ 282101 h 897175"/>
              <a:gd name="connsiteX5" fmla="*/ 6935822 w 6993244"/>
              <a:gd name="connsiteY5" fmla="*/ 0 h 897175"/>
              <a:gd name="connsiteX6" fmla="*/ 0 w 6993244"/>
              <a:gd name="connsiteY6" fmla="*/ 48638 h 897175"/>
              <a:gd name="connsiteX7" fmla="*/ 700392 w 6993244"/>
              <a:gd name="connsiteY7" fmla="*/ 165370 h 897175"/>
              <a:gd name="connsiteX8" fmla="*/ 9728 w 6993244"/>
              <a:gd name="connsiteY8" fmla="*/ 262646 h 897175"/>
              <a:gd name="connsiteX9" fmla="*/ 719846 w 6993244"/>
              <a:gd name="connsiteY9" fmla="*/ 398833 h 897175"/>
              <a:gd name="connsiteX10" fmla="*/ 9727 w 6993244"/>
              <a:gd name="connsiteY10" fmla="*/ 564204 h 897175"/>
              <a:gd name="connsiteX11" fmla="*/ 3564934 w 6993244"/>
              <a:gd name="connsiteY11" fmla="*/ 583659 h 897175"/>
              <a:gd name="connsiteX12" fmla="*/ 3564934 w 6993244"/>
              <a:gd name="connsiteY12" fmla="*/ 751410 h 897175"/>
              <a:gd name="connsiteX13" fmla="*/ 4900836 w 6993244"/>
              <a:gd name="connsiteY13" fmla="*/ 749030 h 897175"/>
              <a:gd name="connsiteX0" fmla="*/ 4900836 w 7048521"/>
              <a:gd name="connsiteY0" fmla="*/ 749030 h 853432"/>
              <a:gd name="connsiteX1" fmla="*/ 6993244 w 7048521"/>
              <a:gd name="connsiteY1" fmla="*/ 738753 h 853432"/>
              <a:gd name="connsiteX2" fmla="*/ 6418907 w 7048521"/>
              <a:gd name="connsiteY2" fmla="*/ 621601 h 853432"/>
              <a:gd name="connsiteX3" fmla="*/ 6965681 w 7048521"/>
              <a:gd name="connsiteY3" fmla="*/ 442854 h 853432"/>
              <a:gd name="connsiteX4" fmla="*/ 6410527 w 7048521"/>
              <a:gd name="connsiteY4" fmla="*/ 282101 h 853432"/>
              <a:gd name="connsiteX5" fmla="*/ 6935822 w 7048521"/>
              <a:gd name="connsiteY5" fmla="*/ 0 h 853432"/>
              <a:gd name="connsiteX6" fmla="*/ 0 w 7048521"/>
              <a:gd name="connsiteY6" fmla="*/ 48638 h 853432"/>
              <a:gd name="connsiteX7" fmla="*/ 700392 w 7048521"/>
              <a:gd name="connsiteY7" fmla="*/ 165370 h 853432"/>
              <a:gd name="connsiteX8" fmla="*/ 9728 w 7048521"/>
              <a:gd name="connsiteY8" fmla="*/ 262646 h 853432"/>
              <a:gd name="connsiteX9" fmla="*/ 719846 w 7048521"/>
              <a:gd name="connsiteY9" fmla="*/ 398833 h 853432"/>
              <a:gd name="connsiteX10" fmla="*/ 9727 w 7048521"/>
              <a:gd name="connsiteY10" fmla="*/ 564204 h 853432"/>
              <a:gd name="connsiteX11" fmla="*/ 3564934 w 7048521"/>
              <a:gd name="connsiteY11" fmla="*/ 583659 h 853432"/>
              <a:gd name="connsiteX12" fmla="*/ 3564934 w 7048521"/>
              <a:gd name="connsiteY12" fmla="*/ 751410 h 853432"/>
              <a:gd name="connsiteX13" fmla="*/ 4900836 w 7048521"/>
              <a:gd name="connsiteY13" fmla="*/ 749030 h 853432"/>
              <a:gd name="connsiteX0" fmla="*/ 4900836 w 7056915"/>
              <a:gd name="connsiteY0" fmla="*/ 749030 h 975407"/>
              <a:gd name="connsiteX1" fmla="*/ 6993244 w 7056915"/>
              <a:gd name="connsiteY1" fmla="*/ 738753 h 975407"/>
              <a:gd name="connsiteX2" fmla="*/ 6491334 w 7056915"/>
              <a:gd name="connsiteY2" fmla="*/ 918530 h 975407"/>
              <a:gd name="connsiteX3" fmla="*/ 6965681 w 7056915"/>
              <a:gd name="connsiteY3" fmla="*/ 442854 h 975407"/>
              <a:gd name="connsiteX4" fmla="*/ 6410527 w 7056915"/>
              <a:gd name="connsiteY4" fmla="*/ 282101 h 975407"/>
              <a:gd name="connsiteX5" fmla="*/ 6935822 w 7056915"/>
              <a:gd name="connsiteY5" fmla="*/ 0 h 975407"/>
              <a:gd name="connsiteX6" fmla="*/ 0 w 7056915"/>
              <a:gd name="connsiteY6" fmla="*/ 48638 h 975407"/>
              <a:gd name="connsiteX7" fmla="*/ 700392 w 7056915"/>
              <a:gd name="connsiteY7" fmla="*/ 165370 h 975407"/>
              <a:gd name="connsiteX8" fmla="*/ 9728 w 7056915"/>
              <a:gd name="connsiteY8" fmla="*/ 262646 h 975407"/>
              <a:gd name="connsiteX9" fmla="*/ 719846 w 7056915"/>
              <a:gd name="connsiteY9" fmla="*/ 398833 h 975407"/>
              <a:gd name="connsiteX10" fmla="*/ 9727 w 7056915"/>
              <a:gd name="connsiteY10" fmla="*/ 564204 h 975407"/>
              <a:gd name="connsiteX11" fmla="*/ 3564934 w 7056915"/>
              <a:gd name="connsiteY11" fmla="*/ 583659 h 975407"/>
              <a:gd name="connsiteX12" fmla="*/ 3564934 w 7056915"/>
              <a:gd name="connsiteY12" fmla="*/ 751410 h 975407"/>
              <a:gd name="connsiteX13" fmla="*/ 4900836 w 7056915"/>
              <a:gd name="connsiteY13" fmla="*/ 749030 h 975407"/>
              <a:gd name="connsiteX0" fmla="*/ 4900836 w 7050426"/>
              <a:gd name="connsiteY0" fmla="*/ 749030 h 851508"/>
              <a:gd name="connsiteX1" fmla="*/ 6993244 w 7050426"/>
              <a:gd name="connsiteY1" fmla="*/ 738753 h 851508"/>
              <a:gd name="connsiteX2" fmla="*/ 6437013 w 7050426"/>
              <a:gd name="connsiteY2" fmla="*/ 612602 h 851508"/>
              <a:gd name="connsiteX3" fmla="*/ 6965681 w 7050426"/>
              <a:gd name="connsiteY3" fmla="*/ 442854 h 851508"/>
              <a:gd name="connsiteX4" fmla="*/ 6410527 w 7050426"/>
              <a:gd name="connsiteY4" fmla="*/ 282101 h 851508"/>
              <a:gd name="connsiteX5" fmla="*/ 6935822 w 7050426"/>
              <a:gd name="connsiteY5" fmla="*/ 0 h 851508"/>
              <a:gd name="connsiteX6" fmla="*/ 0 w 7050426"/>
              <a:gd name="connsiteY6" fmla="*/ 48638 h 851508"/>
              <a:gd name="connsiteX7" fmla="*/ 700392 w 7050426"/>
              <a:gd name="connsiteY7" fmla="*/ 165370 h 851508"/>
              <a:gd name="connsiteX8" fmla="*/ 9728 w 7050426"/>
              <a:gd name="connsiteY8" fmla="*/ 262646 h 851508"/>
              <a:gd name="connsiteX9" fmla="*/ 719846 w 7050426"/>
              <a:gd name="connsiteY9" fmla="*/ 398833 h 851508"/>
              <a:gd name="connsiteX10" fmla="*/ 9727 w 7050426"/>
              <a:gd name="connsiteY10" fmla="*/ 564204 h 851508"/>
              <a:gd name="connsiteX11" fmla="*/ 3564934 w 7050426"/>
              <a:gd name="connsiteY11" fmla="*/ 583659 h 851508"/>
              <a:gd name="connsiteX12" fmla="*/ 3564934 w 7050426"/>
              <a:gd name="connsiteY12" fmla="*/ 751410 h 851508"/>
              <a:gd name="connsiteX13" fmla="*/ 4900836 w 7050426"/>
              <a:gd name="connsiteY13" fmla="*/ 749030 h 851508"/>
              <a:gd name="connsiteX0" fmla="*/ 4900836 w 7050426"/>
              <a:gd name="connsiteY0" fmla="*/ 749030 h 880253"/>
              <a:gd name="connsiteX1" fmla="*/ 6993244 w 7050426"/>
              <a:gd name="connsiteY1" fmla="*/ 738753 h 880253"/>
              <a:gd name="connsiteX2" fmla="*/ 6437013 w 7050426"/>
              <a:gd name="connsiteY2" fmla="*/ 612602 h 880253"/>
              <a:gd name="connsiteX3" fmla="*/ 6965681 w 7050426"/>
              <a:gd name="connsiteY3" fmla="*/ 442854 h 880253"/>
              <a:gd name="connsiteX4" fmla="*/ 6410527 w 7050426"/>
              <a:gd name="connsiteY4" fmla="*/ 282101 h 880253"/>
              <a:gd name="connsiteX5" fmla="*/ 6935822 w 7050426"/>
              <a:gd name="connsiteY5" fmla="*/ 0 h 880253"/>
              <a:gd name="connsiteX6" fmla="*/ 0 w 7050426"/>
              <a:gd name="connsiteY6" fmla="*/ 48638 h 880253"/>
              <a:gd name="connsiteX7" fmla="*/ 700392 w 7050426"/>
              <a:gd name="connsiteY7" fmla="*/ 165370 h 880253"/>
              <a:gd name="connsiteX8" fmla="*/ 9728 w 7050426"/>
              <a:gd name="connsiteY8" fmla="*/ 262646 h 880253"/>
              <a:gd name="connsiteX9" fmla="*/ 719846 w 7050426"/>
              <a:gd name="connsiteY9" fmla="*/ 398833 h 880253"/>
              <a:gd name="connsiteX10" fmla="*/ 9727 w 7050426"/>
              <a:gd name="connsiteY10" fmla="*/ 564204 h 880253"/>
              <a:gd name="connsiteX11" fmla="*/ 3564934 w 7050426"/>
              <a:gd name="connsiteY11" fmla="*/ 583659 h 880253"/>
              <a:gd name="connsiteX12" fmla="*/ 3564934 w 7050426"/>
              <a:gd name="connsiteY12" fmla="*/ 751410 h 880253"/>
              <a:gd name="connsiteX13" fmla="*/ 4900836 w 7050426"/>
              <a:gd name="connsiteY13" fmla="*/ 749030 h 880253"/>
              <a:gd name="connsiteX0" fmla="*/ 4900836 w 7050426"/>
              <a:gd name="connsiteY0" fmla="*/ 749030 h 851508"/>
              <a:gd name="connsiteX1" fmla="*/ 6993244 w 7050426"/>
              <a:gd name="connsiteY1" fmla="*/ 738753 h 851508"/>
              <a:gd name="connsiteX2" fmla="*/ 6437013 w 7050426"/>
              <a:gd name="connsiteY2" fmla="*/ 612602 h 851508"/>
              <a:gd name="connsiteX3" fmla="*/ 6965681 w 7050426"/>
              <a:gd name="connsiteY3" fmla="*/ 442854 h 851508"/>
              <a:gd name="connsiteX4" fmla="*/ 6410527 w 7050426"/>
              <a:gd name="connsiteY4" fmla="*/ 282101 h 851508"/>
              <a:gd name="connsiteX5" fmla="*/ 6935822 w 7050426"/>
              <a:gd name="connsiteY5" fmla="*/ 0 h 851508"/>
              <a:gd name="connsiteX6" fmla="*/ 0 w 7050426"/>
              <a:gd name="connsiteY6" fmla="*/ 48638 h 851508"/>
              <a:gd name="connsiteX7" fmla="*/ 700392 w 7050426"/>
              <a:gd name="connsiteY7" fmla="*/ 165370 h 851508"/>
              <a:gd name="connsiteX8" fmla="*/ 9728 w 7050426"/>
              <a:gd name="connsiteY8" fmla="*/ 262646 h 851508"/>
              <a:gd name="connsiteX9" fmla="*/ 719846 w 7050426"/>
              <a:gd name="connsiteY9" fmla="*/ 398833 h 851508"/>
              <a:gd name="connsiteX10" fmla="*/ 9727 w 7050426"/>
              <a:gd name="connsiteY10" fmla="*/ 564204 h 851508"/>
              <a:gd name="connsiteX11" fmla="*/ 3564934 w 7050426"/>
              <a:gd name="connsiteY11" fmla="*/ 583659 h 851508"/>
              <a:gd name="connsiteX12" fmla="*/ 3564934 w 7050426"/>
              <a:gd name="connsiteY12" fmla="*/ 751410 h 851508"/>
              <a:gd name="connsiteX13" fmla="*/ 4900836 w 7050426"/>
              <a:gd name="connsiteY13" fmla="*/ 749030 h 851508"/>
              <a:gd name="connsiteX0" fmla="*/ 4900836 w 6993244"/>
              <a:gd name="connsiteY0" fmla="*/ 749030 h 808153"/>
              <a:gd name="connsiteX1" fmla="*/ 6993244 w 6993244"/>
              <a:gd name="connsiteY1" fmla="*/ 738753 h 808153"/>
              <a:gd name="connsiteX2" fmla="*/ 6437013 w 6993244"/>
              <a:gd name="connsiteY2" fmla="*/ 612602 h 808153"/>
              <a:gd name="connsiteX3" fmla="*/ 6965681 w 6993244"/>
              <a:gd name="connsiteY3" fmla="*/ 442854 h 808153"/>
              <a:gd name="connsiteX4" fmla="*/ 6410527 w 6993244"/>
              <a:gd name="connsiteY4" fmla="*/ 282101 h 808153"/>
              <a:gd name="connsiteX5" fmla="*/ 6935822 w 6993244"/>
              <a:gd name="connsiteY5" fmla="*/ 0 h 808153"/>
              <a:gd name="connsiteX6" fmla="*/ 0 w 6993244"/>
              <a:gd name="connsiteY6" fmla="*/ 48638 h 808153"/>
              <a:gd name="connsiteX7" fmla="*/ 700392 w 6993244"/>
              <a:gd name="connsiteY7" fmla="*/ 165370 h 808153"/>
              <a:gd name="connsiteX8" fmla="*/ 9728 w 6993244"/>
              <a:gd name="connsiteY8" fmla="*/ 262646 h 808153"/>
              <a:gd name="connsiteX9" fmla="*/ 719846 w 6993244"/>
              <a:gd name="connsiteY9" fmla="*/ 398833 h 808153"/>
              <a:gd name="connsiteX10" fmla="*/ 9727 w 6993244"/>
              <a:gd name="connsiteY10" fmla="*/ 564204 h 808153"/>
              <a:gd name="connsiteX11" fmla="*/ 3564934 w 6993244"/>
              <a:gd name="connsiteY11" fmla="*/ 583659 h 808153"/>
              <a:gd name="connsiteX12" fmla="*/ 3564934 w 6993244"/>
              <a:gd name="connsiteY12" fmla="*/ 751410 h 808153"/>
              <a:gd name="connsiteX13" fmla="*/ 4900836 w 6993244"/>
              <a:gd name="connsiteY13" fmla="*/ 749030 h 808153"/>
              <a:gd name="connsiteX0" fmla="*/ 4900836 w 6993244"/>
              <a:gd name="connsiteY0" fmla="*/ 749030 h 759090"/>
              <a:gd name="connsiteX1" fmla="*/ 6993244 w 6993244"/>
              <a:gd name="connsiteY1" fmla="*/ 738753 h 759090"/>
              <a:gd name="connsiteX2" fmla="*/ 6437013 w 6993244"/>
              <a:gd name="connsiteY2" fmla="*/ 612602 h 759090"/>
              <a:gd name="connsiteX3" fmla="*/ 6965681 w 6993244"/>
              <a:gd name="connsiteY3" fmla="*/ 442854 h 759090"/>
              <a:gd name="connsiteX4" fmla="*/ 6410527 w 6993244"/>
              <a:gd name="connsiteY4" fmla="*/ 282101 h 759090"/>
              <a:gd name="connsiteX5" fmla="*/ 6935822 w 6993244"/>
              <a:gd name="connsiteY5" fmla="*/ 0 h 759090"/>
              <a:gd name="connsiteX6" fmla="*/ 0 w 6993244"/>
              <a:gd name="connsiteY6" fmla="*/ 48638 h 759090"/>
              <a:gd name="connsiteX7" fmla="*/ 700392 w 6993244"/>
              <a:gd name="connsiteY7" fmla="*/ 165370 h 759090"/>
              <a:gd name="connsiteX8" fmla="*/ 9728 w 6993244"/>
              <a:gd name="connsiteY8" fmla="*/ 262646 h 759090"/>
              <a:gd name="connsiteX9" fmla="*/ 719846 w 6993244"/>
              <a:gd name="connsiteY9" fmla="*/ 398833 h 759090"/>
              <a:gd name="connsiteX10" fmla="*/ 9727 w 6993244"/>
              <a:gd name="connsiteY10" fmla="*/ 564204 h 759090"/>
              <a:gd name="connsiteX11" fmla="*/ 3564934 w 6993244"/>
              <a:gd name="connsiteY11" fmla="*/ 583659 h 759090"/>
              <a:gd name="connsiteX12" fmla="*/ 3564934 w 6993244"/>
              <a:gd name="connsiteY12" fmla="*/ 751410 h 759090"/>
              <a:gd name="connsiteX13" fmla="*/ 4900836 w 6993244"/>
              <a:gd name="connsiteY13" fmla="*/ 749030 h 759090"/>
              <a:gd name="connsiteX0" fmla="*/ 4900836 w 6993244"/>
              <a:gd name="connsiteY0" fmla="*/ 749030 h 769615"/>
              <a:gd name="connsiteX1" fmla="*/ 6993244 w 6993244"/>
              <a:gd name="connsiteY1" fmla="*/ 738753 h 769615"/>
              <a:gd name="connsiteX2" fmla="*/ 6437013 w 6993244"/>
              <a:gd name="connsiteY2" fmla="*/ 612602 h 769615"/>
              <a:gd name="connsiteX3" fmla="*/ 6965681 w 6993244"/>
              <a:gd name="connsiteY3" fmla="*/ 442854 h 769615"/>
              <a:gd name="connsiteX4" fmla="*/ 6410527 w 6993244"/>
              <a:gd name="connsiteY4" fmla="*/ 282101 h 769615"/>
              <a:gd name="connsiteX5" fmla="*/ 6935822 w 6993244"/>
              <a:gd name="connsiteY5" fmla="*/ 0 h 769615"/>
              <a:gd name="connsiteX6" fmla="*/ 0 w 6993244"/>
              <a:gd name="connsiteY6" fmla="*/ 48638 h 769615"/>
              <a:gd name="connsiteX7" fmla="*/ 700392 w 6993244"/>
              <a:gd name="connsiteY7" fmla="*/ 165370 h 769615"/>
              <a:gd name="connsiteX8" fmla="*/ 9728 w 6993244"/>
              <a:gd name="connsiteY8" fmla="*/ 262646 h 769615"/>
              <a:gd name="connsiteX9" fmla="*/ 719846 w 6993244"/>
              <a:gd name="connsiteY9" fmla="*/ 398833 h 769615"/>
              <a:gd name="connsiteX10" fmla="*/ 9727 w 6993244"/>
              <a:gd name="connsiteY10" fmla="*/ 564204 h 769615"/>
              <a:gd name="connsiteX11" fmla="*/ 3564934 w 6993244"/>
              <a:gd name="connsiteY11" fmla="*/ 583659 h 769615"/>
              <a:gd name="connsiteX12" fmla="*/ 3564934 w 6993244"/>
              <a:gd name="connsiteY12" fmla="*/ 751410 h 769615"/>
              <a:gd name="connsiteX13" fmla="*/ 4900836 w 6993244"/>
              <a:gd name="connsiteY13" fmla="*/ 749030 h 769615"/>
              <a:gd name="connsiteX0" fmla="*/ 3564934 w 6993244"/>
              <a:gd name="connsiteY0" fmla="*/ 751410 h 751410"/>
              <a:gd name="connsiteX1" fmla="*/ 6993244 w 6993244"/>
              <a:gd name="connsiteY1" fmla="*/ 738753 h 751410"/>
              <a:gd name="connsiteX2" fmla="*/ 6437013 w 6993244"/>
              <a:gd name="connsiteY2" fmla="*/ 612602 h 751410"/>
              <a:gd name="connsiteX3" fmla="*/ 6965681 w 6993244"/>
              <a:gd name="connsiteY3" fmla="*/ 442854 h 751410"/>
              <a:gd name="connsiteX4" fmla="*/ 6410527 w 6993244"/>
              <a:gd name="connsiteY4" fmla="*/ 282101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93244"/>
              <a:gd name="connsiteY0" fmla="*/ 751410 h 751410"/>
              <a:gd name="connsiteX1" fmla="*/ 6993244 w 6993244"/>
              <a:gd name="connsiteY1" fmla="*/ 738753 h 751410"/>
              <a:gd name="connsiteX2" fmla="*/ 6437013 w 6993244"/>
              <a:gd name="connsiteY2" fmla="*/ 612602 h 751410"/>
              <a:gd name="connsiteX3" fmla="*/ 6965681 w 6993244"/>
              <a:gd name="connsiteY3" fmla="*/ 442854 h 751410"/>
              <a:gd name="connsiteX4" fmla="*/ 6410527 w 6993244"/>
              <a:gd name="connsiteY4" fmla="*/ 282101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93244"/>
              <a:gd name="connsiteY0" fmla="*/ 751410 h 751410"/>
              <a:gd name="connsiteX1" fmla="*/ 6993244 w 6993244"/>
              <a:gd name="connsiteY1" fmla="*/ 738753 h 751410"/>
              <a:gd name="connsiteX2" fmla="*/ 6437013 w 6993244"/>
              <a:gd name="connsiteY2" fmla="*/ 612602 h 751410"/>
              <a:gd name="connsiteX3" fmla="*/ 6965681 w 6993244"/>
              <a:gd name="connsiteY3" fmla="*/ 442854 h 751410"/>
              <a:gd name="connsiteX4" fmla="*/ 6392420 w 6993244"/>
              <a:gd name="connsiteY4" fmla="*/ 120139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93244"/>
              <a:gd name="connsiteY0" fmla="*/ 751410 h 751410"/>
              <a:gd name="connsiteX1" fmla="*/ 6993244 w 6993244"/>
              <a:gd name="connsiteY1" fmla="*/ 738753 h 751410"/>
              <a:gd name="connsiteX2" fmla="*/ 6400799 w 6993244"/>
              <a:gd name="connsiteY2" fmla="*/ 405651 h 751410"/>
              <a:gd name="connsiteX3" fmla="*/ 6965681 w 6993244"/>
              <a:gd name="connsiteY3" fmla="*/ 442854 h 751410"/>
              <a:gd name="connsiteX4" fmla="*/ 6392420 w 6993244"/>
              <a:gd name="connsiteY4" fmla="*/ 120139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93244"/>
              <a:gd name="connsiteY0" fmla="*/ 751410 h 751410"/>
              <a:gd name="connsiteX1" fmla="*/ 6993244 w 6993244"/>
              <a:gd name="connsiteY1" fmla="*/ 738753 h 751410"/>
              <a:gd name="connsiteX2" fmla="*/ 6400799 w 6993244"/>
              <a:gd name="connsiteY2" fmla="*/ 405651 h 751410"/>
              <a:gd name="connsiteX3" fmla="*/ 6974734 w 6993244"/>
              <a:gd name="connsiteY3" fmla="*/ 217907 h 751410"/>
              <a:gd name="connsiteX4" fmla="*/ 6392420 w 6993244"/>
              <a:gd name="connsiteY4" fmla="*/ 120139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93244"/>
              <a:gd name="connsiteY0" fmla="*/ 751410 h 751410"/>
              <a:gd name="connsiteX1" fmla="*/ 6993244 w 6993244"/>
              <a:gd name="connsiteY1" fmla="*/ 738753 h 751410"/>
              <a:gd name="connsiteX2" fmla="*/ 6364586 w 6993244"/>
              <a:gd name="connsiteY2" fmla="*/ 369659 h 751410"/>
              <a:gd name="connsiteX3" fmla="*/ 6974734 w 6993244"/>
              <a:gd name="connsiteY3" fmla="*/ 217907 h 751410"/>
              <a:gd name="connsiteX4" fmla="*/ 6392420 w 6993244"/>
              <a:gd name="connsiteY4" fmla="*/ 120139 h 751410"/>
              <a:gd name="connsiteX5" fmla="*/ 6935822 w 6993244"/>
              <a:gd name="connsiteY5" fmla="*/ 0 h 751410"/>
              <a:gd name="connsiteX6" fmla="*/ 0 w 6993244"/>
              <a:gd name="connsiteY6" fmla="*/ 48638 h 751410"/>
              <a:gd name="connsiteX7" fmla="*/ 700392 w 6993244"/>
              <a:gd name="connsiteY7" fmla="*/ 165370 h 751410"/>
              <a:gd name="connsiteX8" fmla="*/ 9728 w 6993244"/>
              <a:gd name="connsiteY8" fmla="*/ 262646 h 751410"/>
              <a:gd name="connsiteX9" fmla="*/ 719846 w 6993244"/>
              <a:gd name="connsiteY9" fmla="*/ 398833 h 751410"/>
              <a:gd name="connsiteX10" fmla="*/ 9727 w 6993244"/>
              <a:gd name="connsiteY10" fmla="*/ 564204 h 751410"/>
              <a:gd name="connsiteX11" fmla="*/ 3564934 w 6993244"/>
              <a:gd name="connsiteY11" fmla="*/ 583659 h 751410"/>
              <a:gd name="connsiteX12" fmla="*/ 3564934 w 6993244"/>
              <a:gd name="connsiteY12" fmla="*/ 751410 h 751410"/>
              <a:gd name="connsiteX0" fmla="*/ 3564934 w 6975137"/>
              <a:gd name="connsiteY0" fmla="*/ 751410 h 751410"/>
              <a:gd name="connsiteX1" fmla="*/ 6975137 w 6975137"/>
              <a:gd name="connsiteY1" fmla="*/ 495812 h 751410"/>
              <a:gd name="connsiteX2" fmla="*/ 6364586 w 6975137"/>
              <a:gd name="connsiteY2" fmla="*/ 369659 h 751410"/>
              <a:gd name="connsiteX3" fmla="*/ 6974734 w 6975137"/>
              <a:gd name="connsiteY3" fmla="*/ 217907 h 751410"/>
              <a:gd name="connsiteX4" fmla="*/ 6392420 w 6975137"/>
              <a:gd name="connsiteY4" fmla="*/ 120139 h 751410"/>
              <a:gd name="connsiteX5" fmla="*/ 6935822 w 6975137"/>
              <a:gd name="connsiteY5" fmla="*/ 0 h 751410"/>
              <a:gd name="connsiteX6" fmla="*/ 0 w 6975137"/>
              <a:gd name="connsiteY6" fmla="*/ 48638 h 751410"/>
              <a:gd name="connsiteX7" fmla="*/ 700392 w 6975137"/>
              <a:gd name="connsiteY7" fmla="*/ 165370 h 751410"/>
              <a:gd name="connsiteX8" fmla="*/ 9728 w 6975137"/>
              <a:gd name="connsiteY8" fmla="*/ 262646 h 751410"/>
              <a:gd name="connsiteX9" fmla="*/ 719846 w 6975137"/>
              <a:gd name="connsiteY9" fmla="*/ 398833 h 751410"/>
              <a:gd name="connsiteX10" fmla="*/ 9727 w 6975137"/>
              <a:gd name="connsiteY10" fmla="*/ 564204 h 751410"/>
              <a:gd name="connsiteX11" fmla="*/ 3564934 w 6975137"/>
              <a:gd name="connsiteY11" fmla="*/ 583659 h 751410"/>
              <a:gd name="connsiteX12" fmla="*/ 3564934 w 6975137"/>
              <a:gd name="connsiteY12" fmla="*/ 751410 h 751410"/>
              <a:gd name="connsiteX0" fmla="*/ 3564934 w 6975137"/>
              <a:gd name="connsiteY0" fmla="*/ 583659 h 583659"/>
              <a:gd name="connsiteX1" fmla="*/ 6975137 w 6975137"/>
              <a:gd name="connsiteY1" fmla="*/ 495812 h 583659"/>
              <a:gd name="connsiteX2" fmla="*/ 6364586 w 6975137"/>
              <a:gd name="connsiteY2" fmla="*/ 369659 h 583659"/>
              <a:gd name="connsiteX3" fmla="*/ 6974734 w 6975137"/>
              <a:gd name="connsiteY3" fmla="*/ 217907 h 583659"/>
              <a:gd name="connsiteX4" fmla="*/ 6392420 w 6975137"/>
              <a:gd name="connsiteY4" fmla="*/ 120139 h 583659"/>
              <a:gd name="connsiteX5" fmla="*/ 6935822 w 6975137"/>
              <a:gd name="connsiteY5" fmla="*/ 0 h 583659"/>
              <a:gd name="connsiteX6" fmla="*/ 0 w 6975137"/>
              <a:gd name="connsiteY6" fmla="*/ 48638 h 583659"/>
              <a:gd name="connsiteX7" fmla="*/ 700392 w 6975137"/>
              <a:gd name="connsiteY7" fmla="*/ 165370 h 583659"/>
              <a:gd name="connsiteX8" fmla="*/ 9728 w 6975137"/>
              <a:gd name="connsiteY8" fmla="*/ 262646 h 583659"/>
              <a:gd name="connsiteX9" fmla="*/ 719846 w 6975137"/>
              <a:gd name="connsiteY9" fmla="*/ 398833 h 583659"/>
              <a:gd name="connsiteX10" fmla="*/ 9727 w 6975137"/>
              <a:gd name="connsiteY10" fmla="*/ 564204 h 583659"/>
              <a:gd name="connsiteX11" fmla="*/ 3564934 w 6975137"/>
              <a:gd name="connsiteY11" fmla="*/ 583659 h 583659"/>
              <a:gd name="connsiteX0" fmla="*/ 9727 w 6975137"/>
              <a:gd name="connsiteY0" fmla="*/ 564204 h 564204"/>
              <a:gd name="connsiteX1" fmla="*/ 6975137 w 6975137"/>
              <a:gd name="connsiteY1" fmla="*/ 495812 h 564204"/>
              <a:gd name="connsiteX2" fmla="*/ 6364586 w 6975137"/>
              <a:gd name="connsiteY2" fmla="*/ 369659 h 564204"/>
              <a:gd name="connsiteX3" fmla="*/ 6974734 w 6975137"/>
              <a:gd name="connsiteY3" fmla="*/ 217907 h 564204"/>
              <a:gd name="connsiteX4" fmla="*/ 6392420 w 6975137"/>
              <a:gd name="connsiteY4" fmla="*/ 120139 h 564204"/>
              <a:gd name="connsiteX5" fmla="*/ 6935822 w 6975137"/>
              <a:gd name="connsiteY5" fmla="*/ 0 h 564204"/>
              <a:gd name="connsiteX6" fmla="*/ 0 w 6975137"/>
              <a:gd name="connsiteY6" fmla="*/ 48638 h 564204"/>
              <a:gd name="connsiteX7" fmla="*/ 700392 w 6975137"/>
              <a:gd name="connsiteY7" fmla="*/ 165370 h 564204"/>
              <a:gd name="connsiteX8" fmla="*/ 9728 w 6975137"/>
              <a:gd name="connsiteY8" fmla="*/ 262646 h 564204"/>
              <a:gd name="connsiteX9" fmla="*/ 719846 w 6975137"/>
              <a:gd name="connsiteY9" fmla="*/ 398833 h 564204"/>
              <a:gd name="connsiteX10" fmla="*/ 9727 w 6975137"/>
              <a:gd name="connsiteY10" fmla="*/ 564204 h 564204"/>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6984191"/>
              <a:gd name="connsiteY0" fmla="*/ 564204 h 576793"/>
              <a:gd name="connsiteX1" fmla="*/ 6984191 w 6984191"/>
              <a:gd name="connsiteY1" fmla="*/ 576793 h 576793"/>
              <a:gd name="connsiteX2" fmla="*/ 6364586 w 6984191"/>
              <a:gd name="connsiteY2" fmla="*/ 369659 h 576793"/>
              <a:gd name="connsiteX3" fmla="*/ 6974734 w 6984191"/>
              <a:gd name="connsiteY3" fmla="*/ 217907 h 576793"/>
              <a:gd name="connsiteX4" fmla="*/ 6392420 w 6984191"/>
              <a:gd name="connsiteY4" fmla="*/ 120139 h 576793"/>
              <a:gd name="connsiteX5" fmla="*/ 6935822 w 6984191"/>
              <a:gd name="connsiteY5" fmla="*/ 0 h 576793"/>
              <a:gd name="connsiteX6" fmla="*/ 0 w 6984191"/>
              <a:gd name="connsiteY6" fmla="*/ 48638 h 576793"/>
              <a:gd name="connsiteX7" fmla="*/ 700392 w 6984191"/>
              <a:gd name="connsiteY7" fmla="*/ 165370 h 576793"/>
              <a:gd name="connsiteX8" fmla="*/ 9728 w 6984191"/>
              <a:gd name="connsiteY8" fmla="*/ 262646 h 576793"/>
              <a:gd name="connsiteX9" fmla="*/ 719846 w 6984191"/>
              <a:gd name="connsiteY9" fmla="*/ 398833 h 576793"/>
              <a:gd name="connsiteX10" fmla="*/ 9727 w 6984191"/>
              <a:gd name="connsiteY10" fmla="*/ 564204 h 576793"/>
              <a:gd name="connsiteX0" fmla="*/ 9727 w 7485314"/>
              <a:gd name="connsiteY0" fmla="*/ 564204 h 576793"/>
              <a:gd name="connsiteX1" fmla="*/ 6984191 w 7485314"/>
              <a:gd name="connsiteY1" fmla="*/ 576793 h 576793"/>
              <a:gd name="connsiteX2" fmla="*/ 6364586 w 7485314"/>
              <a:gd name="connsiteY2" fmla="*/ 369659 h 576793"/>
              <a:gd name="connsiteX3" fmla="*/ 6974734 w 7485314"/>
              <a:gd name="connsiteY3" fmla="*/ 217907 h 576793"/>
              <a:gd name="connsiteX4" fmla="*/ 6935822 w 7485314"/>
              <a:gd name="connsiteY4" fmla="*/ 0 h 576793"/>
              <a:gd name="connsiteX5" fmla="*/ 0 w 7485314"/>
              <a:gd name="connsiteY5" fmla="*/ 48638 h 576793"/>
              <a:gd name="connsiteX6" fmla="*/ 700392 w 7485314"/>
              <a:gd name="connsiteY6" fmla="*/ 165370 h 576793"/>
              <a:gd name="connsiteX7" fmla="*/ 9728 w 7485314"/>
              <a:gd name="connsiteY7" fmla="*/ 262646 h 576793"/>
              <a:gd name="connsiteX8" fmla="*/ 719846 w 7485314"/>
              <a:gd name="connsiteY8" fmla="*/ 398833 h 576793"/>
              <a:gd name="connsiteX9" fmla="*/ 9727 w 7485314"/>
              <a:gd name="connsiteY9" fmla="*/ 564204 h 576793"/>
              <a:gd name="connsiteX0" fmla="*/ 9727 w 7485314"/>
              <a:gd name="connsiteY0" fmla="*/ 564204 h 567795"/>
              <a:gd name="connsiteX1" fmla="*/ 6529553 w 7485314"/>
              <a:gd name="connsiteY1" fmla="*/ 567795 h 567795"/>
              <a:gd name="connsiteX2" fmla="*/ 6364586 w 7485314"/>
              <a:gd name="connsiteY2" fmla="*/ 369659 h 567795"/>
              <a:gd name="connsiteX3" fmla="*/ 6974734 w 7485314"/>
              <a:gd name="connsiteY3" fmla="*/ 217907 h 567795"/>
              <a:gd name="connsiteX4" fmla="*/ 6935822 w 7485314"/>
              <a:gd name="connsiteY4" fmla="*/ 0 h 567795"/>
              <a:gd name="connsiteX5" fmla="*/ 0 w 7485314"/>
              <a:gd name="connsiteY5" fmla="*/ 48638 h 567795"/>
              <a:gd name="connsiteX6" fmla="*/ 700392 w 7485314"/>
              <a:gd name="connsiteY6" fmla="*/ 165370 h 567795"/>
              <a:gd name="connsiteX7" fmla="*/ 9728 w 7485314"/>
              <a:gd name="connsiteY7" fmla="*/ 262646 h 567795"/>
              <a:gd name="connsiteX8" fmla="*/ 719846 w 7485314"/>
              <a:gd name="connsiteY8" fmla="*/ 398833 h 567795"/>
              <a:gd name="connsiteX9" fmla="*/ 9727 w 7485314"/>
              <a:gd name="connsiteY9" fmla="*/ 564204 h 567795"/>
              <a:gd name="connsiteX0" fmla="*/ 9727 w 7485314"/>
              <a:gd name="connsiteY0" fmla="*/ 564204 h 1242633"/>
              <a:gd name="connsiteX1" fmla="*/ 7192246 w 7485314"/>
              <a:gd name="connsiteY1" fmla="*/ 1242633 h 1242633"/>
              <a:gd name="connsiteX2" fmla="*/ 6364586 w 7485314"/>
              <a:gd name="connsiteY2" fmla="*/ 369659 h 1242633"/>
              <a:gd name="connsiteX3" fmla="*/ 6974734 w 7485314"/>
              <a:gd name="connsiteY3" fmla="*/ 217907 h 1242633"/>
              <a:gd name="connsiteX4" fmla="*/ 6935822 w 7485314"/>
              <a:gd name="connsiteY4" fmla="*/ 0 h 1242633"/>
              <a:gd name="connsiteX5" fmla="*/ 0 w 7485314"/>
              <a:gd name="connsiteY5" fmla="*/ 48638 h 1242633"/>
              <a:gd name="connsiteX6" fmla="*/ 700392 w 7485314"/>
              <a:gd name="connsiteY6" fmla="*/ 165370 h 1242633"/>
              <a:gd name="connsiteX7" fmla="*/ 9728 w 7485314"/>
              <a:gd name="connsiteY7" fmla="*/ 262646 h 1242633"/>
              <a:gd name="connsiteX8" fmla="*/ 719846 w 7485314"/>
              <a:gd name="connsiteY8" fmla="*/ 398833 h 1242633"/>
              <a:gd name="connsiteX9" fmla="*/ 9727 w 7485314"/>
              <a:gd name="connsiteY9" fmla="*/ 564204 h 1242633"/>
              <a:gd name="connsiteX0" fmla="*/ 9727 w 7541527"/>
              <a:gd name="connsiteY0" fmla="*/ 564204 h 1242633"/>
              <a:gd name="connsiteX1" fmla="*/ 7192246 w 7541527"/>
              <a:gd name="connsiteY1" fmla="*/ 1242633 h 1242633"/>
              <a:gd name="connsiteX2" fmla="*/ 6364586 w 7541527"/>
              <a:gd name="connsiteY2" fmla="*/ 369659 h 1242633"/>
              <a:gd name="connsiteX3" fmla="*/ 7151965 w 7541527"/>
              <a:gd name="connsiteY3" fmla="*/ 622811 h 1242633"/>
              <a:gd name="connsiteX4" fmla="*/ 6935822 w 7541527"/>
              <a:gd name="connsiteY4" fmla="*/ 0 h 1242633"/>
              <a:gd name="connsiteX5" fmla="*/ 0 w 7541527"/>
              <a:gd name="connsiteY5" fmla="*/ 48638 h 1242633"/>
              <a:gd name="connsiteX6" fmla="*/ 700392 w 7541527"/>
              <a:gd name="connsiteY6" fmla="*/ 165370 h 1242633"/>
              <a:gd name="connsiteX7" fmla="*/ 9728 w 7541527"/>
              <a:gd name="connsiteY7" fmla="*/ 262646 h 1242633"/>
              <a:gd name="connsiteX8" fmla="*/ 719846 w 7541527"/>
              <a:gd name="connsiteY8" fmla="*/ 398833 h 1242633"/>
              <a:gd name="connsiteX9" fmla="*/ 9727 w 7541527"/>
              <a:gd name="connsiteY9" fmla="*/ 564204 h 1242633"/>
              <a:gd name="connsiteX0" fmla="*/ 9727 w 7541527"/>
              <a:gd name="connsiteY0" fmla="*/ 564204 h 1242633"/>
              <a:gd name="connsiteX1" fmla="*/ 7192246 w 7541527"/>
              <a:gd name="connsiteY1" fmla="*/ 1242633 h 1242633"/>
              <a:gd name="connsiteX2" fmla="*/ 6734461 w 7541527"/>
              <a:gd name="connsiteY2" fmla="*/ 738571 h 1242633"/>
              <a:gd name="connsiteX3" fmla="*/ 7151965 w 7541527"/>
              <a:gd name="connsiteY3" fmla="*/ 622811 h 1242633"/>
              <a:gd name="connsiteX4" fmla="*/ 6935822 w 7541527"/>
              <a:gd name="connsiteY4" fmla="*/ 0 h 1242633"/>
              <a:gd name="connsiteX5" fmla="*/ 0 w 7541527"/>
              <a:gd name="connsiteY5" fmla="*/ 48638 h 1242633"/>
              <a:gd name="connsiteX6" fmla="*/ 700392 w 7541527"/>
              <a:gd name="connsiteY6" fmla="*/ 165370 h 1242633"/>
              <a:gd name="connsiteX7" fmla="*/ 9728 w 7541527"/>
              <a:gd name="connsiteY7" fmla="*/ 262646 h 1242633"/>
              <a:gd name="connsiteX8" fmla="*/ 719846 w 7541527"/>
              <a:gd name="connsiteY8" fmla="*/ 398833 h 1242633"/>
              <a:gd name="connsiteX9" fmla="*/ 9727 w 7541527"/>
              <a:gd name="connsiteY9" fmla="*/ 564204 h 1242633"/>
              <a:gd name="connsiteX0" fmla="*/ 9727 w 7192246"/>
              <a:gd name="connsiteY0" fmla="*/ 564204 h 1242633"/>
              <a:gd name="connsiteX1" fmla="*/ 7192246 w 7192246"/>
              <a:gd name="connsiteY1" fmla="*/ 1242633 h 1242633"/>
              <a:gd name="connsiteX2" fmla="*/ 6734461 w 7192246"/>
              <a:gd name="connsiteY2" fmla="*/ 738571 h 1242633"/>
              <a:gd name="connsiteX3" fmla="*/ 7151965 w 7192246"/>
              <a:gd name="connsiteY3" fmla="*/ 622811 h 1242633"/>
              <a:gd name="connsiteX4" fmla="*/ 6935822 w 7192246"/>
              <a:gd name="connsiteY4" fmla="*/ 0 h 1242633"/>
              <a:gd name="connsiteX5" fmla="*/ 0 w 7192246"/>
              <a:gd name="connsiteY5" fmla="*/ 48638 h 1242633"/>
              <a:gd name="connsiteX6" fmla="*/ 700392 w 7192246"/>
              <a:gd name="connsiteY6" fmla="*/ 165370 h 1242633"/>
              <a:gd name="connsiteX7" fmla="*/ 9728 w 7192246"/>
              <a:gd name="connsiteY7" fmla="*/ 262646 h 1242633"/>
              <a:gd name="connsiteX8" fmla="*/ 719846 w 7192246"/>
              <a:gd name="connsiteY8" fmla="*/ 398833 h 1242633"/>
              <a:gd name="connsiteX9" fmla="*/ 9727 w 7192246"/>
              <a:gd name="connsiteY9" fmla="*/ 564204 h 1242633"/>
              <a:gd name="connsiteX0" fmla="*/ 9727 w 7192246"/>
              <a:gd name="connsiteY0" fmla="*/ 564204 h 1242633"/>
              <a:gd name="connsiteX1" fmla="*/ 7192246 w 7192246"/>
              <a:gd name="connsiteY1" fmla="*/ 1242633 h 1242633"/>
              <a:gd name="connsiteX2" fmla="*/ 6734461 w 7192246"/>
              <a:gd name="connsiteY2" fmla="*/ 738571 h 1242633"/>
              <a:gd name="connsiteX3" fmla="*/ 6959323 w 7192246"/>
              <a:gd name="connsiteY3" fmla="*/ 721787 h 1242633"/>
              <a:gd name="connsiteX4" fmla="*/ 6935822 w 7192246"/>
              <a:gd name="connsiteY4" fmla="*/ 0 h 1242633"/>
              <a:gd name="connsiteX5" fmla="*/ 0 w 7192246"/>
              <a:gd name="connsiteY5" fmla="*/ 48638 h 1242633"/>
              <a:gd name="connsiteX6" fmla="*/ 700392 w 7192246"/>
              <a:gd name="connsiteY6" fmla="*/ 165370 h 1242633"/>
              <a:gd name="connsiteX7" fmla="*/ 9728 w 7192246"/>
              <a:gd name="connsiteY7" fmla="*/ 262646 h 1242633"/>
              <a:gd name="connsiteX8" fmla="*/ 719846 w 7192246"/>
              <a:gd name="connsiteY8" fmla="*/ 398833 h 1242633"/>
              <a:gd name="connsiteX9" fmla="*/ 9727 w 7192246"/>
              <a:gd name="connsiteY9" fmla="*/ 564204 h 1242633"/>
              <a:gd name="connsiteX0" fmla="*/ 9727 w 6996105"/>
              <a:gd name="connsiteY0" fmla="*/ 564204 h 779825"/>
              <a:gd name="connsiteX1" fmla="*/ 6313793 w 6996105"/>
              <a:gd name="connsiteY1" fmla="*/ 585791 h 779825"/>
              <a:gd name="connsiteX2" fmla="*/ 6734461 w 6996105"/>
              <a:gd name="connsiteY2" fmla="*/ 738571 h 779825"/>
              <a:gd name="connsiteX3" fmla="*/ 6959323 w 6996105"/>
              <a:gd name="connsiteY3" fmla="*/ 721787 h 779825"/>
              <a:gd name="connsiteX4" fmla="*/ 6935822 w 6996105"/>
              <a:gd name="connsiteY4" fmla="*/ 0 h 779825"/>
              <a:gd name="connsiteX5" fmla="*/ 0 w 6996105"/>
              <a:gd name="connsiteY5" fmla="*/ 48638 h 779825"/>
              <a:gd name="connsiteX6" fmla="*/ 700392 w 6996105"/>
              <a:gd name="connsiteY6" fmla="*/ 165370 h 779825"/>
              <a:gd name="connsiteX7" fmla="*/ 9728 w 6996105"/>
              <a:gd name="connsiteY7" fmla="*/ 262646 h 779825"/>
              <a:gd name="connsiteX8" fmla="*/ 719846 w 6996105"/>
              <a:gd name="connsiteY8" fmla="*/ 398833 h 779825"/>
              <a:gd name="connsiteX9" fmla="*/ 9727 w 6996105"/>
              <a:gd name="connsiteY9" fmla="*/ 564204 h 779825"/>
              <a:gd name="connsiteX0" fmla="*/ 9727 w 6996105"/>
              <a:gd name="connsiteY0" fmla="*/ 564204 h 780460"/>
              <a:gd name="connsiteX1" fmla="*/ 6537259 w 6996105"/>
              <a:gd name="connsiteY1" fmla="*/ 594789 h 780460"/>
              <a:gd name="connsiteX2" fmla="*/ 6734461 w 6996105"/>
              <a:gd name="connsiteY2" fmla="*/ 738571 h 780460"/>
              <a:gd name="connsiteX3" fmla="*/ 6959323 w 6996105"/>
              <a:gd name="connsiteY3" fmla="*/ 721787 h 780460"/>
              <a:gd name="connsiteX4" fmla="*/ 6935822 w 6996105"/>
              <a:gd name="connsiteY4" fmla="*/ 0 h 780460"/>
              <a:gd name="connsiteX5" fmla="*/ 0 w 6996105"/>
              <a:gd name="connsiteY5" fmla="*/ 48638 h 780460"/>
              <a:gd name="connsiteX6" fmla="*/ 700392 w 6996105"/>
              <a:gd name="connsiteY6" fmla="*/ 165370 h 780460"/>
              <a:gd name="connsiteX7" fmla="*/ 9728 w 6996105"/>
              <a:gd name="connsiteY7" fmla="*/ 262646 h 780460"/>
              <a:gd name="connsiteX8" fmla="*/ 719846 w 6996105"/>
              <a:gd name="connsiteY8" fmla="*/ 398833 h 780460"/>
              <a:gd name="connsiteX9" fmla="*/ 9727 w 6996105"/>
              <a:gd name="connsiteY9" fmla="*/ 564204 h 780460"/>
              <a:gd name="connsiteX0" fmla="*/ 9727 w 6996105"/>
              <a:gd name="connsiteY0" fmla="*/ 564204 h 1028514"/>
              <a:gd name="connsiteX1" fmla="*/ 6537259 w 6996105"/>
              <a:gd name="connsiteY1" fmla="*/ 594789 h 1028514"/>
              <a:gd name="connsiteX2" fmla="*/ 6595757 w 6996105"/>
              <a:gd name="connsiteY2" fmla="*/ 999508 h 1028514"/>
              <a:gd name="connsiteX3" fmla="*/ 6959323 w 6996105"/>
              <a:gd name="connsiteY3" fmla="*/ 721787 h 1028514"/>
              <a:gd name="connsiteX4" fmla="*/ 6935822 w 6996105"/>
              <a:gd name="connsiteY4" fmla="*/ 0 h 1028514"/>
              <a:gd name="connsiteX5" fmla="*/ 0 w 6996105"/>
              <a:gd name="connsiteY5" fmla="*/ 48638 h 1028514"/>
              <a:gd name="connsiteX6" fmla="*/ 700392 w 6996105"/>
              <a:gd name="connsiteY6" fmla="*/ 165370 h 1028514"/>
              <a:gd name="connsiteX7" fmla="*/ 9728 w 6996105"/>
              <a:gd name="connsiteY7" fmla="*/ 262646 h 1028514"/>
              <a:gd name="connsiteX8" fmla="*/ 719846 w 6996105"/>
              <a:gd name="connsiteY8" fmla="*/ 398833 h 1028514"/>
              <a:gd name="connsiteX9" fmla="*/ 9727 w 6996105"/>
              <a:gd name="connsiteY9" fmla="*/ 564204 h 1028514"/>
              <a:gd name="connsiteX0" fmla="*/ 9727 w 6996105"/>
              <a:gd name="connsiteY0" fmla="*/ 564204 h 1045288"/>
              <a:gd name="connsiteX1" fmla="*/ 6537259 w 6996105"/>
              <a:gd name="connsiteY1" fmla="*/ 594789 h 1045288"/>
              <a:gd name="connsiteX2" fmla="*/ 6595757 w 6996105"/>
              <a:gd name="connsiteY2" fmla="*/ 999508 h 1045288"/>
              <a:gd name="connsiteX3" fmla="*/ 6959323 w 6996105"/>
              <a:gd name="connsiteY3" fmla="*/ 721787 h 1045288"/>
              <a:gd name="connsiteX4" fmla="*/ 6935822 w 6996105"/>
              <a:gd name="connsiteY4" fmla="*/ 0 h 1045288"/>
              <a:gd name="connsiteX5" fmla="*/ 0 w 6996105"/>
              <a:gd name="connsiteY5" fmla="*/ 48638 h 1045288"/>
              <a:gd name="connsiteX6" fmla="*/ 700392 w 6996105"/>
              <a:gd name="connsiteY6" fmla="*/ 165370 h 1045288"/>
              <a:gd name="connsiteX7" fmla="*/ 9728 w 6996105"/>
              <a:gd name="connsiteY7" fmla="*/ 262646 h 1045288"/>
              <a:gd name="connsiteX8" fmla="*/ 719846 w 6996105"/>
              <a:gd name="connsiteY8" fmla="*/ 398833 h 1045288"/>
              <a:gd name="connsiteX9" fmla="*/ 9727 w 6996105"/>
              <a:gd name="connsiteY9" fmla="*/ 564204 h 1045288"/>
              <a:gd name="connsiteX0" fmla="*/ 9727 w 6996105"/>
              <a:gd name="connsiteY0" fmla="*/ 564204 h 1045288"/>
              <a:gd name="connsiteX1" fmla="*/ 6537259 w 6996105"/>
              <a:gd name="connsiteY1" fmla="*/ 594789 h 1045288"/>
              <a:gd name="connsiteX2" fmla="*/ 6595757 w 6996105"/>
              <a:gd name="connsiteY2" fmla="*/ 999508 h 1045288"/>
              <a:gd name="connsiteX3" fmla="*/ 6959323 w 6996105"/>
              <a:gd name="connsiteY3" fmla="*/ 721787 h 1045288"/>
              <a:gd name="connsiteX4" fmla="*/ 6935822 w 6996105"/>
              <a:gd name="connsiteY4" fmla="*/ 0 h 1045288"/>
              <a:gd name="connsiteX5" fmla="*/ 0 w 6996105"/>
              <a:gd name="connsiteY5" fmla="*/ 48638 h 1045288"/>
              <a:gd name="connsiteX6" fmla="*/ 700392 w 6996105"/>
              <a:gd name="connsiteY6" fmla="*/ 165370 h 1045288"/>
              <a:gd name="connsiteX7" fmla="*/ 9728 w 6996105"/>
              <a:gd name="connsiteY7" fmla="*/ 262646 h 1045288"/>
              <a:gd name="connsiteX8" fmla="*/ 719846 w 6996105"/>
              <a:gd name="connsiteY8" fmla="*/ 398833 h 1045288"/>
              <a:gd name="connsiteX9" fmla="*/ 9727 w 6996105"/>
              <a:gd name="connsiteY9" fmla="*/ 564204 h 1045288"/>
              <a:gd name="connsiteX0" fmla="*/ 9727 w 6996105"/>
              <a:gd name="connsiteY0" fmla="*/ 564204 h 1045288"/>
              <a:gd name="connsiteX1" fmla="*/ 6537259 w 6996105"/>
              <a:gd name="connsiteY1" fmla="*/ 594789 h 1045288"/>
              <a:gd name="connsiteX2" fmla="*/ 6595757 w 6996105"/>
              <a:gd name="connsiteY2" fmla="*/ 999508 h 1045288"/>
              <a:gd name="connsiteX3" fmla="*/ 6959323 w 6996105"/>
              <a:gd name="connsiteY3" fmla="*/ 721787 h 1045288"/>
              <a:gd name="connsiteX4" fmla="*/ 6935822 w 6996105"/>
              <a:gd name="connsiteY4" fmla="*/ 0 h 1045288"/>
              <a:gd name="connsiteX5" fmla="*/ 0 w 6996105"/>
              <a:gd name="connsiteY5" fmla="*/ 48638 h 1045288"/>
              <a:gd name="connsiteX6" fmla="*/ 700392 w 6996105"/>
              <a:gd name="connsiteY6" fmla="*/ 165370 h 1045288"/>
              <a:gd name="connsiteX7" fmla="*/ 9728 w 6996105"/>
              <a:gd name="connsiteY7" fmla="*/ 262646 h 1045288"/>
              <a:gd name="connsiteX8" fmla="*/ 719846 w 6996105"/>
              <a:gd name="connsiteY8" fmla="*/ 398833 h 1045288"/>
              <a:gd name="connsiteX9" fmla="*/ 9727 w 6996105"/>
              <a:gd name="connsiteY9" fmla="*/ 564204 h 1045288"/>
              <a:gd name="connsiteX0" fmla="*/ 9727 w 6996105"/>
              <a:gd name="connsiteY0" fmla="*/ 564204 h 999508"/>
              <a:gd name="connsiteX1" fmla="*/ 6537259 w 6996105"/>
              <a:gd name="connsiteY1" fmla="*/ 594789 h 999508"/>
              <a:gd name="connsiteX2" fmla="*/ 6595757 w 6996105"/>
              <a:gd name="connsiteY2" fmla="*/ 999508 h 999508"/>
              <a:gd name="connsiteX3" fmla="*/ 6959323 w 6996105"/>
              <a:gd name="connsiteY3" fmla="*/ 721787 h 999508"/>
              <a:gd name="connsiteX4" fmla="*/ 6935822 w 6996105"/>
              <a:gd name="connsiteY4" fmla="*/ 0 h 999508"/>
              <a:gd name="connsiteX5" fmla="*/ 0 w 6996105"/>
              <a:gd name="connsiteY5" fmla="*/ 48638 h 999508"/>
              <a:gd name="connsiteX6" fmla="*/ 700392 w 6996105"/>
              <a:gd name="connsiteY6" fmla="*/ 165370 h 999508"/>
              <a:gd name="connsiteX7" fmla="*/ 9728 w 6996105"/>
              <a:gd name="connsiteY7" fmla="*/ 262646 h 999508"/>
              <a:gd name="connsiteX8" fmla="*/ 719846 w 6996105"/>
              <a:gd name="connsiteY8" fmla="*/ 398833 h 999508"/>
              <a:gd name="connsiteX9" fmla="*/ 9727 w 6996105"/>
              <a:gd name="connsiteY9" fmla="*/ 564204 h 999508"/>
              <a:gd name="connsiteX0" fmla="*/ 9727 w 6996105"/>
              <a:gd name="connsiteY0" fmla="*/ 564204 h 761717"/>
              <a:gd name="connsiteX1" fmla="*/ 6537259 w 6996105"/>
              <a:gd name="connsiteY1" fmla="*/ 594789 h 761717"/>
              <a:gd name="connsiteX2" fmla="*/ 6518700 w 6996105"/>
              <a:gd name="connsiteY2" fmla="*/ 738571 h 761717"/>
              <a:gd name="connsiteX3" fmla="*/ 6959323 w 6996105"/>
              <a:gd name="connsiteY3" fmla="*/ 721787 h 761717"/>
              <a:gd name="connsiteX4" fmla="*/ 6935822 w 6996105"/>
              <a:gd name="connsiteY4" fmla="*/ 0 h 761717"/>
              <a:gd name="connsiteX5" fmla="*/ 0 w 6996105"/>
              <a:gd name="connsiteY5" fmla="*/ 48638 h 761717"/>
              <a:gd name="connsiteX6" fmla="*/ 700392 w 6996105"/>
              <a:gd name="connsiteY6" fmla="*/ 165370 h 761717"/>
              <a:gd name="connsiteX7" fmla="*/ 9728 w 6996105"/>
              <a:gd name="connsiteY7" fmla="*/ 262646 h 761717"/>
              <a:gd name="connsiteX8" fmla="*/ 719846 w 6996105"/>
              <a:gd name="connsiteY8" fmla="*/ 398833 h 761717"/>
              <a:gd name="connsiteX9" fmla="*/ 9727 w 6996105"/>
              <a:gd name="connsiteY9" fmla="*/ 564204 h 761717"/>
              <a:gd name="connsiteX0" fmla="*/ 9727 w 6989982"/>
              <a:gd name="connsiteY0" fmla="*/ 564204 h 967339"/>
              <a:gd name="connsiteX1" fmla="*/ 6537259 w 6989982"/>
              <a:gd name="connsiteY1" fmla="*/ 594789 h 967339"/>
              <a:gd name="connsiteX2" fmla="*/ 6518700 w 6989982"/>
              <a:gd name="connsiteY2" fmla="*/ 738571 h 967339"/>
              <a:gd name="connsiteX3" fmla="*/ 6951617 w 6989982"/>
              <a:gd name="connsiteY3" fmla="*/ 946733 h 967339"/>
              <a:gd name="connsiteX4" fmla="*/ 6935822 w 6989982"/>
              <a:gd name="connsiteY4" fmla="*/ 0 h 967339"/>
              <a:gd name="connsiteX5" fmla="*/ 0 w 6989982"/>
              <a:gd name="connsiteY5" fmla="*/ 48638 h 967339"/>
              <a:gd name="connsiteX6" fmla="*/ 700392 w 6989982"/>
              <a:gd name="connsiteY6" fmla="*/ 165370 h 967339"/>
              <a:gd name="connsiteX7" fmla="*/ 9728 w 6989982"/>
              <a:gd name="connsiteY7" fmla="*/ 262646 h 967339"/>
              <a:gd name="connsiteX8" fmla="*/ 719846 w 6989982"/>
              <a:gd name="connsiteY8" fmla="*/ 398833 h 967339"/>
              <a:gd name="connsiteX9" fmla="*/ 9727 w 6989982"/>
              <a:gd name="connsiteY9" fmla="*/ 564204 h 967339"/>
              <a:gd name="connsiteX0" fmla="*/ 9727 w 6989982"/>
              <a:gd name="connsiteY0" fmla="*/ 564204 h 947272"/>
              <a:gd name="connsiteX1" fmla="*/ 6537259 w 6989982"/>
              <a:gd name="connsiteY1" fmla="*/ 594789 h 947272"/>
              <a:gd name="connsiteX2" fmla="*/ 6518700 w 6989982"/>
              <a:gd name="connsiteY2" fmla="*/ 738571 h 947272"/>
              <a:gd name="connsiteX3" fmla="*/ 6951617 w 6989982"/>
              <a:gd name="connsiteY3" fmla="*/ 946733 h 947272"/>
              <a:gd name="connsiteX4" fmla="*/ 6935822 w 6989982"/>
              <a:gd name="connsiteY4" fmla="*/ 0 h 947272"/>
              <a:gd name="connsiteX5" fmla="*/ 0 w 6989982"/>
              <a:gd name="connsiteY5" fmla="*/ 48638 h 947272"/>
              <a:gd name="connsiteX6" fmla="*/ 700392 w 6989982"/>
              <a:gd name="connsiteY6" fmla="*/ 165370 h 947272"/>
              <a:gd name="connsiteX7" fmla="*/ 9728 w 6989982"/>
              <a:gd name="connsiteY7" fmla="*/ 262646 h 947272"/>
              <a:gd name="connsiteX8" fmla="*/ 719846 w 6989982"/>
              <a:gd name="connsiteY8" fmla="*/ 398833 h 947272"/>
              <a:gd name="connsiteX9" fmla="*/ 9727 w 6989982"/>
              <a:gd name="connsiteY9" fmla="*/ 564204 h 947272"/>
              <a:gd name="connsiteX0" fmla="*/ 9727 w 6952408"/>
              <a:gd name="connsiteY0" fmla="*/ 564204 h 738571"/>
              <a:gd name="connsiteX1" fmla="*/ 6537259 w 6952408"/>
              <a:gd name="connsiteY1" fmla="*/ 594789 h 738571"/>
              <a:gd name="connsiteX2" fmla="*/ 6518700 w 6952408"/>
              <a:gd name="connsiteY2" fmla="*/ 738571 h 738571"/>
              <a:gd name="connsiteX3" fmla="*/ 6897677 w 6952408"/>
              <a:gd name="connsiteY3" fmla="*/ 712788 h 738571"/>
              <a:gd name="connsiteX4" fmla="*/ 6935822 w 6952408"/>
              <a:gd name="connsiteY4" fmla="*/ 0 h 738571"/>
              <a:gd name="connsiteX5" fmla="*/ 0 w 6952408"/>
              <a:gd name="connsiteY5" fmla="*/ 48638 h 738571"/>
              <a:gd name="connsiteX6" fmla="*/ 700392 w 6952408"/>
              <a:gd name="connsiteY6" fmla="*/ 165370 h 738571"/>
              <a:gd name="connsiteX7" fmla="*/ 9728 w 6952408"/>
              <a:gd name="connsiteY7" fmla="*/ 262646 h 738571"/>
              <a:gd name="connsiteX8" fmla="*/ 719846 w 6952408"/>
              <a:gd name="connsiteY8" fmla="*/ 398833 h 738571"/>
              <a:gd name="connsiteX9" fmla="*/ 9727 w 6952408"/>
              <a:gd name="connsiteY9" fmla="*/ 564204 h 738571"/>
              <a:gd name="connsiteX0" fmla="*/ 9727 w 6935822"/>
              <a:gd name="connsiteY0" fmla="*/ 564204 h 738571"/>
              <a:gd name="connsiteX1" fmla="*/ 6537259 w 6935822"/>
              <a:gd name="connsiteY1" fmla="*/ 594789 h 738571"/>
              <a:gd name="connsiteX2" fmla="*/ 6518700 w 6935822"/>
              <a:gd name="connsiteY2" fmla="*/ 738571 h 738571"/>
              <a:gd name="connsiteX3" fmla="*/ 6897677 w 6935822"/>
              <a:gd name="connsiteY3" fmla="*/ 712788 h 738571"/>
              <a:gd name="connsiteX4" fmla="*/ 6935822 w 6935822"/>
              <a:gd name="connsiteY4" fmla="*/ 0 h 738571"/>
              <a:gd name="connsiteX5" fmla="*/ 0 w 6935822"/>
              <a:gd name="connsiteY5" fmla="*/ 48638 h 738571"/>
              <a:gd name="connsiteX6" fmla="*/ 700392 w 6935822"/>
              <a:gd name="connsiteY6" fmla="*/ 165370 h 738571"/>
              <a:gd name="connsiteX7" fmla="*/ 9728 w 6935822"/>
              <a:gd name="connsiteY7" fmla="*/ 262646 h 738571"/>
              <a:gd name="connsiteX8" fmla="*/ 719846 w 6935822"/>
              <a:gd name="connsiteY8" fmla="*/ 398833 h 738571"/>
              <a:gd name="connsiteX9" fmla="*/ 9727 w 6935822"/>
              <a:gd name="connsiteY9" fmla="*/ 564204 h 738571"/>
              <a:gd name="connsiteX0" fmla="*/ 9727 w 6943912"/>
              <a:gd name="connsiteY0" fmla="*/ 564204 h 738571"/>
              <a:gd name="connsiteX1" fmla="*/ 6537259 w 6943912"/>
              <a:gd name="connsiteY1" fmla="*/ 594789 h 738571"/>
              <a:gd name="connsiteX2" fmla="*/ 6518700 w 6943912"/>
              <a:gd name="connsiteY2" fmla="*/ 738571 h 738571"/>
              <a:gd name="connsiteX3" fmla="*/ 6943912 w 6943912"/>
              <a:gd name="connsiteY3" fmla="*/ 712788 h 738571"/>
              <a:gd name="connsiteX4" fmla="*/ 6935822 w 6943912"/>
              <a:gd name="connsiteY4" fmla="*/ 0 h 738571"/>
              <a:gd name="connsiteX5" fmla="*/ 0 w 6943912"/>
              <a:gd name="connsiteY5" fmla="*/ 48638 h 738571"/>
              <a:gd name="connsiteX6" fmla="*/ 700392 w 6943912"/>
              <a:gd name="connsiteY6" fmla="*/ 165370 h 738571"/>
              <a:gd name="connsiteX7" fmla="*/ 9728 w 6943912"/>
              <a:gd name="connsiteY7" fmla="*/ 262646 h 738571"/>
              <a:gd name="connsiteX8" fmla="*/ 719846 w 6943912"/>
              <a:gd name="connsiteY8" fmla="*/ 398833 h 738571"/>
              <a:gd name="connsiteX9" fmla="*/ 9727 w 6943912"/>
              <a:gd name="connsiteY9" fmla="*/ 564204 h 738571"/>
              <a:gd name="connsiteX0" fmla="*/ 9727 w 6943912"/>
              <a:gd name="connsiteY0" fmla="*/ 564204 h 738571"/>
              <a:gd name="connsiteX1" fmla="*/ 6537259 w 6943912"/>
              <a:gd name="connsiteY1" fmla="*/ 594789 h 738571"/>
              <a:gd name="connsiteX2" fmla="*/ 6518700 w 6943912"/>
              <a:gd name="connsiteY2" fmla="*/ 738571 h 738571"/>
              <a:gd name="connsiteX3" fmla="*/ 6943912 w 6943912"/>
              <a:gd name="connsiteY3" fmla="*/ 712788 h 738571"/>
              <a:gd name="connsiteX4" fmla="*/ 6935822 w 6943912"/>
              <a:gd name="connsiteY4" fmla="*/ 0 h 738571"/>
              <a:gd name="connsiteX5" fmla="*/ 0 w 6943912"/>
              <a:gd name="connsiteY5" fmla="*/ 48638 h 738571"/>
              <a:gd name="connsiteX6" fmla="*/ 700392 w 6943912"/>
              <a:gd name="connsiteY6" fmla="*/ 165370 h 738571"/>
              <a:gd name="connsiteX7" fmla="*/ 9728 w 6943912"/>
              <a:gd name="connsiteY7" fmla="*/ 262646 h 738571"/>
              <a:gd name="connsiteX8" fmla="*/ 719846 w 6943912"/>
              <a:gd name="connsiteY8" fmla="*/ 398833 h 738571"/>
              <a:gd name="connsiteX9" fmla="*/ 9727 w 6943912"/>
              <a:gd name="connsiteY9" fmla="*/ 564204 h 738571"/>
              <a:gd name="connsiteX0" fmla="*/ 9727 w 6943912"/>
              <a:gd name="connsiteY0" fmla="*/ 564204 h 738571"/>
              <a:gd name="connsiteX1" fmla="*/ 6537259 w 6943912"/>
              <a:gd name="connsiteY1" fmla="*/ 594789 h 738571"/>
              <a:gd name="connsiteX2" fmla="*/ 6518700 w 6943912"/>
              <a:gd name="connsiteY2" fmla="*/ 738571 h 738571"/>
              <a:gd name="connsiteX3" fmla="*/ 6943912 w 6943912"/>
              <a:gd name="connsiteY3" fmla="*/ 712788 h 738571"/>
              <a:gd name="connsiteX4" fmla="*/ 6935822 w 6943912"/>
              <a:gd name="connsiteY4" fmla="*/ 0 h 738571"/>
              <a:gd name="connsiteX5" fmla="*/ 0 w 6943912"/>
              <a:gd name="connsiteY5" fmla="*/ 48638 h 738571"/>
              <a:gd name="connsiteX6" fmla="*/ 700392 w 6943912"/>
              <a:gd name="connsiteY6" fmla="*/ 165370 h 738571"/>
              <a:gd name="connsiteX7" fmla="*/ 9728 w 6943912"/>
              <a:gd name="connsiteY7" fmla="*/ 262646 h 738571"/>
              <a:gd name="connsiteX8" fmla="*/ 719846 w 6943912"/>
              <a:gd name="connsiteY8" fmla="*/ 398833 h 738571"/>
              <a:gd name="connsiteX9" fmla="*/ 9727 w 6943912"/>
              <a:gd name="connsiteY9" fmla="*/ 564204 h 738571"/>
              <a:gd name="connsiteX0" fmla="*/ 9727 w 6943912"/>
              <a:gd name="connsiteY0" fmla="*/ 564204 h 738571"/>
              <a:gd name="connsiteX1" fmla="*/ 6537259 w 6943912"/>
              <a:gd name="connsiteY1" fmla="*/ 594789 h 738571"/>
              <a:gd name="connsiteX2" fmla="*/ 6518700 w 6943912"/>
              <a:gd name="connsiteY2" fmla="*/ 738571 h 738571"/>
              <a:gd name="connsiteX3" fmla="*/ 6943912 w 6943912"/>
              <a:gd name="connsiteY3" fmla="*/ 712788 h 738571"/>
              <a:gd name="connsiteX4" fmla="*/ 6935822 w 6943912"/>
              <a:gd name="connsiteY4" fmla="*/ 0 h 738571"/>
              <a:gd name="connsiteX5" fmla="*/ 0 w 6943912"/>
              <a:gd name="connsiteY5" fmla="*/ 48638 h 738571"/>
              <a:gd name="connsiteX6" fmla="*/ 700392 w 6943912"/>
              <a:gd name="connsiteY6" fmla="*/ 165370 h 738571"/>
              <a:gd name="connsiteX7" fmla="*/ 9728 w 6943912"/>
              <a:gd name="connsiteY7" fmla="*/ 262646 h 738571"/>
              <a:gd name="connsiteX8" fmla="*/ 719846 w 6943912"/>
              <a:gd name="connsiteY8" fmla="*/ 398833 h 738571"/>
              <a:gd name="connsiteX9" fmla="*/ 9727 w 6943912"/>
              <a:gd name="connsiteY9" fmla="*/ 564204 h 738571"/>
              <a:gd name="connsiteX0" fmla="*/ 9727 w 6943912"/>
              <a:gd name="connsiteY0" fmla="*/ 564204 h 744060"/>
              <a:gd name="connsiteX1" fmla="*/ 6537259 w 6943912"/>
              <a:gd name="connsiteY1" fmla="*/ 594789 h 744060"/>
              <a:gd name="connsiteX2" fmla="*/ 6518700 w 6943912"/>
              <a:gd name="connsiteY2" fmla="*/ 738571 h 744060"/>
              <a:gd name="connsiteX3" fmla="*/ 6943912 w 6943912"/>
              <a:gd name="connsiteY3" fmla="*/ 739782 h 744060"/>
              <a:gd name="connsiteX4" fmla="*/ 6935822 w 6943912"/>
              <a:gd name="connsiteY4" fmla="*/ 0 h 744060"/>
              <a:gd name="connsiteX5" fmla="*/ 0 w 6943912"/>
              <a:gd name="connsiteY5" fmla="*/ 48638 h 744060"/>
              <a:gd name="connsiteX6" fmla="*/ 700392 w 6943912"/>
              <a:gd name="connsiteY6" fmla="*/ 165370 h 744060"/>
              <a:gd name="connsiteX7" fmla="*/ 9728 w 6943912"/>
              <a:gd name="connsiteY7" fmla="*/ 262646 h 744060"/>
              <a:gd name="connsiteX8" fmla="*/ 719846 w 6943912"/>
              <a:gd name="connsiteY8" fmla="*/ 398833 h 744060"/>
              <a:gd name="connsiteX9" fmla="*/ 9727 w 6943912"/>
              <a:gd name="connsiteY9" fmla="*/ 564204 h 744060"/>
              <a:gd name="connsiteX0" fmla="*/ 9727 w 6943912"/>
              <a:gd name="connsiteY0" fmla="*/ 564204 h 739782"/>
              <a:gd name="connsiteX1" fmla="*/ 6537259 w 6943912"/>
              <a:gd name="connsiteY1" fmla="*/ 594789 h 739782"/>
              <a:gd name="connsiteX2" fmla="*/ 6518700 w 6943912"/>
              <a:gd name="connsiteY2" fmla="*/ 738571 h 739782"/>
              <a:gd name="connsiteX3" fmla="*/ 6943912 w 6943912"/>
              <a:gd name="connsiteY3" fmla="*/ 739782 h 739782"/>
              <a:gd name="connsiteX4" fmla="*/ 6935822 w 6943912"/>
              <a:gd name="connsiteY4" fmla="*/ 0 h 739782"/>
              <a:gd name="connsiteX5" fmla="*/ 0 w 6943912"/>
              <a:gd name="connsiteY5" fmla="*/ 48638 h 739782"/>
              <a:gd name="connsiteX6" fmla="*/ 700392 w 6943912"/>
              <a:gd name="connsiteY6" fmla="*/ 165370 h 739782"/>
              <a:gd name="connsiteX7" fmla="*/ 9728 w 6943912"/>
              <a:gd name="connsiteY7" fmla="*/ 262646 h 739782"/>
              <a:gd name="connsiteX8" fmla="*/ 719846 w 6943912"/>
              <a:gd name="connsiteY8" fmla="*/ 398833 h 739782"/>
              <a:gd name="connsiteX9" fmla="*/ 9727 w 6943912"/>
              <a:gd name="connsiteY9" fmla="*/ 564204 h 739782"/>
              <a:gd name="connsiteX0" fmla="*/ 9727 w 6943912"/>
              <a:gd name="connsiteY0" fmla="*/ 564204 h 739782"/>
              <a:gd name="connsiteX1" fmla="*/ 6504831 w 6943912"/>
              <a:gd name="connsiteY1" fmla="*/ 578223 h 739782"/>
              <a:gd name="connsiteX2" fmla="*/ 6518700 w 6943912"/>
              <a:gd name="connsiteY2" fmla="*/ 738571 h 739782"/>
              <a:gd name="connsiteX3" fmla="*/ 6943912 w 6943912"/>
              <a:gd name="connsiteY3" fmla="*/ 739782 h 739782"/>
              <a:gd name="connsiteX4" fmla="*/ 6935822 w 6943912"/>
              <a:gd name="connsiteY4" fmla="*/ 0 h 739782"/>
              <a:gd name="connsiteX5" fmla="*/ 0 w 6943912"/>
              <a:gd name="connsiteY5" fmla="*/ 48638 h 739782"/>
              <a:gd name="connsiteX6" fmla="*/ 700392 w 6943912"/>
              <a:gd name="connsiteY6" fmla="*/ 165370 h 739782"/>
              <a:gd name="connsiteX7" fmla="*/ 9728 w 6943912"/>
              <a:gd name="connsiteY7" fmla="*/ 262646 h 739782"/>
              <a:gd name="connsiteX8" fmla="*/ 719846 w 6943912"/>
              <a:gd name="connsiteY8" fmla="*/ 398833 h 739782"/>
              <a:gd name="connsiteX9" fmla="*/ 9727 w 6943912"/>
              <a:gd name="connsiteY9" fmla="*/ 564204 h 739782"/>
              <a:gd name="connsiteX0" fmla="*/ 9727 w 6943912"/>
              <a:gd name="connsiteY0" fmla="*/ 564204 h 739782"/>
              <a:gd name="connsiteX1" fmla="*/ 6504831 w 6943912"/>
              <a:gd name="connsiteY1" fmla="*/ 578223 h 739782"/>
              <a:gd name="connsiteX2" fmla="*/ 6518700 w 6943912"/>
              <a:gd name="connsiteY2" fmla="*/ 722005 h 739782"/>
              <a:gd name="connsiteX3" fmla="*/ 6943912 w 6943912"/>
              <a:gd name="connsiteY3" fmla="*/ 739782 h 739782"/>
              <a:gd name="connsiteX4" fmla="*/ 6935822 w 6943912"/>
              <a:gd name="connsiteY4" fmla="*/ 0 h 739782"/>
              <a:gd name="connsiteX5" fmla="*/ 0 w 6943912"/>
              <a:gd name="connsiteY5" fmla="*/ 48638 h 739782"/>
              <a:gd name="connsiteX6" fmla="*/ 700392 w 6943912"/>
              <a:gd name="connsiteY6" fmla="*/ 165370 h 739782"/>
              <a:gd name="connsiteX7" fmla="*/ 9728 w 6943912"/>
              <a:gd name="connsiteY7" fmla="*/ 262646 h 739782"/>
              <a:gd name="connsiteX8" fmla="*/ 719846 w 6943912"/>
              <a:gd name="connsiteY8" fmla="*/ 398833 h 739782"/>
              <a:gd name="connsiteX9" fmla="*/ 9727 w 6943912"/>
              <a:gd name="connsiteY9" fmla="*/ 564204 h 739782"/>
              <a:gd name="connsiteX0" fmla="*/ 9727 w 6943912"/>
              <a:gd name="connsiteY0" fmla="*/ 564204 h 837969"/>
              <a:gd name="connsiteX1" fmla="*/ 6504831 w 6943912"/>
              <a:gd name="connsiteY1" fmla="*/ 578223 h 837969"/>
              <a:gd name="connsiteX2" fmla="*/ 6512620 w 6943912"/>
              <a:gd name="connsiteY2" fmla="*/ 837969 h 837969"/>
              <a:gd name="connsiteX3" fmla="*/ 6943912 w 6943912"/>
              <a:gd name="connsiteY3" fmla="*/ 739782 h 837969"/>
              <a:gd name="connsiteX4" fmla="*/ 6935822 w 6943912"/>
              <a:gd name="connsiteY4" fmla="*/ 0 h 837969"/>
              <a:gd name="connsiteX5" fmla="*/ 0 w 6943912"/>
              <a:gd name="connsiteY5" fmla="*/ 48638 h 837969"/>
              <a:gd name="connsiteX6" fmla="*/ 700392 w 6943912"/>
              <a:gd name="connsiteY6" fmla="*/ 165370 h 837969"/>
              <a:gd name="connsiteX7" fmla="*/ 9728 w 6943912"/>
              <a:gd name="connsiteY7" fmla="*/ 262646 h 837969"/>
              <a:gd name="connsiteX8" fmla="*/ 719846 w 6943912"/>
              <a:gd name="connsiteY8" fmla="*/ 398833 h 837969"/>
              <a:gd name="connsiteX9" fmla="*/ 9727 w 6943912"/>
              <a:gd name="connsiteY9" fmla="*/ 564204 h 837969"/>
              <a:gd name="connsiteX0" fmla="*/ 9727 w 6943912"/>
              <a:gd name="connsiteY0" fmla="*/ 564204 h 837969"/>
              <a:gd name="connsiteX1" fmla="*/ 6504831 w 6943912"/>
              <a:gd name="connsiteY1" fmla="*/ 578223 h 837969"/>
              <a:gd name="connsiteX2" fmla="*/ 6512620 w 6943912"/>
              <a:gd name="connsiteY2" fmla="*/ 837969 h 837969"/>
              <a:gd name="connsiteX3" fmla="*/ 6943912 w 6943912"/>
              <a:gd name="connsiteY3" fmla="*/ 739782 h 837969"/>
              <a:gd name="connsiteX4" fmla="*/ 6935822 w 6943912"/>
              <a:gd name="connsiteY4" fmla="*/ 0 h 837969"/>
              <a:gd name="connsiteX5" fmla="*/ 0 w 6943912"/>
              <a:gd name="connsiteY5" fmla="*/ 48638 h 837969"/>
              <a:gd name="connsiteX6" fmla="*/ 700392 w 6943912"/>
              <a:gd name="connsiteY6" fmla="*/ 165370 h 837969"/>
              <a:gd name="connsiteX7" fmla="*/ 9728 w 6943912"/>
              <a:gd name="connsiteY7" fmla="*/ 262646 h 837969"/>
              <a:gd name="connsiteX8" fmla="*/ 719846 w 6943912"/>
              <a:gd name="connsiteY8" fmla="*/ 398833 h 837969"/>
              <a:gd name="connsiteX9" fmla="*/ 9727 w 6943912"/>
              <a:gd name="connsiteY9" fmla="*/ 564204 h 837969"/>
              <a:gd name="connsiteX0" fmla="*/ 9727 w 6943912"/>
              <a:gd name="connsiteY0" fmla="*/ 564204 h 837969"/>
              <a:gd name="connsiteX1" fmla="*/ 6504831 w 6943912"/>
              <a:gd name="connsiteY1" fmla="*/ 578223 h 837969"/>
              <a:gd name="connsiteX2" fmla="*/ 6512620 w 6943912"/>
              <a:gd name="connsiteY2" fmla="*/ 837969 h 837969"/>
              <a:gd name="connsiteX3" fmla="*/ 6943912 w 6943912"/>
              <a:gd name="connsiteY3" fmla="*/ 739782 h 837969"/>
              <a:gd name="connsiteX4" fmla="*/ 6935822 w 6943912"/>
              <a:gd name="connsiteY4" fmla="*/ 0 h 837969"/>
              <a:gd name="connsiteX5" fmla="*/ 0 w 6943912"/>
              <a:gd name="connsiteY5" fmla="*/ 48638 h 837969"/>
              <a:gd name="connsiteX6" fmla="*/ 700392 w 6943912"/>
              <a:gd name="connsiteY6" fmla="*/ 165370 h 837969"/>
              <a:gd name="connsiteX7" fmla="*/ 9728 w 6943912"/>
              <a:gd name="connsiteY7" fmla="*/ 262646 h 837969"/>
              <a:gd name="connsiteX8" fmla="*/ 719846 w 6943912"/>
              <a:gd name="connsiteY8" fmla="*/ 398833 h 837969"/>
              <a:gd name="connsiteX9" fmla="*/ 9727 w 6943912"/>
              <a:gd name="connsiteY9" fmla="*/ 564204 h 837969"/>
              <a:gd name="connsiteX0" fmla="*/ 9727 w 6943912"/>
              <a:gd name="connsiteY0" fmla="*/ 564204 h 816669"/>
              <a:gd name="connsiteX1" fmla="*/ 6504831 w 6943912"/>
              <a:gd name="connsiteY1" fmla="*/ 578223 h 816669"/>
              <a:gd name="connsiteX2" fmla="*/ 6512620 w 6943912"/>
              <a:gd name="connsiteY2" fmla="*/ 816669 h 816669"/>
              <a:gd name="connsiteX3" fmla="*/ 6943912 w 6943912"/>
              <a:gd name="connsiteY3" fmla="*/ 739782 h 816669"/>
              <a:gd name="connsiteX4" fmla="*/ 6935822 w 6943912"/>
              <a:gd name="connsiteY4" fmla="*/ 0 h 816669"/>
              <a:gd name="connsiteX5" fmla="*/ 0 w 6943912"/>
              <a:gd name="connsiteY5" fmla="*/ 48638 h 816669"/>
              <a:gd name="connsiteX6" fmla="*/ 700392 w 6943912"/>
              <a:gd name="connsiteY6" fmla="*/ 165370 h 816669"/>
              <a:gd name="connsiteX7" fmla="*/ 9728 w 6943912"/>
              <a:gd name="connsiteY7" fmla="*/ 262646 h 816669"/>
              <a:gd name="connsiteX8" fmla="*/ 719846 w 6943912"/>
              <a:gd name="connsiteY8" fmla="*/ 398833 h 816669"/>
              <a:gd name="connsiteX9" fmla="*/ 9727 w 6943912"/>
              <a:gd name="connsiteY9" fmla="*/ 564204 h 816669"/>
              <a:gd name="connsiteX0" fmla="*/ 9727 w 6943912"/>
              <a:gd name="connsiteY0" fmla="*/ 564204 h 816669"/>
              <a:gd name="connsiteX1" fmla="*/ 6504831 w 6943912"/>
              <a:gd name="connsiteY1" fmla="*/ 578223 h 816669"/>
              <a:gd name="connsiteX2" fmla="*/ 6512620 w 6943912"/>
              <a:gd name="connsiteY2" fmla="*/ 816669 h 816669"/>
              <a:gd name="connsiteX3" fmla="*/ 6943912 w 6943912"/>
              <a:gd name="connsiteY3" fmla="*/ 739782 h 816669"/>
              <a:gd name="connsiteX4" fmla="*/ 6935822 w 6943912"/>
              <a:gd name="connsiteY4" fmla="*/ 0 h 816669"/>
              <a:gd name="connsiteX5" fmla="*/ 0 w 6943912"/>
              <a:gd name="connsiteY5" fmla="*/ 48638 h 816669"/>
              <a:gd name="connsiteX6" fmla="*/ 700392 w 6943912"/>
              <a:gd name="connsiteY6" fmla="*/ 165370 h 816669"/>
              <a:gd name="connsiteX7" fmla="*/ 9728 w 6943912"/>
              <a:gd name="connsiteY7" fmla="*/ 262646 h 816669"/>
              <a:gd name="connsiteX8" fmla="*/ 719846 w 6943912"/>
              <a:gd name="connsiteY8" fmla="*/ 398833 h 816669"/>
              <a:gd name="connsiteX9" fmla="*/ 9727 w 6943912"/>
              <a:gd name="connsiteY9" fmla="*/ 564204 h 816669"/>
              <a:gd name="connsiteX0" fmla="*/ 9727 w 6943912"/>
              <a:gd name="connsiteY0" fmla="*/ 564204 h 745671"/>
              <a:gd name="connsiteX1" fmla="*/ 6504831 w 6943912"/>
              <a:gd name="connsiteY1" fmla="*/ 578223 h 745671"/>
              <a:gd name="connsiteX2" fmla="*/ 6506541 w 6943912"/>
              <a:gd name="connsiteY2" fmla="*/ 745671 h 745671"/>
              <a:gd name="connsiteX3" fmla="*/ 6943912 w 6943912"/>
              <a:gd name="connsiteY3" fmla="*/ 739782 h 745671"/>
              <a:gd name="connsiteX4" fmla="*/ 6935822 w 6943912"/>
              <a:gd name="connsiteY4" fmla="*/ 0 h 745671"/>
              <a:gd name="connsiteX5" fmla="*/ 0 w 6943912"/>
              <a:gd name="connsiteY5" fmla="*/ 48638 h 745671"/>
              <a:gd name="connsiteX6" fmla="*/ 700392 w 6943912"/>
              <a:gd name="connsiteY6" fmla="*/ 165370 h 745671"/>
              <a:gd name="connsiteX7" fmla="*/ 9728 w 6943912"/>
              <a:gd name="connsiteY7" fmla="*/ 262646 h 745671"/>
              <a:gd name="connsiteX8" fmla="*/ 719846 w 6943912"/>
              <a:gd name="connsiteY8" fmla="*/ 398833 h 745671"/>
              <a:gd name="connsiteX9" fmla="*/ 9727 w 6943912"/>
              <a:gd name="connsiteY9" fmla="*/ 564204 h 745671"/>
              <a:gd name="connsiteX0" fmla="*/ 9727 w 6943912"/>
              <a:gd name="connsiteY0" fmla="*/ 564204 h 745671"/>
              <a:gd name="connsiteX1" fmla="*/ 6504831 w 6943912"/>
              <a:gd name="connsiteY1" fmla="*/ 578223 h 745671"/>
              <a:gd name="connsiteX2" fmla="*/ 6506541 w 6943912"/>
              <a:gd name="connsiteY2" fmla="*/ 745671 h 745671"/>
              <a:gd name="connsiteX3" fmla="*/ 6943912 w 6943912"/>
              <a:gd name="connsiteY3" fmla="*/ 739782 h 745671"/>
              <a:gd name="connsiteX4" fmla="*/ 6935822 w 6943912"/>
              <a:gd name="connsiteY4" fmla="*/ 0 h 745671"/>
              <a:gd name="connsiteX5" fmla="*/ 0 w 6943912"/>
              <a:gd name="connsiteY5" fmla="*/ 48638 h 745671"/>
              <a:gd name="connsiteX6" fmla="*/ 700392 w 6943912"/>
              <a:gd name="connsiteY6" fmla="*/ 165370 h 745671"/>
              <a:gd name="connsiteX7" fmla="*/ 9728 w 6943912"/>
              <a:gd name="connsiteY7" fmla="*/ 262646 h 745671"/>
              <a:gd name="connsiteX8" fmla="*/ 719846 w 6943912"/>
              <a:gd name="connsiteY8" fmla="*/ 398833 h 745671"/>
              <a:gd name="connsiteX9" fmla="*/ 9727 w 6943912"/>
              <a:gd name="connsiteY9" fmla="*/ 564204 h 745671"/>
              <a:gd name="connsiteX0" fmla="*/ 9727 w 6943912"/>
              <a:gd name="connsiteY0" fmla="*/ 564204 h 745671"/>
              <a:gd name="connsiteX1" fmla="*/ 6504831 w 6943912"/>
              <a:gd name="connsiteY1" fmla="*/ 578223 h 745671"/>
              <a:gd name="connsiteX2" fmla="*/ 6506541 w 6943912"/>
              <a:gd name="connsiteY2" fmla="*/ 745671 h 745671"/>
              <a:gd name="connsiteX3" fmla="*/ 6943912 w 6943912"/>
              <a:gd name="connsiteY3" fmla="*/ 739782 h 745671"/>
              <a:gd name="connsiteX4" fmla="*/ 6935822 w 6943912"/>
              <a:gd name="connsiteY4" fmla="*/ 0 h 745671"/>
              <a:gd name="connsiteX5" fmla="*/ 0 w 6943912"/>
              <a:gd name="connsiteY5" fmla="*/ 48638 h 745671"/>
              <a:gd name="connsiteX6" fmla="*/ 700392 w 6943912"/>
              <a:gd name="connsiteY6" fmla="*/ 165370 h 745671"/>
              <a:gd name="connsiteX7" fmla="*/ 9728 w 6943912"/>
              <a:gd name="connsiteY7" fmla="*/ 262646 h 745671"/>
              <a:gd name="connsiteX8" fmla="*/ 719846 w 6943912"/>
              <a:gd name="connsiteY8" fmla="*/ 398833 h 745671"/>
              <a:gd name="connsiteX9" fmla="*/ 9727 w 6943912"/>
              <a:gd name="connsiteY9" fmla="*/ 564204 h 745671"/>
              <a:gd name="connsiteX0" fmla="*/ 9727 w 6943912"/>
              <a:gd name="connsiteY0" fmla="*/ 564204 h 745671"/>
              <a:gd name="connsiteX1" fmla="*/ 6504831 w 6943912"/>
              <a:gd name="connsiteY1" fmla="*/ 578223 h 745671"/>
              <a:gd name="connsiteX2" fmla="*/ 6506541 w 6943912"/>
              <a:gd name="connsiteY2" fmla="*/ 745671 h 745671"/>
              <a:gd name="connsiteX3" fmla="*/ 6943912 w 6943912"/>
              <a:gd name="connsiteY3" fmla="*/ 739782 h 745671"/>
              <a:gd name="connsiteX4" fmla="*/ 6935822 w 6943912"/>
              <a:gd name="connsiteY4" fmla="*/ 0 h 745671"/>
              <a:gd name="connsiteX5" fmla="*/ 0 w 6943912"/>
              <a:gd name="connsiteY5" fmla="*/ 48638 h 745671"/>
              <a:gd name="connsiteX6" fmla="*/ 700392 w 6943912"/>
              <a:gd name="connsiteY6" fmla="*/ 165370 h 745671"/>
              <a:gd name="connsiteX7" fmla="*/ 9728 w 6943912"/>
              <a:gd name="connsiteY7" fmla="*/ 262646 h 745671"/>
              <a:gd name="connsiteX8" fmla="*/ 719846 w 6943912"/>
              <a:gd name="connsiteY8" fmla="*/ 398833 h 745671"/>
              <a:gd name="connsiteX9" fmla="*/ 9727 w 6943912"/>
              <a:gd name="connsiteY9" fmla="*/ 564204 h 745671"/>
              <a:gd name="connsiteX0" fmla="*/ 9727 w 6947966"/>
              <a:gd name="connsiteY0" fmla="*/ 564204 h 745671"/>
              <a:gd name="connsiteX1" fmla="*/ 6504831 w 6947966"/>
              <a:gd name="connsiteY1" fmla="*/ 578223 h 745671"/>
              <a:gd name="connsiteX2" fmla="*/ 6506541 w 6947966"/>
              <a:gd name="connsiteY2" fmla="*/ 745671 h 745671"/>
              <a:gd name="connsiteX3" fmla="*/ 6947966 w 6947966"/>
              <a:gd name="connsiteY3" fmla="*/ 737416 h 745671"/>
              <a:gd name="connsiteX4" fmla="*/ 6935822 w 6947966"/>
              <a:gd name="connsiteY4" fmla="*/ 0 h 745671"/>
              <a:gd name="connsiteX5" fmla="*/ 0 w 6947966"/>
              <a:gd name="connsiteY5" fmla="*/ 48638 h 745671"/>
              <a:gd name="connsiteX6" fmla="*/ 700392 w 6947966"/>
              <a:gd name="connsiteY6" fmla="*/ 165370 h 745671"/>
              <a:gd name="connsiteX7" fmla="*/ 9728 w 6947966"/>
              <a:gd name="connsiteY7" fmla="*/ 262646 h 745671"/>
              <a:gd name="connsiteX8" fmla="*/ 719846 w 6947966"/>
              <a:gd name="connsiteY8" fmla="*/ 398833 h 745671"/>
              <a:gd name="connsiteX9" fmla="*/ 9727 w 6947966"/>
              <a:gd name="connsiteY9" fmla="*/ 564204 h 745671"/>
              <a:gd name="connsiteX0" fmla="*/ 9727 w 6947966"/>
              <a:gd name="connsiteY0" fmla="*/ 564204 h 745671"/>
              <a:gd name="connsiteX1" fmla="*/ 6504831 w 6947966"/>
              <a:gd name="connsiteY1" fmla="*/ 578223 h 745671"/>
              <a:gd name="connsiteX2" fmla="*/ 6506541 w 6947966"/>
              <a:gd name="connsiteY2" fmla="*/ 745671 h 745671"/>
              <a:gd name="connsiteX3" fmla="*/ 6947966 w 6947966"/>
              <a:gd name="connsiteY3" fmla="*/ 737416 h 745671"/>
              <a:gd name="connsiteX4" fmla="*/ 6935822 w 6947966"/>
              <a:gd name="connsiteY4" fmla="*/ 0 h 745671"/>
              <a:gd name="connsiteX5" fmla="*/ 0 w 6947966"/>
              <a:gd name="connsiteY5" fmla="*/ 48638 h 745671"/>
              <a:gd name="connsiteX6" fmla="*/ 700392 w 6947966"/>
              <a:gd name="connsiteY6" fmla="*/ 165370 h 745671"/>
              <a:gd name="connsiteX7" fmla="*/ 9728 w 6947966"/>
              <a:gd name="connsiteY7" fmla="*/ 262646 h 745671"/>
              <a:gd name="connsiteX8" fmla="*/ 719846 w 6947966"/>
              <a:gd name="connsiteY8" fmla="*/ 398833 h 745671"/>
              <a:gd name="connsiteX9" fmla="*/ 9727 w 6947966"/>
              <a:gd name="connsiteY9" fmla="*/ 564204 h 74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7966" h="745671">
                <a:moveTo>
                  <a:pt x="9727" y="564204"/>
                </a:moveTo>
                <a:lnTo>
                  <a:pt x="6504831" y="578223"/>
                </a:lnTo>
                <a:cubicBezTo>
                  <a:pt x="6507814" y="709867"/>
                  <a:pt x="6505158" y="610896"/>
                  <a:pt x="6506541" y="745671"/>
                </a:cubicBezTo>
                <a:cubicBezTo>
                  <a:pt x="6919252" y="741271"/>
                  <a:pt x="6522684" y="744274"/>
                  <a:pt x="6947966" y="737416"/>
                </a:cubicBezTo>
                <a:cubicBezTo>
                  <a:pt x="6935291" y="234911"/>
                  <a:pt x="6940793" y="595075"/>
                  <a:pt x="6935822" y="0"/>
                </a:cubicBezTo>
                <a:lnTo>
                  <a:pt x="0" y="48638"/>
                </a:lnTo>
                <a:cubicBezTo>
                  <a:pt x="540901" y="134210"/>
                  <a:pt x="275619" y="98897"/>
                  <a:pt x="700392" y="165370"/>
                </a:cubicBezTo>
                <a:cubicBezTo>
                  <a:pt x="249677" y="222115"/>
                  <a:pt x="429637" y="222114"/>
                  <a:pt x="9728" y="262646"/>
                </a:cubicBezTo>
                <a:cubicBezTo>
                  <a:pt x="552855" y="361544"/>
                  <a:pt x="168612" y="296692"/>
                  <a:pt x="719846" y="398833"/>
                </a:cubicBezTo>
                <a:cubicBezTo>
                  <a:pt x="220493" y="481518"/>
                  <a:pt x="633919" y="421531"/>
                  <a:pt x="9727" y="564204"/>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“Loose Elements And Spacers”</a:t>
            </a:r>
          </a:p>
        </p:txBody>
      </p:sp>
      <p:sp>
        <p:nvSpPr>
          <p:cNvPr id="8" name="Freeform 8"/>
          <p:cNvSpPr>
            <a:spLocks/>
          </p:cNvSpPr>
          <p:nvPr/>
        </p:nvSpPr>
        <p:spPr bwMode="auto">
          <a:xfrm>
            <a:off x="6275298" y="1630935"/>
            <a:ext cx="379200" cy="3581464"/>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6" h="3079">
                <a:moveTo>
                  <a:pt x="326" y="0"/>
                </a:moveTo>
                <a:lnTo>
                  <a:pt x="313" y="31"/>
                </a:lnTo>
                <a:lnTo>
                  <a:pt x="302" y="62"/>
                </a:lnTo>
                <a:lnTo>
                  <a:pt x="289" y="93"/>
                </a:lnTo>
                <a:lnTo>
                  <a:pt x="277" y="124"/>
                </a:lnTo>
                <a:lnTo>
                  <a:pt x="265" y="155"/>
                </a:lnTo>
                <a:lnTo>
                  <a:pt x="254" y="187"/>
                </a:lnTo>
                <a:lnTo>
                  <a:pt x="243" y="217"/>
                </a:lnTo>
                <a:lnTo>
                  <a:pt x="233" y="249"/>
                </a:lnTo>
                <a:lnTo>
                  <a:pt x="221" y="280"/>
                </a:lnTo>
                <a:lnTo>
                  <a:pt x="211" y="311"/>
                </a:lnTo>
                <a:lnTo>
                  <a:pt x="201" y="342"/>
                </a:lnTo>
                <a:lnTo>
                  <a:pt x="191" y="373"/>
                </a:lnTo>
                <a:lnTo>
                  <a:pt x="182" y="404"/>
                </a:lnTo>
                <a:lnTo>
                  <a:pt x="173" y="435"/>
                </a:lnTo>
                <a:lnTo>
                  <a:pt x="164" y="466"/>
                </a:lnTo>
                <a:lnTo>
                  <a:pt x="155" y="498"/>
                </a:lnTo>
                <a:lnTo>
                  <a:pt x="146" y="528"/>
                </a:lnTo>
                <a:lnTo>
                  <a:pt x="139" y="560"/>
                </a:lnTo>
                <a:lnTo>
                  <a:pt x="131" y="591"/>
                </a:lnTo>
                <a:lnTo>
                  <a:pt x="122" y="622"/>
                </a:lnTo>
                <a:lnTo>
                  <a:pt x="115" y="653"/>
                </a:lnTo>
                <a:lnTo>
                  <a:pt x="108" y="684"/>
                </a:lnTo>
                <a:lnTo>
                  <a:pt x="101" y="715"/>
                </a:lnTo>
                <a:lnTo>
                  <a:pt x="95" y="746"/>
                </a:lnTo>
                <a:lnTo>
                  <a:pt x="88" y="777"/>
                </a:lnTo>
                <a:lnTo>
                  <a:pt x="81" y="809"/>
                </a:lnTo>
                <a:lnTo>
                  <a:pt x="76" y="840"/>
                </a:lnTo>
                <a:lnTo>
                  <a:pt x="70" y="871"/>
                </a:lnTo>
                <a:lnTo>
                  <a:pt x="64" y="902"/>
                </a:lnTo>
                <a:lnTo>
                  <a:pt x="58" y="933"/>
                </a:lnTo>
                <a:lnTo>
                  <a:pt x="54" y="964"/>
                </a:lnTo>
                <a:lnTo>
                  <a:pt x="49" y="995"/>
                </a:lnTo>
                <a:lnTo>
                  <a:pt x="44" y="1026"/>
                </a:lnTo>
                <a:lnTo>
                  <a:pt x="40" y="1058"/>
                </a:lnTo>
                <a:lnTo>
                  <a:pt x="36" y="1088"/>
                </a:lnTo>
                <a:lnTo>
                  <a:pt x="32" y="1120"/>
                </a:lnTo>
                <a:lnTo>
                  <a:pt x="28" y="1151"/>
                </a:lnTo>
                <a:lnTo>
                  <a:pt x="24" y="1182"/>
                </a:lnTo>
                <a:lnTo>
                  <a:pt x="21" y="1213"/>
                </a:lnTo>
                <a:lnTo>
                  <a:pt x="18" y="1244"/>
                </a:lnTo>
                <a:lnTo>
                  <a:pt x="16" y="1275"/>
                </a:lnTo>
                <a:lnTo>
                  <a:pt x="13" y="1306"/>
                </a:lnTo>
                <a:lnTo>
                  <a:pt x="11" y="1337"/>
                </a:lnTo>
                <a:lnTo>
                  <a:pt x="9" y="1369"/>
                </a:lnTo>
                <a:lnTo>
                  <a:pt x="7" y="1400"/>
                </a:lnTo>
                <a:lnTo>
                  <a:pt x="5" y="1431"/>
                </a:lnTo>
                <a:lnTo>
                  <a:pt x="3" y="1462"/>
                </a:lnTo>
                <a:lnTo>
                  <a:pt x="2" y="1493"/>
                </a:lnTo>
                <a:lnTo>
                  <a:pt x="2" y="1524"/>
                </a:lnTo>
                <a:lnTo>
                  <a:pt x="0" y="1555"/>
                </a:lnTo>
                <a:lnTo>
                  <a:pt x="0" y="1586"/>
                </a:lnTo>
                <a:lnTo>
                  <a:pt x="0" y="1618"/>
                </a:lnTo>
                <a:lnTo>
                  <a:pt x="0" y="1648"/>
                </a:lnTo>
                <a:lnTo>
                  <a:pt x="0" y="1680"/>
                </a:lnTo>
                <a:lnTo>
                  <a:pt x="0" y="1711"/>
                </a:lnTo>
                <a:lnTo>
                  <a:pt x="1" y="1742"/>
                </a:lnTo>
                <a:lnTo>
                  <a:pt x="2" y="1773"/>
                </a:lnTo>
                <a:lnTo>
                  <a:pt x="3" y="1804"/>
                </a:lnTo>
                <a:lnTo>
                  <a:pt x="4" y="1835"/>
                </a:lnTo>
                <a:lnTo>
                  <a:pt x="6" y="1866"/>
                </a:lnTo>
                <a:lnTo>
                  <a:pt x="7" y="1897"/>
                </a:lnTo>
                <a:lnTo>
                  <a:pt x="9" y="1929"/>
                </a:lnTo>
                <a:lnTo>
                  <a:pt x="11" y="1959"/>
                </a:lnTo>
                <a:lnTo>
                  <a:pt x="14" y="1991"/>
                </a:lnTo>
                <a:lnTo>
                  <a:pt x="16" y="2022"/>
                </a:lnTo>
                <a:lnTo>
                  <a:pt x="19" y="2053"/>
                </a:lnTo>
                <a:lnTo>
                  <a:pt x="23" y="2084"/>
                </a:lnTo>
                <a:lnTo>
                  <a:pt x="26" y="2115"/>
                </a:lnTo>
                <a:lnTo>
                  <a:pt x="30" y="2146"/>
                </a:lnTo>
                <a:lnTo>
                  <a:pt x="33" y="2178"/>
                </a:lnTo>
                <a:lnTo>
                  <a:pt x="37" y="2208"/>
                </a:lnTo>
                <a:lnTo>
                  <a:pt x="41" y="2240"/>
                </a:lnTo>
                <a:lnTo>
                  <a:pt x="46" y="2271"/>
                </a:lnTo>
                <a:lnTo>
                  <a:pt x="51" y="2302"/>
                </a:lnTo>
                <a:lnTo>
                  <a:pt x="56" y="2333"/>
                </a:lnTo>
                <a:lnTo>
                  <a:pt x="61" y="2364"/>
                </a:lnTo>
                <a:lnTo>
                  <a:pt x="66" y="2395"/>
                </a:lnTo>
                <a:lnTo>
                  <a:pt x="72" y="2426"/>
                </a:lnTo>
                <a:lnTo>
                  <a:pt x="78" y="2457"/>
                </a:lnTo>
                <a:lnTo>
                  <a:pt x="84" y="2489"/>
                </a:lnTo>
                <a:lnTo>
                  <a:pt x="90" y="2519"/>
                </a:lnTo>
                <a:lnTo>
                  <a:pt x="97" y="2551"/>
                </a:lnTo>
                <a:lnTo>
                  <a:pt x="104" y="2582"/>
                </a:lnTo>
                <a:lnTo>
                  <a:pt x="111" y="2613"/>
                </a:lnTo>
                <a:lnTo>
                  <a:pt x="118" y="2644"/>
                </a:lnTo>
                <a:lnTo>
                  <a:pt x="126" y="2675"/>
                </a:lnTo>
                <a:lnTo>
                  <a:pt x="133" y="2706"/>
                </a:lnTo>
                <a:lnTo>
                  <a:pt x="142" y="2738"/>
                </a:lnTo>
                <a:lnTo>
                  <a:pt x="150" y="2768"/>
                </a:lnTo>
                <a:lnTo>
                  <a:pt x="159" y="2800"/>
                </a:lnTo>
                <a:lnTo>
                  <a:pt x="167" y="2831"/>
                </a:lnTo>
                <a:lnTo>
                  <a:pt x="177" y="2862"/>
                </a:lnTo>
                <a:lnTo>
                  <a:pt x="186" y="2893"/>
                </a:lnTo>
                <a:lnTo>
                  <a:pt x="196" y="2924"/>
                </a:lnTo>
                <a:lnTo>
                  <a:pt x="205" y="2955"/>
                </a:lnTo>
                <a:lnTo>
                  <a:pt x="216" y="2986"/>
                </a:lnTo>
                <a:lnTo>
                  <a:pt x="225" y="3017"/>
                </a:lnTo>
                <a:lnTo>
                  <a:pt x="237" y="3049"/>
                </a:lnTo>
                <a:lnTo>
                  <a:pt x="247" y="3079"/>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6566081" y="5239558"/>
            <a:ext cx="91892" cy="240781"/>
          </a:xfrm>
          <a:custGeom>
            <a:avLst/>
            <a:gdLst>
              <a:gd name="T0" fmla="*/ 0 w 79"/>
              <a:gd name="T1" fmla="*/ 0 h 207"/>
              <a:gd name="T2" fmla="*/ 12 w 79"/>
              <a:gd name="T3" fmla="*/ 32 h 207"/>
              <a:gd name="T4" fmla="*/ 23 w 79"/>
              <a:gd name="T5" fmla="*/ 63 h 207"/>
              <a:gd name="T6" fmla="*/ 35 w 79"/>
              <a:gd name="T7" fmla="*/ 94 h 207"/>
              <a:gd name="T8" fmla="*/ 46 w 79"/>
              <a:gd name="T9" fmla="*/ 125 h 207"/>
              <a:gd name="T10" fmla="*/ 59 w 79"/>
              <a:gd name="T11" fmla="*/ 156 h 207"/>
              <a:gd name="T12" fmla="*/ 72 w 79"/>
              <a:gd name="T13" fmla="*/ 187 h 207"/>
              <a:gd name="T14" fmla="*/ 79 w 79"/>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07">
                <a:moveTo>
                  <a:pt x="0" y="0"/>
                </a:moveTo>
                <a:lnTo>
                  <a:pt x="12" y="32"/>
                </a:lnTo>
                <a:lnTo>
                  <a:pt x="23" y="63"/>
                </a:lnTo>
                <a:lnTo>
                  <a:pt x="35" y="94"/>
                </a:lnTo>
                <a:lnTo>
                  <a:pt x="46" y="125"/>
                </a:lnTo>
                <a:lnTo>
                  <a:pt x="59" y="156"/>
                </a:lnTo>
                <a:lnTo>
                  <a:pt x="72" y="187"/>
                </a:lnTo>
                <a:lnTo>
                  <a:pt x="79" y="20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6775712" y="1617578"/>
            <a:ext cx="62812" cy="3862760"/>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 name="connsiteX0" fmla="*/ 9621 w 10000"/>
              <a:gd name="connsiteY0" fmla="*/ 0 h 10106"/>
              <a:gd name="connsiteX1" fmla="*/ 10000 w 10000"/>
              <a:gd name="connsiteY1" fmla="*/ 182 h 10106"/>
              <a:gd name="connsiteX2" fmla="*/ 8333 w 10000"/>
              <a:gd name="connsiteY2" fmla="*/ 584 h 10106"/>
              <a:gd name="connsiteX3" fmla="*/ 7037 w 10000"/>
              <a:gd name="connsiteY3" fmla="*/ 989 h 10106"/>
              <a:gd name="connsiteX4" fmla="*/ 5556 w 10000"/>
              <a:gd name="connsiteY4" fmla="*/ 1387 h 10106"/>
              <a:gd name="connsiteX5" fmla="*/ 4444 w 10000"/>
              <a:gd name="connsiteY5" fmla="*/ 1789 h 10106"/>
              <a:gd name="connsiteX6" fmla="*/ 3519 w 10000"/>
              <a:gd name="connsiteY6" fmla="*/ 2194 h 10106"/>
              <a:gd name="connsiteX7" fmla="*/ 2593 w 10000"/>
              <a:gd name="connsiteY7" fmla="*/ 2595 h 10106"/>
              <a:gd name="connsiteX8" fmla="*/ 1667 w 10000"/>
              <a:gd name="connsiteY8" fmla="*/ 2997 h 10106"/>
              <a:gd name="connsiteX9" fmla="*/ 1111 w 10000"/>
              <a:gd name="connsiteY9" fmla="*/ 3399 h 10106"/>
              <a:gd name="connsiteX10" fmla="*/ 556 w 10000"/>
              <a:gd name="connsiteY10" fmla="*/ 3800 h 10106"/>
              <a:gd name="connsiteX11" fmla="*/ 370 w 10000"/>
              <a:gd name="connsiteY11" fmla="*/ 4202 h 10106"/>
              <a:gd name="connsiteX12" fmla="*/ 0 w 10000"/>
              <a:gd name="connsiteY12" fmla="*/ 4604 h 10106"/>
              <a:gd name="connsiteX13" fmla="*/ 0 w 10000"/>
              <a:gd name="connsiteY13" fmla="*/ 5006 h 10106"/>
              <a:gd name="connsiteX14" fmla="*/ 0 w 10000"/>
              <a:gd name="connsiteY14" fmla="*/ 5410 h 10106"/>
              <a:gd name="connsiteX15" fmla="*/ 185 w 10000"/>
              <a:gd name="connsiteY15" fmla="*/ 5809 h 10106"/>
              <a:gd name="connsiteX16" fmla="*/ 370 w 10000"/>
              <a:gd name="connsiteY16" fmla="*/ 6214 h 10106"/>
              <a:gd name="connsiteX17" fmla="*/ 926 w 10000"/>
              <a:gd name="connsiteY17" fmla="*/ 6615 h 10106"/>
              <a:gd name="connsiteX18" fmla="*/ 1296 w 10000"/>
              <a:gd name="connsiteY18" fmla="*/ 7017 h 10106"/>
              <a:gd name="connsiteX19" fmla="*/ 2222 w 10000"/>
              <a:gd name="connsiteY19" fmla="*/ 7419 h 10106"/>
              <a:gd name="connsiteX20" fmla="*/ 2963 w 10000"/>
              <a:gd name="connsiteY20" fmla="*/ 7821 h 10106"/>
              <a:gd name="connsiteX21" fmla="*/ 4074 w 10000"/>
              <a:gd name="connsiteY21" fmla="*/ 8222 h 10106"/>
              <a:gd name="connsiteX22" fmla="*/ 5000 w 10000"/>
              <a:gd name="connsiteY22" fmla="*/ 8627 h 10106"/>
              <a:gd name="connsiteX23" fmla="*/ 6296 w 10000"/>
              <a:gd name="connsiteY23" fmla="*/ 9026 h 10106"/>
              <a:gd name="connsiteX24" fmla="*/ 7593 w 10000"/>
              <a:gd name="connsiteY24" fmla="*/ 9427 h 10106"/>
              <a:gd name="connsiteX25" fmla="*/ 9259 w 10000"/>
              <a:gd name="connsiteY25" fmla="*/ 9832 h 10106"/>
              <a:gd name="connsiteX26" fmla="*/ 10000 w 10000"/>
              <a:gd name="connsiteY26" fmla="*/ 10030 h 10106"/>
              <a:gd name="connsiteX27" fmla="*/ 10000 w 10000"/>
              <a:gd name="connsiteY27" fmla="*/ 10106 h 10106"/>
              <a:gd name="connsiteX0" fmla="*/ 9621 w 10379"/>
              <a:gd name="connsiteY0" fmla="*/ 0 h 10106"/>
              <a:gd name="connsiteX1" fmla="*/ 10379 w 10379"/>
              <a:gd name="connsiteY1" fmla="*/ 437 h 10106"/>
              <a:gd name="connsiteX2" fmla="*/ 8333 w 10379"/>
              <a:gd name="connsiteY2" fmla="*/ 584 h 10106"/>
              <a:gd name="connsiteX3" fmla="*/ 7037 w 10379"/>
              <a:gd name="connsiteY3" fmla="*/ 989 h 10106"/>
              <a:gd name="connsiteX4" fmla="*/ 5556 w 10379"/>
              <a:gd name="connsiteY4" fmla="*/ 1387 h 10106"/>
              <a:gd name="connsiteX5" fmla="*/ 4444 w 10379"/>
              <a:gd name="connsiteY5" fmla="*/ 1789 h 10106"/>
              <a:gd name="connsiteX6" fmla="*/ 3519 w 10379"/>
              <a:gd name="connsiteY6" fmla="*/ 2194 h 10106"/>
              <a:gd name="connsiteX7" fmla="*/ 2593 w 10379"/>
              <a:gd name="connsiteY7" fmla="*/ 2595 h 10106"/>
              <a:gd name="connsiteX8" fmla="*/ 1667 w 10379"/>
              <a:gd name="connsiteY8" fmla="*/ 2997 h 10106"/>
              <a:gd name="connsiteX9" fmla="*/ 1111 w 10379"/>
              <a:gd name="connsiteY9" fmla="*/ 3399 h 10106"/>
              <a:gd name="connsiteX10" fmla="*/ 556 w 10379"/>
              <a:gd name="connsiteY10" fmla="*/ 3800 h 10106"/>
              <a:gd name="connsiteX11" fmla="*/ 370 w 10379"/>
              <a:gd name="connsiteY11" fmla="*/ 4202 h 10106"/>
              <a:gd name="connsiteX12" fmla="*/ 0 w 10379"/>
              <a:gd name="connsiteY12" fmla="*/ 4604 h 10106"/>
              <a:gd name="connsiteX13" fmla="*/ 0 w 10379"/>
              <a:gd name="connsiteY13" fmla="*/ 5006 h 10106"/>
              <a:gd name="connsiteX14" fmla="*/ 0 w 10379"/>
              <a:gd name="connsiteY14" fmla="*/ 5410 h 10106"/>
              <a:gd name="connsiteX15" fmla="*/ 185 w 10379"/>
              <a:gd name="connsiteY15" fmla="*/ 5809 h 10106"/>
              <a:gd name="connsiteX16" fmla="*/ 370 w 10379"/>
              <a:gd name="connsiteY16" fmla="*/ 6214 h 10106"/>
              <a:gd name="connsiteX17" fmla="*/ 926 w 10379"/>
              <a:gd name="connsiteY17" fmla="*/ 6615 h 10106"/>
              <a:gd name="connsiteX18" fmla="*/ 1296 w 10379"/>
              <a:gd name="connsiteY18" fmla="*/ 7017 h 10106"/>
              <a:gd name="connsiteX19" fmla="*/ 2222 w 10379"/>
              <a:gd name="connsiteY19" fmla="*/ 7419 h 10106"/>
              <a:gd name="connsiteX20" fmla="*/ 2963 w 10379"/>
              <a:gd name="connsiteY20" fmla="*/ 7821 h 10106"/>
              <a:gd name="connsiteX21" fmla="*/ 4074 w 10379"/>
              <a:gd name="connsiteY21" fmla="*/ 8222 h 10106"/>
              <a:gd name="connsiteX22" fmla="*/ 5000 w 10379"/>
              <a:gd name="connsiteY22" fmla="*/ 8627 h 10106"/>
              <a:gd name="connsiteX23" fmla="*/ 6296 w 10379"/>
              <a:gd name="connsiteY23" fmla="*/ 9026 h 10106"/>
              <a:gd name="connsiteX24" fmla="*/ 7593 w 10379"/>
              <a:gd name="connsiteY24" fmla="*/ 9427 h 10106"/>
              <a:gd name="connsiteX25" fmla="*/ 9259 w 10379"/>
              <a:gd name="connsiteY25" fmla="*/ 9832 h 10106"/>
              <a:gd name="connsiteX26" fmla="*/ 10000 w 10379"/>
              <a:gd name="connsiteY26" fmla="*/ 10030 h 10106"/>
              <a:gd name="connsiteX27" fmla="*/ 10000 w 10379"/>
              <a:gd name="connsiteY27" fmla="*/ 10106 h 10106"/>
              <a:gd name="connsiteX0" fmla="*/ 9621 w 10379"/>
              <a:gd name="connsiteY0" fmla="*/ 0 h 10106"/>
              <a:gd name="connsiteX1" fmla="*/ 10379 w 10379"/>
              <a:gd name="connsiteY1" fmla="*/ 437 h 10106"/>
              <a:gd name="connsiteX2" fmla="*/ 8333 w 10379"/>
              <a:gd name="connsiteY2" fmla="*/ 584 h 10106"/>
              <a:gd name="connsiteX3" fmla="*/ 7037 w 10379"/>
              <a:gd name="connsiteY3" fmla="*/ 989 h 10106"/>
              <a:gd name="connsiteX4" fmla="*/ 5556 w 10379"/>
              <a:gd name="connsiteY4" fmla="*/ 1387 h 10106"/>
              <a:gd name="connsiteX5" fmla="*/ 4444 w 10379"/>
              <a:gd name="connsiteY5" fmla="*/ 1789 h 10106"/>
              <a:gd name="connsiteX6" fmla="*/ 3519 w 10379"/>
              <a:gd name="connsiteY6" fmla="*/ 2194 h 10106"/>
              <a:gd name="connsiteX7" fmla="*/ 2593 w 10379"/>
              <a:gd name="connsiteY7" fmla="*/ 2595 h 10106"/>
              <a:gd name="connsiteX8" fmla="*/ 1667 w 10379"/>
              <a:gd name="connsiteY8" fmla="*/ 2997 h 10106"/>
              <a:gd name="connsiteX9" fmla="*/ 1111 w 10379"/>
              <a:gd name="connsiteY9" fmla="*/ 3399 h 10106"/>
              <a:gd name="connsiteX10" fmla="*/ 556 w 10379"/>
              <a:gd name="connsiteY10" fmla="*/ 3800 h 10106"/>
              <a:gd name="connsiteX11" fmla="*/ 370 w 10379"/>
              <a:gd name="connsiteY11" fmla="*/ 4202 h 10106"/>
              <a:gd name="connsiteX12" fmla="*/ 0 w 10379"/>
              <a:gd name="connsiteY12" fmla="*/ 4604 h 10106"/>
              <a:gd name="connsiteX13" fmla="*/ 0 w 10379"/>
              <a:gd name="connsiteY13" fmla="*/ 5006 h 10106"/>
              <a:gd name="connsiteX14" fmla="*/ 0 w 10379"/>
              <a:gd name="connsiteY14" fmla="*/ 5410 h 10106"/>
              <a:gd name="connsiteX15" fmla="*/ 185 w 10379"/>
              <a:gd name="connsiteY15" fmla="*/ 5809 h 10106"/>
              <a:gd name="connsiteX16" fmla="*/ 370 w 10379"/>
              <a:gd name="connsiteY16" fmla="*/ 6214 h 10106"/>
              <a:gd name="connsiteX17" fmla="*/ 926 w 10379"/>
              <a:gd name="connsiteY17" fmla="*/ 6615 h 10106"/>
              <a:gd name="connsiteX18" fmla="*/ 1296 w 10379"/>
              <a:gd name="connsiteY18" fmla="*/ 7017 h 10106"/>
              <a:gd name="connsiteX19" fmla="*/ 2222 w 10379"/>
              <a:gd name="connsiteY19" fmla="*/ 7419 h 10106"/>
              <a:gd name="connsiteX20" fmla="*/ 2963 w 10379"/>
              <a:gd name="connsiteY20" fmla="*/ 7821 h 10106"/>
              <a:gd name="connsiteX21" fmla="*/ 4074 w 10379"/>
              <a:gd name="connsiteY21" fmla="*/ 8222 h 10106"/>
              <a:gd name="connsiteX22" fmla="*/ 5000 w 10379"/>
              <a:gd name="connsiteY22" fmla="*/ 8627 h 10106"/>
              <a:gd name="connsiteX23" fmla="*/ 6296 w 10379"/>
              <a:gd name="connsiteY23" fmla="*/ 9026 h 10106"/>
              <a:gd name="connsiteX24" fmla="*/ 7593 w 10379"/>
              <a:gd name="connsiteY24" fmla="*/ 9427 h 10106"/>
              <a:gd name="connsiteX25" fmla="*/ 9259 w 10379"/>
              <a:gd name="connsiteY25" fmla="*/ 9832 h 10106"/>
              <a:gd name="connsiteX26" fmla="*/ 10000 w 10379"/>
              <a:gd name="connsiteY26" fmla="*/ 10030 h 10106"/>
              <a:gd name="connsiteX27" fmla="*/ 10000 w 10379"/>
              <a:gd name="connsiteY27" fmla="*/ 10106 h 10106"/>
              <a:gd name="connsiteX0" fmla="*/ 9621 w 10379"/>
              <a:gd name="connsiteY0" fmla="*/ 0 h 10106"/>
              <a:gd name="connsiteX1" fmla="*/ 10379 w 10379"/>
              <a:gd name="connsiteY1" fmla="*/ 437 h 10106"/>
              <a:gd name="connsiteX2" fmla="*/ 7037 w 10379"/>
              <a:gd name="connsiteY2" fmla="*/ 989 h 10106"/>
              <a:gd name="connsiteX3" fmla="*/ 5556 w 10379"/>
              <a:gd name="connsiteY3" fmla="*/ 1387 h 10106"/>
              <a:gd name="connsiteX4" fmla="*/ 4444 w 10379"/>
              <a:gd name="connsiteY4" fmla="*/ 1789 h 10106"/>
              <a:gd name="connsiteX5" fmla="*/ 3519 w 10379"/>
              <a:gd name="connsiteY5" fmla="*/ 2194 h 10106"/>
              <a:gd name="connsiteX6" fmla="*/ 2593 w 10379"/>
              <a:gd name="connsiteY6" fmla="*/ 2595 h 10106"/>
              <a:gd name="connsiteX7" fmla="*/ 1667 w 10379"/>
              <a:gd name="connsiteY7" fmla="*/ 2997 h 10106"/>
              <a:gd name="connsiteX8" fmla="*/ 1111 w 10379"/>
              <a:gd name="connsiteY8" fmla="*/ 3399 h 10106"/>
              <a:gd name="connsiteX9" fmla="*/ 556 w 10379"/>
              <a:gd name="connsiteY9" fmla="*/ 3800 h 10106"/>
              <a:gd name="connsiteX10" fmla="*/ 370 w 10379"/>
              <a:gd name="connsiteY10" fmla="*/ 4202 h 10106"/>
              <a:gd name="connsiteX11" fmla="*/ 0 w 10379"/>
              <a:gd name="connsiteY11" fmla="*/ 4604 h 10106"/>
              <a:gd name="connsiteX12" fmla="*/ 0 w 10379"/>
              <a:gd name="connsiteY12" fmla="*/ 5006 h 10106"/>
              <a:gd name="connsiteX13" fmla="*/ 0 w 10379"/>
              <a:gd name="connsiteY13" fmla="*/ 5410 h 10106"/>
              <a:gd name="connsiteX14" fmla="*/ 185 w 10379"/>
              <a:gd name="connsiteY14" fmla="*/ 5809 h 10106"/>
              <a:gd name="connsiteX15" fmla="*/ 370 w 10379"/>
              <a:gd name="connsiteY15" fmla="*/ 6214 h 10106"/>
              <a:gd name="connsiteX16" fmla="*/ 926 w 10379"/>
              <a:gd name="connsiteY16" fmla="*/ 6615 h 10106"/>
              <a:gd name="connsiteX17" fmla="*/ 1296 w 10379"/>
              <a:gd name="connsiteY17" fmla="*/ 7017 h 10106"/>
              <a:gd name="connsiteX18" fmla="*/ 2222 w 10379"/>
              <a:gd name="connsiteY18" fmla="*/ 7419 h 10106"/>
              <a:gd name="connsiteX19" fmla="*/ 2963 w 10379"/>
              <a:gd name="connsiteY19" fmla="*/ 7821 h 10106"/>
              <a:gd name="connsiteX20" fmla="*/ 4074 w 10379"/>
              <a:gd name="connsiteY20" fmla="*/ 8222 h 10106"/>
              <a:gd name="connsiteX21" fmla="*/ 5000 w 10379"/>
              <a:gd name="connsiteY21" fmla="*/ 8627 h 10106"/>
              <a:gd name="connsiteX22" fmla="*/ 6296 w 10379"/>
              <a:gd name="connsiteY22" fmla="*/ 9026 h 10106"/>
              <a:gd name="connsiteX23" fmla="*/ 7593 w 10379"/>
              <a:gd name="connsiteY23" fmla="*/ 9427 h 10106"/>
              <a:gd name="connsiteX24" fmla="*/ 9259 w 10379"/>
              <a:gd name="connsiteY24" fmla="*/ 9832 h 10106"/>
              <a:gd name="connsiteX25" fmla="*/ 10000 w 10379"/>
              <a:gd name="connsiteY25" fmla="*/ 10030 h 10106"/>
              <a:gd name="connsiteX26" fmla="*/ 10000 w 10379"/>
              <a:gd name="connsiteY26" fmla="*/ 10106 h 10106"/>
              <a:gd name="connsiteX0" fmla="*/ 9621 w 10000"/>
              <a:gd name="connsiteY0" fmla="*/ 0 h 10106"/>
              <a:gd name="connsiteX1" fmla="*/ 9621 w 10000"/>
              <a:gd name="connsiteY1" fmla="*/ 437 h 10106"/>
              <a:gd name="connsiteX2" fmla="*/ 7037 w 10000"/>
              <a:gd name="connsiteY2" fmla="*/ 989 h 10106"/>
              <a:gd name="connsiteX3" fmla="*/ 5556 w 10000"/>
              <a:gd name="connsiteY3" fmla="*/ 1387 h 10106"/>
              <a:gd name="connsiteX4" fmla="*/ 4444 w 10000"/>
              <a:gd name="connsiteY4" fmla="*/ 1789 h 10106"/>
              <a:gd name="connsiteX5" fmla="*/ 3519 w 10000"/>
              <a:gd name="connsiteY5" fmla="*/ 2194 h 10106"/>
              <a:gd name="connsiteX6" fmla="*/ 2593 w 10000"/>
              <a:gd name="connsiteY6" fmla="*/ 2595 h 10106"/>
              <a:gd name="connsiteX7" fmla="*/ 1667 w 10000"/>
              <a:gd name="connsiteY7" fmla="*/ 2997 h 10106"/>
              <a:gd name="connsiteX8" fmla="*/ 1111 w 10000"/>
              <a:gd name="connsiteY8" fmla="*/ 3399 h 10106"/>
              <a:gd name="connsiteX9" fmla="*/ 556 w 10000"/>
              <a:gd name="connsiteY9" fmla="*/ 3800 h 10106"/>
              <a:gd name="connsiteX10" fmla="*/ 370 w 10000"/>
              <a:gd name="connsiteY10" fmla="*/ 4202 h 10106"/>
              <a:gd name="connsiteX11" fmla="*/ 0 w 10000"/>
              <a:gd name="connsiteY11" fmla="*/ 4604 h 10106"/>
              <a:gd name="connsiteX12" fmla="*/ 0 w 10000"/>
              <a:gd name="connsiteY12" fmla="*/ 5006 h 10106"/>
              <a:gd name="connsiteX13" fmla="*/ 0 w 10000"/>
              <a:gd name="connsiteY13" fmla="*/ 5410 h 10106"/>
              <a:gd name="connsiteX14" fmla="*/ 185 w 10000"/>
              <a:gd name="connsiteY14" fmla="*/ 5809 h 10106"/>
              <a:gd name="connsiteX15" fmla="*/ 370 w 10000"/>
              <a:gd name="connsiteY15" fmla="*/ 6214 h 10106"/>
              <a:gd name="connsiteX16" fmla="*/ 926 w 10000"/>
              <a:gd name="connsiteY16" fmla="*/ 6615 h 10106"/>
              <a:gd name="connsiteX17" fmla="*/ 1296 w 10000"/>
              <a:gd name="connsiteY17" fmla="*/ 7017 h 10106"/>
              <a:gd name="connsiteX18" fmla="*/ 2222 w 10000"/>
              <a:gd name="connsiteY18" fmla="*/ 7419 h 10106"/>
              <a:gd name="connsiteX19" fmla="*/ 2963 w 10000"/>
              <a:gd name="connsiteY19" fmla="*/ 7821 h 10106"/>
              <a:gd name="connsiteX20" fmla="*/ 4074 w 10000"/>
              <a:gd name="connsiteY20" fmla="*/ 8222 h 10106"/>
              <a:gd name="connsiteX21" fmla="*/ 5000 w 10000"/>
              <a:gd name="connsiteY21" fmla="*/ 8627 h 10106"/>
              <a:gd name="connsiteX22" fmla="*/ 6296 w 10000"/>
              <a:gd name="connsiteY22" fmla="*/ 9026 h 10106"/>
              <a:gd name="connsiteX23" fmla="*/ 7593 w 10000"/>
              <a:gd name="connsiteY23" fmla="*/ 9427 h 10106"/>
              <a:gd name="connsiteX24" fmla="*/ 9259 w 10000"/>
              <a:gd name="connsiteY24" fmla="*/ 9832 h 10106"/>
              <a:gd name="connsiteX25" fmla="*/ 10000 w 10000"/>
              <a:gd name="connsiteY25" fmla="*/ 10030 h 10106"/>
              <a:gd name="connsiteX26" fmla="*/ 10000 w 10000"/>
              <a:gd name="connsiteY26" fmla="*/ 10106 h 1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0" h="10106">
                <a:moveTo>
                  <a:pt x="9621" y="0"/>
                </a:moveTo>
                <a:lnTo>
                  <a:pt x="9621" y="437"/>
                </a:lnTo>
                <a:lnTo>
                  <a:pt x="7037" y="989"/>
                </a:lnTo>
                <a:lnTo>
                  <a:pt x="5556" y="1387"/>
                </a:lnTo>
                <a:lnTo>
                  <a:pt x="4444" y="1789"/>
                </a:lnTo>
                <a:lnTo>
                  <a:pt x="3519" y="2194"/>
                </a:lnTo>
                <a:lnTo>
                  <a:pt x="2593" y="2595"/>
                </a:lnTo>
                <a:lnTo>
                  <a:pt x="1667" y="2997"/>
                </a:lnTo>
                <a:lnTo>
                  <a:pt x="1111" y="3399"/>
                </a:lnTo>
                <a:lnTo>
                  <a:pt x="556" y="3800"/>
                </a:lnTo>
                <a:lnTo>
                  <a:pt x="370" y="4202"/>
                </a:lnTo>
                <a:lnTo>
                  <a:pt x="0" y="4604"/>
                </a:lnTo>
                <a:lnTo>
                  <a:pt x="0" y="5006"/>
                </a:lnTo>
                <a:lnTo>
                  <a:pt x="0" y="5410"/>
                </a:lnTo>
                <a:cubicBezTo>
                  <a:pt x="62" y="5543"/>
                  <a:pt x="123" y="5676"/>
                  <a:pt x="185" y="5809"/>
                </a:cubicBezTo>
                <a:cubicBezTo>
                  <a:pt x="247" y="5944"/>
                  <a:pt x="308" y="6079"/>
                  <a:pt x="370" y="6214"/>
                </a:cubicBezTo>
                <a:lnTo>
                  <a:pt x="926" y="6615"/>
                </a:lnTo>
                <a:lnTo>
                  <a:pt x="1296" y="7017"/>
                </a:lnTo>
                <a:lnTo>
                  <a:pt x="2222" y="7419"/>
                </a:lnTo>
                <a:lnTo>
                  <a:pt x="2963" y="7821"/>
                </a:lnTo>
                <a:lnTo>
                  <a:pt x="4074" y="8222"/>
                </a:lnTo>
                <a:lnTo>
                  <a:pt x="5000" y="8627"/>
                </a:lnTo>
                <a:lnTo>
                  <a:pt x="6296" y="9026"/>
                </a:lnTo>
                <a:lnTo>
                  <a:pt x="7593" y="9427"/>
                </a:lnTo>
                <a:lnTo>
                  <a:pt x="9259" y="9832"/>
                </a:lnTo>
                <a:lnTo>
                  <a:pt x="10000" y="10030"/>
                </a:lnTo>
                <a:lnTo>
                  <a:pt x="10000" y="10106"/>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1"/>
          <p:cNvSpPr>
            <a:spLocks noChangeShapeType="1"/>
          </p:cNvSpPr>
          <p:nvPr/>
        </p:nvSpPr>
        <p:spPr bwMode="auto">
          <a:xfrm>
            <a:off x="6661000" y="1612829"/>
            <a:ext cx="17796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2"/>
          <p:cNvSpPr>
            <a:spLocks noChangeShapeType="1"/>
          </p:cNvSpPr>
          <p:nvPr/>
        </p:nvSpPr>
        <p:spPr bwMode="auto">
          <a:xfrm>
            <a:off x="6662316" y="5480338"/>
            <a:ext cx="17796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6888065" y="1612829"/>
            <a:ext cx="539720" cy="3706989"/>
          </a:xfrm>
          <a:custGeom>
            <a:avLst/>
            <a:gdLst>
              <a:gd name="T0" fmla="*/ 443 w 464"/>
              <a:gd name="T1" fmla="*/ 32 h 3011"/>
              <a:gd name="T2" fmla="*/ 403 w 464"/>
              <a:gd name="T3" fmla="*/ 94 h 3011"/>
              <a:gd name="T4" fmla="*/ 366 w 464"/>
              <a:gd name="T5" fmla="*/ 156 h 3011"/>
              <a:gd name="T6" fmla="*/ 330 w 464"/>
              <a:gd name="T7" fmla="*/ 218 h 3011"/>
              <a:gd name="T8" fmla="*/ 297 w 464"/>
              <a:gd name="T9" fmla="*/ 281 h 3011"/>
              <a:gd name="T10" fmla="*/ 266 w 464"/>
              <a:gd name="T11" fmla="*/ 343 h 3011"/>
              <a:gd name="T12" fmla="*/ 237 w 464"/>
              <a:gd name="T13" fmla="*/ 405 h 3011"/>
              <a:gd name="T14" fmla="*/ 210 w 464"/>
              <a:gd name="T15" fmla="*/ 467 h 3011"/>
              <a:gd name="T16" fmla="*/ 184 w 464"/>
              <a:gd name="T17" fmla="*/ 529 h 3011"/>
              <a:gd name="T18" fmla="*/ 161 w 464"/>
              <a:gd name="T19" fmla="*/ 592 h 3011"/>
              <a:gd name="T20" fmla="*/ 140 w 464"/>
              <a:gd name="T21" fmla="*/ 654 h 3011"/>
              <a:gd name="T22" fmla="*/ 120 w 464"/>
              <a:gd name="T23" fmla="*/ 716 h 3011"/>
              <a:gd name="T24" fmla="*/ 101 w 464"/>
              <a:gd name="T25" fmla="*/ 778 h 3011"/>
              <a:gd name="T26" fmla="*/ 84 w 464"/>
              <a:gd name="T27" fmla="*/ 841 h 3011"/>
              <a:gd name="T28" fmla="*/ 69 w 464"/>
              <a:gd name="T29" fmla="*/ 903 h 3011"/>
              <a:gd name="T30" fmla="*/ 56 w 464"/>
              <a:gd name="T31" fmla="*/ 965 h 3011"/>
              <a:gd name="T32" fmla="*/ 43 w 464"/>
              <a:gd name="T33" fmla="*/ 1027 h 3011"/>
              <a:gd name="T34" fmla="*/ 33 w 464"/>
              <a:gd name="T35" fmla="*/ 1089 h 3011"/>
              <a:gd name="T36" fmla="*/ 24 w 464"/>
              <a:gd name="T37" fmla="*/ 1152 h 3011"/>
              <a:gd name="T38" fmla="*/ 17 w 464"/>
              <a:gd name="T39" fmla="*/ 1214 h 3011"/>
              <a:gd name="T40" fmla="*/ 11 w 464"/>
              <a:gd name="T41" fmla="*/ 1276 h 3011"/>
              <a:gd name="T42" fmla="*/ 6 w 464"/>
              <a:gd name="T43" fmla="*/ 1338 h 3011"/>
              <a:gd name="T44" fmla="*/ 2 w 464"/>
              <a:gd name="T45" fmla="*/ 1401 h 3011"/>
              <a:gd name="T46" fmla="*/ 1 w 464"/>
              <a:gd name="T47" fmla="*/ 1463 h 3011"/>
              <a:gd name="T48" fmla="*/ 0 w 464"/>
              <a:gd name="T49" fmla="*/ 1525 h 3011"/>
              <a:gd name="T50" fmla="*/ 2 w 464"/>
              <a:gd name="T51" fmla="*/ 1587 h 3011"/>
              <a:gd name="T52" fmla="*/ 4 w 464"/>
              <a:gd name="T53" fmla="*/ 1649 h 3011"/>
              <a:gd name="T54" fmla="*/ 8 w 464"/>
              <a:gd name="T55" fmla="*/ 1712 h 3011"/>
              <a:gd name="T56" fmla="*/ 14 w 464"/>
              <a:gd name="T57" fmla="*/ 1774 h 3011"/>
              <a:gd name="T58" fmla="*/ 21 w 464"/>
              <a:gd name="T59" fmla="*/ 1836 h 3011"/>
              <a:gd name="T60" fmla="*/ 29 w 464"/>
              <a:gd name="T61" fmla="*/ 1898 h 3011"/>
              <a:gd name="T62" fmla="*/ 39 w 464"/>
              <a:gd name="T63" fmla="*/ 1961 h 3011"/>
              <a:gd name="T64" fmla="*/ 51 w 464"/>
              <a:gd name="T65" fmla="*/ 2023 h 3011"/>
              <a:gd name="T66" fmla="*/ 63 w 464"/>
              <a:gd name="T67" fmla="*/ 2085 h 3011"/>
              <a:gd name="T68" fmla="*/ 79 w 464"/>
              <a:gd name="T69" fmla="*/ 2147 h 3011"/>
              <a:gd name="T70" fmla="*/ 94 w 464"/>
              <a:gd name="T71" fmla="*/ 2209 h 3011"/>
              <a:gd name="T72" fmla="*/ 112 w 464"/>
              <a:gd name="T73" fmla="*/ 2272 h 3011"/>
              <a:gd name="T74" fmla="*/ 131 w 464"/>
              <a:gd name="T75" fmla="*/ 2334 h 3011"/>
              <a:gd name="T76" fmla="*/ 153 w 464"/>
              <a:gd name="T77" fmla="*/ 2396 h 3011"/>
              <a:gd name="T78" fmla="*/ 175 w 464"/>
              <a:gd name="T79" fmla="*/ 2458 h 3011"/>
              <a:gd name="T80" fmla="*/ 200 w 464"/>
              <a:gd name="T81" fmla="*/ 2521 h 3011"/>
              <a:gd name="T82" fmla="*/ 226 w 464"/>
              <a:gd name="T83" fmla="*/ 2583 h 3011"/>
              <a:gd name="T84" fmla="*/ 255 w 464"/>
              <a:gd name="T85" fmla="*/ 2645 h 3011"/>
              <a:gd name="T86" fmla="*/ 285 w 464"/>
              <a:gd name="T87" fmla="*/ 2707 h 3011"/>
              <a:gd name="T88" fmla="*/ 317 w 464"/>
              <a:gd name="T89" fmla="*/ 2769 h 3011"/>
              <a:gd name="T90" fmla="*/ 352 w 464"/>
              <a:gd name="T91" fmla="*/ 2832 h 3011"/>
              <a:gd name="T92" fmla="*/ 388 w 464"/>
              <a:gd name="T93" fmla="*/ 2894 h 3011"/>
              <a:gd name="T94" fmla="*/ 427 w 464"/>
              <a:gd name="T95" fmla="*/ 2956 h 3011"/>
              <a:gd name="T96" fmla="*/ 464 w 464"/>
              <a:gd name="T9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4" h="3011">
                <a:moveTo>
                  <a:pt x="464" y="0"/>
                </a:moveTo>
                <a:lnTo>
                  <a:pt x="443" y="32"/>
                </a:lnTo>
                <a:lnTo>
                  <a:pt x="423" y="63"/>
                </a:lnTo>
                <a:lnTo>
                  <a:pt x="403" y="94"/>
                </a:lnTo>
                <a:lnTo>
                  <a:pt x="384" y="125"/>
                </a:lnTo>
                <a:lnTo>
                  <a:pt x="366" y="156"/>
                </a:lnTo>
                <a:lnTo>
                  <a:pt x="347" y="187"/>
                </a:lnTo>
                <a:lnTo>
                  <a:pt x="330" y="218"/>
                </a:lnTo>
                <a:lnTo>
                  <a:pt x="313" y="249"/>
                </a:lnTo>
                <a:lnTo>
                  <a:pt x="297" y="281"/>
                </a:lnTo>
                <a:lnTo>
                  <a:pt x="282" y="311"/>
                </a:lnTo>
                <a:lnTo>
                  <a:pt x="266" y="343"/>
                </a:lnTo>
                <a:lnTo>
                  <a:pt x="251" y="374"/>
                </a:lnTo>
                <a:lnTo>
                  <a:pt x="237" y="405"/>
                </a:lnTo>
                <a:lnTo>
                  <a:pt x="223" y="436"/>
                </a:lnTo>
                <a:lnTo>
                  <a:pt x="210" y="467"/>
                </a:lnTo>
                <a:lnTo>
                  <a:pt x="197" y="498"/>
                </a:lnTo>
                <a:lnTo>
                  <a:pt x="184" y="529"/>
                </a:lnTo>
                <a:lnTo>
                  <a:pt x="172" y="560"/>
                </a:lnTo>
                <a:lnTo>
                  <a:pt x="161" y="592"/>
                </a:lnTo>
                <a:lnTo>
                  <a:pt x="150" y="623"/>
                </a:lnTo>
                <a:lnTo>
                  <a:pt x="140" y="654"/>
                </a:lnTo>
                <a:lnTo>
                  <a:pt x="129" y="685"/>
                </a:lnTo>
                <a:lnTo>
                  <a:pt x="120" y="716"/>
                </a:lnTo>
                <a:lnTo>
                  <a:pt x="110" y="747"/>
                </a:lnTo>
                <a:lnTo>
                  <a:pt x="101" y="778"/>
                </a:lnTo>
                <a:lnTo>
                  <a:pt x="93" y="809"/>
                </a:lnTo>
                <a:lnTo>
                  <a:pt x="84" y="841"/>
                </a:lnTo>
                <a:lnTo>
                  <a:pt x="77" y="871"/>
                </a:lnTo>
                <a:lnTo>
                  <a:pt x="69" y="903"/>
                </a:lnTo>
                <a:lnTo>
                  <a:pt x="62" y="934"/>
                </a:lnTo>
                <a:lnTo>
                  <a:pt x="56" y="965"/>
                </a:lnTo>
                <a:lnTo>
                  <a:pt x="49" y="996"/>
                </a:lnTo>
                <a:lnTo>
                  <a:pt x="43" y="1027"/>
                </a:lnTo>
                <a:lnTo>
                  <a:pt x="38" y="1058"/>
                </a:lnTo>
                <a:lnTo>
                  <a:pt x="33" y="1089"/>
                </a:lnTo>
                <a:lnTo>
                  <a:pt x="28" y="1120"/>
                </a:lnTo>
                <a:lnTo>
                  <a:pt x="24" y="1152"/>
                </a:lnTo>
                <a:lnTo>
                  <a:pt x="20" y="1183"/>
                </a:lnTo>
                <a:lnTo>
                  <a:pt x="17" y="1214"/>
                </a:lnTo>
                <a:lnTo>
                  <a:pt x="14" y="1245"/>
                </a:lnTo>
                <a:lnTo>
                  <a:pt x="11" y="1276"/>
                </a:lnTo>
                <a:lnTo>
                  <a:pt x="8" y="1307"/>
                </a:lnTo>
                <a:lnTo>
                  <a:pt x="6" y="1338"/>
                </a:lnTo>
                <a:lnTo>
                  <a:pt x="4" y="1369"/>
                </a:lnTo>
                <a:lnTo>
                  <a:pt x="2" y="1401"/>
                </a:lnTo>
                <a:lnTo>
                  <a:pt x="1" y="1431"/>
                </a:lnTo>
                <a:lnTo>
                  <a:pt x="1" y="1463"/>
                </a:lnTo>
                <a:lnTo>
                  <a:pt x="0" y="1494"/>
                </a:lnTo>
                <a:lnTo>
                  <a:pt x="0" y="1525"/>
                </a:lnTo>
                <a:lnTo>
                  <a:pt x="1" y="1556"/>
                </a:lnTo>
                <a:lnTo>
                  <a:pt x="2" y="1587"/>
                </a:lnTo>
                <a:lnTo>
                  <a:pt x="2" y="1618"/>
                </a:lnTo>
                <a:lnTo>
                  <a:pt x="4" y="1649"/>
                </a:lnTo>
                <a:lnTo>
                  <a:pt x="6" y="1680"/>
                </a:lnTo>
                <a:lnTo>
                  <a:pt x="8" y="1712"/>
                </a:lnTo>
                <a:lnTo>
                  <a:pt x="11" y="1742"/>
                </a:lnTo>
                <a:lnTo>
                  <a:pt x="14" y="1774"/>
                </a:lnTo>
                <a:lnTo>
                  <a:pt x="17" y="1805"/>
                </a:lnTo>
                <a:lnTo>
                  <a:pt x="21" y="1836"/>
                </a:lnTo>
                <a:lnTo>
                  <a:pt x="25" y="1867"/>
                </a:lnTo>
                <a:lnTo>
                  <a:pt x="29" y="1898"/>
                </a:lnTo>
                <a:lnTo>
                  <a:pt x="34" y="1929"/>
                </a:lnTo>
                <a:lnTo>
                  <a:pt x="39" y="1961"/>
                </a:lnTo>
                <a:lnTo>
                  <a:pt x="45" y="1991"/>
                </a:lnTo>
                <a:lnTo>
                  <a:pt x="51" y="2023"/>
                </a:lnTo>
                <a:lnTo>
                  <a:pt x="58" y="2054"/>
                </a:lnTo>
                <a:lnTo>
                  <a:pt x="63" y="2085"/>
                </a:lnTo>
                <a:lnTo>
                  <a:pt x="71" y="2116"/>
                </a:lnTo>
                <a:lnTo>
                  <a:pt x="79" y="2147"/>
                </a:lnTo>
                <a:lnTo>
                  <a:pt x="86" y="2178"/>
                </a:lnTo>
                <a:lnTo>
                  <a:pt x="94" y="2209"/>
                </a:lnTo>
                <a:lnTo>
                  <a:pt x="103" y="2240"/>
                </a:lnTo>
                <a:lnTo>
                  <a:pt x="112" y="2272"/>
                </a:lnTo>
                <a:lnTo>
                  <a:pt x="121" y="2302"/>
                </a:lnTo>
                <a:lnTo>
                  <a:pt x="131" y="2334"/>
                </a:lnTo>
                <a:lnTo>
                  <a:pt x="142" y="2365"/>
                </a:lnTo>
                <a:lnTo>
                  <a:pt x="153" y="2396"/>
                </a:lnTo>
                <a:lnTo>
                  <a:pt x="164" y="2427"/>
                </a:lnTo>
                <a:lnTo>
                  <a:pt x="175" y="2458"/>
                </a:lnTo>
                <a:lnTo>
                  <a:pt x="188" y="2489"/>
                </a:lnTo>
                <a:lnTo>
                  <a:pt x="200" y="2521"/>
                </a:lnTo>
                <a:lnTo>
                  <a:pt x="213" y="2551"/>
                </a:lnTo>
                <a:lnTo>
                  <a:pt x="226" y="2583"/>
                </a:lnTo>
                <a:lnTo>
                  <a:pt x="240" y="2614"/>
                </a:lnTo>
                <a:lnTo>
                  <a:pt x="255" y="2645"/>
                </a:lnTo>
                <a:lnTo>
                  <a:pt x="270" y="2676"/>
                </a:lnTo>
                <a:lnTo>
                  <a:pt x="285" y="2707"/>
                </a:lnTo>
                <a:lnTo>
                  <a:pt x="301" y="2738"/>
                </a:lnTo>
                <a:lnTo>
                  <a:pt x="317" y="2769"/>
                </a:lnTo>
                <a:lnTo>
                  <a:pt x="334" y="2800"/>
                </a:lnTo>
                <a:lnTo>
                  <a:pt x="352" y="2832"/>
                </a:lnTo>
                <a:lnTo>
                  <a:pt x="369" y="2862"/>
                </a:lnTo>
                <a:lnTo>
                  <a:pt x="388" y="2894"/>
                </a:lnTo>
                <a:lnTo>
                  <a:pt x="408" y="2925"/>
                </a:lnTo>
                <a:lnTo>
                  <a:pt x="427" y="2956"/>
                </a:lnTo>
                <a:lnTo>
                  <a:pt x="448" y="2987"/>
                </a:lnTo>
                <a:lnTo>
                  <a:pt x="464"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8128834" y="1585406"/>
            <a:ext cx="45719" cy="3734414"/>
          </a:xfrm>
          <a:custGeom>
            <a:avLst/>
            <a:gdLst>
              <a:gd name="T0" fmla="*/ 33 w 33"/>
              <a:gd name="T1" fmla="*/ 0 h 3011"/>
              <a:gd name="T2" fmla="*/ 33 w 33"/>
              <a:gd name="T3" fmla="*/ 332 h 3011"/>
              <a:gd name="T4" fmla="*/ 27 w 33"/>
              <a:gd name="T5" fmla="*/ 446 h 3011"/>
              <a:gd name="T6" fmla="*/ 22 w 33"/>
              <a:gd name="T7" fmla="*/ 560 h 3011"/>
              <a:gd name="T8" fmla="*/ 16 w 33"/>
              <a:gd name="T9" fmla="*/ 673 h 3011"/>
              <a:gd name="T10" fmla="*/ 12 w 33"/>
              <a:gd name="T11" fmla="*/ 787 h 3011"/>
              <a:gd name="T12" fmla="*/ 9 w 33"/>
              <a:gd name="T13" fmla="*/ 901 h 3011"/>
              <a:gd name="T14" fmla="*/ 6 w 33"/>
              <a:gd name="T15" fmla="*/ 1015 h 3011"/>
              <a:gd name="T16" fmla="*/ 3 w 33"/>
              <a:gd name="T17" fmla="*/ 1129 h 3011"/>
              <a:gd name="T18" fmla="*/ 2 w 33"/>
              <a:gd name="T19" fmla="*/ 1242 h 3011"/>
              <a:gd name="T20" fmla="*/ 1 w 33"/>
              <a:gd name="T21" fmla="*/ 1357 h 3011"/>
              <a:gd name="T22" fmla="*/ 0 w 33"/>
              <a:gd name="T23" fmla="*/ 1470 h 3011"/>
              <a:gd name="T24" fmla="*/ 0 w 33"/>
              <a:gd name="T25" fmla="*/ 1584 h 3011"/>
              <a:gd name="T26" fmla="*/ 1 w 33"/>
              <a:gd name="T27" fmla="*/ 1698 h 3011"/>
              <a:gd name="T28" fmla="*/ 2 w 33"/>
              <a:gd name="T29" fmla="*/ 1812 h 3011"/>
              <a:gd name="T30" fmla="*/ 4 w 33"/>
              <a:gd name="T31" fmla="*/ 1926 h 3011"/>
              <a:gd name="T32" fmla="*/ 7 w 33"/>
              <a:gd name="T33" fmla="*/ 2039 h 3011"/>
              <a:gd name="T34" fmla="*/ 10 w 33"/>
              <a:gd name="T35" fmla="*/ 2153 h 3011"/>
              <a:gd name="T36" fmla="*/ 13 w 33"/>
              <a:gd name="T37" fmla="*/ 2268 h 3011"/>
              <a:gd name="T38" fmla="*/ 18 w 33"/>
              <a:gd name="T39" fmla="*/ 2381 h 3011"/>
              <a:gd name="T40" fmla="*/ 23 w 33"/>
              <a:gd name="T41" fmla="*/ 2495 h 3011"/>
              <a:gd name="T42" fmla="*/ 29 w 33"/>
              <a:gd name="T43" fmla="*/ 2608 h 3011"/>
              <a:gd name="T44" fmla="*/ 33 w 33"/>
              <a:gd name="T45" fmla="*/ 2680 h 3011"/>
              <a:gd name="T46" fmla="*/ 33 w 33"/>
              <a:gd name="T4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3011">
                <a:moveTo>
                  <a:pt x="33" y="0"/>
                </a:moveTo>
                <a:lnTo>
                  <a:pt x="33" y="332"/>
                </a:lnTo>
                <a:lnTo>
                  <a:pt x="27" y="446"/>
                </a:lnTo>
                <a:lnTo>
                  <a:pt x="22" y="560"/>
                </a:lnTo>
                <a:lnTo>
                  <a:pt x="16" y="673"/>
                </a:lnTo>
                <a:lnTo>
                  <a:pt x="12" y="787"/>
                </a:lnTo>
                <a:lnTo>
                  <a:pt x="9" y="901"/>
                </a:lnTo>
                <a:lnTo>
                  <a:pt x="6" y="1015"/>
                </a:lnTo>
                <a:lnTo>
                  <a:pt x="3" y="1129"/>
                </a:lnTo>
                <a:lnTo>
                  <a:pt x="2" y="1242"/>
                </a:lnTo>
                <a:lnTo>
                  <a:pt x="1" y="1357"/>
                </a:lnTo>
                <a:lnTo>
                  <a:pt x="0" y="1470"/>
                </a:lnTo>
                <a:lnTo>
                  <a:pt x="0" y="1584"/>
                </a:lnTo>
                <a:lnTo>
                  <a:pt x="1" y="1698"/>
                </a:lnTo>
                <a:lnTo>
                  <a:pt x="2" y="1812"/>
                </a:lnTo>
                <a:lnTo>
                  <a:pt x="4" y="1926"/>
                </a:lnTo>
                <a:lnTo>
                  <a:pt x="7" y="2039"/>
                </a:lnTo>
                <a:lnTo>
                  <a:pt x="10" y="2153"/>
                </a:lnTo>
                <a:lnTo>
                  <a:pt x="13" y="2268"/>
                </a:lnTo>
                <a:lnTo>
                  <a:pt x="18" y="2381"/>
                </a:lnTo>
                <a:lnTo>
                  <a:pt x="23" y="2495"/>
                </a:lnTo>
                <a:lnTo>
                  <a:pt x="29" y="2608"/>
                </a:lnTo>
                <a:lnTo>
                  <a:pt x="33" y="2680"/>
                </a:lnTo>
                <a:lnTo>
                  <a:pt x="33"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5"/>
          <p:cNvSpPr>
            <a:spLocks noChangeShapeType="1"/>
          </p:cNvSpPr>
          <p:nvPr/>
        </p:nvSpPr>
        <p:spPr bwMode="auto">
          <a:xfrm>
            <a:off x="7427784" y="1612829"/>
            <a:ext cx="74676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6"/>
          <p:cNvSpPr>
            <a:spLocks noChangeShapeType="1"/>
          </p:cNvSpPr>
          <p:nvPr/>
        </p:nvSpPr>
        <p:spPr bwMode="auto">
          <a:xfrm>
            <a:off x="7427785" y="5319818"/>
            <a:ext cx="74676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7"/>
          <p:cNvSpPr>
            <a:spLocks noChangeShapeType="1"/>
          </p:cNvSpPr>
          <p:nvPr/>
        </p:nvSpPr>
        <p:spPr bwMode="auto">
          <a:xfrm>
            <a:off x="6173866" y="3569216"/>
            <a:ext cx="21402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8"/>
          <p:cNvSpPr>
            <a:spLocks noChangeShapeType="1"/>
          </p:cNvSpPr>
          <p:nvPr/>
        </p:nvSpPr>
        <p:spPr bwMode="auto">
          <a:xfrm>
            <a:off x="6882248" y="3569216"/>
            <a:ext cx="5816"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425513" y="1824781"/>
            <a:ext cx="5602439" cy="4524315"/>
          </a:xfrm>
          <a:prstGeom prst="rect">
            <a:avLst/>
          </a:prstGeom>
        </p:spPr>
        <p:txBody>
          <a:bodyPr wrap="square">
            <a:spAutoFit/>
          </a:bodyPr>
          <a:lstStyle/>
          <a:p>
            <a:r>
              <a:rPr lang="en-US" dirty="0"/>
              <a:t>An error in the length of one spacer influences the locations of all the lens elements.</a:t>
            </a:r>
          </a:p>
          <a:p>
            <a:endParaRPr lang="en-US" dirty="0"/>
          </a:p>
          <a:p>
            <a:r>
              <a:rPr lang="en-US" dirty="0"/>
              <a:t>Thickness errors of the elements themselves also influence the locations of the other elements.</a:t>
            </a:r>
          </a:p>
          <a:p>
            <a:endParaRPr lang="en-US" dirty="0"/>
          </a:p>
          <a:p>
            <a:r>
              <a:rPr lang="en-US" dirty="0"/>
              <a:t>To model this kind of a “stack-up” use DLT tolerances in CODE V, for both lens thicknesses and air spaces.</a:t>
            </a:r>
          </a:p>
          <a:p>
            <a:endParaRPr lang="en-US" dirty="0"/>
          </a:p>
          <a:p>
            <a:r>
              <a:rPr lang="en-US" dirty="0"/>
              <a:t>Example:</a:t>
            </a:r>
          </a:p>
          <a:p>
            <a:r>
              <a:rPr lang="en-US" dirty="0"/>
              <a:t>	</a:t>
            </a:r>
            <a:r>
              <a:rPr lang="en-US" dirty="0">
                <a:latin typeface="Courier New" panose="02070309020205020404" pitchFamily="49" charset="0"/>
                <a:cs typeface="Courier New" panose="02070309020205020404" pitchFamily="49" charset="0"/>
              </a:rPr>
              <a:t>DLT S1 0.050 !Glass</a:t>
            </a:r>
          </a:p>
          <a:p>
            <a:r>
              <a:rPr lang="en-US" dirty="0">
                <a:latin typeface="Courier New" panose="02070309020205020404" pitchFamily="49" charset="0"/>
                <a:cs typeface="Courier New" panose="02070309020205020404" pitchFamily="49" charset="0"/>
              </a:rPr>
              <a:t>	DLT S2 0.025 !Air</a:t>
            </a:r>
          </a:p>
          <a:p>
            <a:r>
              <a:rPr lang="en-US" dirty="0">
                <a:latin typeface="Courier New" panose="02070309020205020404" pitchFamily="49" charset="0"/>
                <a:cs typeface="Courier New" panose="02070309020205020404" pitchFamily="49" charset="0"/>
              </a:rPr>
              <a:t>	DLT S3 0.050 !Glass</a:t>
            </a:r>
          </a:p>
          <a:p>
            <a:r>
              <a:rPr lang="en-US" dirty="0">
                <a:latin typeface="Courier New" panose="02070309020205020404" pitchFamily="49" charset="0"/>
                <a:cs typeface="Courier New" panose="02070309020205020404" pitchFamily="49" charset="0"/>
              </a:rPr>
              <a:t>	DLT S4 0.025 !Air</a:t>
            </a:r>
          </a:p>
          <a:p>
            <a:r>
              <a:rPr lang="en-US" dirty="0">
                <a:latin typeface="Courier New" panose="02070309020205020404" pitchFamily="49" charset="0"/>
                <a:cs typeface="Courier New" panose="02070309020205020404" pitchFamily="49" charset="0"/>
              </a:rPr>
              <a:t>	(etc.)</a:t>
            </a:r>
          </a:p>
          <a:p>
            <a:endParaRPr lang="en-US" dirty="0">
              <a:latin typeface="Courier New" panose="02070309020205020404" pitchFamily="49" charset="0"/>
              <a:cs typeface="Courier New" panose="02070309020205020404" pitchFamily="49" charset="0"/>
            </a:endParaRPr>
          </a:p>
        </p:txBody>
      </p:sp>
      <p:sp>
        <p:nvSpPr>
          <p:cNvPr id="3" name="Rectangle 2"/>
          <p:cNvSpPr/>
          <p:nvPr/>
        </p:nvSpPr>
        <p:spPr>
          <a:xfrm>
            <a:off x="8174552" y="1613656"/>
            <a:ext cx="2739526" cy="162160"/>
          </a:xfrm>
          <a:prstGeom prst="rect">
            <a:avLst/>
          </a:prstGeom>
          <a:solidFill>
            <a:schemeClr val="accent6">
              <a:lumMod val="60000"/>
              <a:lumOff val="40000"/>
            </a:schemeClr>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37060" y="1611616"/>
            <a:ext cx="582938" cy="174981"/>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609446"/>
              <a:gd name="connsiteY0" fmla="*/ 0 h 173253"/>
              <a:gd name="connsiteX1" fmla="*/ 609446 w 609446"/>
              <a:gd name="connsiteY1" fmla="*/ 5186 h 173253"/>
              <a:gd name="connsiteX2" fmla="*/ 504532 w 609446"/>
              <a:gd name="connsiteY2" fmla="*/ 170873 h 173253"/>
              <a:gd name="connsiteX3" fmla="*/ 2668 w 609446"/>
              <a:gd name="connsiteY3" fmla="*/ 173253 h 173253"/>
              <a:gd name="connsiteX4" fmla="*/ 288 w 609446"/>
              <a:gd name="connsiteY4" fmla="*/ 0 h 173253"/>
              <a:gd name="connsiteX0" fmla="*/ 288 w 609446"/>
              <a:gd name="connsiteY0" fmla="*/ 0 h 173253"/>
              <a:gd name="connsiteX1" fmla="*/ 609446 w 609446"/>
              <a:gd name="connsiteY1" fmla="*/ 5186 h 173253"/>
              <a:gd name="connsiteX2" fmla="*/ 504532 w 609446"/>
              <a:gd name="connsiteY2" fmla="*/ 170873 h 173253"/>
              <a:gd name="connsiteX3" fmla="*/ 2668 w 609446"/>
              <a:gd name="connsiteY3" fmla="*/ 173253 h 173253"/>
              <a:gd name="connsiteX4" fmla="*/ 288 w 609446"/>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6" h="173253">
                <a:moveTo>
                  <a:pt x="288" y="0"/>
                </a:moveTo>
                <a:lnTo>
                  <a:pt x="609446" y="5186"/>
                </a:lnTo>
                <a:cubicBezTo>
                  <a:pt x="538610" y="116991"/>
                  <a:pt x="572661" y="49779"/>
                  <a:pt x="504532" y="170873"/>
                </a:cubicBezTo>
                <a:lnTo>
                  <a:pt x="2668" y="173253"/>
                </a:lnTo>
                <a:cubicBezTo>
                  <a:pt x="4256" y="69464"/>
                  <a:pt x="-1300" y="103789"/>
                  <a:pt x="288" y="0"/>
                </a:cubicBezTo>
                <a:close/>
              </a:path>
            </a:pathLst>
          </a:custGeom>
          <a:solidFill>
            <a:srgbClr val="00B0F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1"/>
          <p:cNvSpPr/>
          <p:nvPr/>
        </p:nvSpPr>
        <p:spPr>
          <a:xfrm>
            <a:off x="6057021" y="1608754"/>
            <a:ext cx="604143" cy="173253"/>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3" h="173253">
                <a:moveTo>
                  <a:pt x="288" y="0"/>
                </a:moveTo>
                <a:lnTo>
                  <a:pt x="604143" y="2852"/>
                </a:lnTo>
                <a:cubicBezTo>
                  <a:pt x="547920" y="140615"/>
                  <a:pt x="589330" y="42635"/>
                  <a:pt x="540251" y="170873"/>
                </a:cubicBezTo>
                <a:lnTo>
                  <a:pt x="2668" y="173253"/>
                </a:lnTo>
                <a:cubicBezTo>
                  <a:pt x="4256" y="69464"/>
                  <a:pt x="-1300" y="103789"/>
                  <a:pt x="288" y="0"/>
                </a:cubicBezTo>
                <a:close/>
              </a:path>
            </a:pathLst>
          </a:custGeom>
          <a:solidFill>
            <a:schemeClr val="tx1"/>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456727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Lens Elements Mounted Against Housing Seats</a:t>
            </a:r>
          </a:p>
        </p:txBody>
      </p:sp>
      <p:sp>
        <p:nvSpPr>
          <p:cNvPr id="30" name="Rectangle 29"/>
          <p:cNvSpPr/>
          <p:nvPr/>
        </p:nvSpPr>
        <p:spPr>
          <a:xfrm>
            <a:off x="534154" y="1734251"/>
            <a:ext cx="5493798" cy="4247317"/>
          </a:xfrm>
          <a:prstGeom prst="rect">
            <a:avLst/>
          </a:prstGeom>
        </p:spPr>
        <p:txBody>
          <a:bodyPr wrap="square">
            <a:spAutoFit/>
          </a:bodyPr>
          <a:lstStyle/>
          <a:p>
            <a:r>
              <a:rPr lang="en-US" dirty="0"/>
              <a:t>An error in the location of one housing seat influences only the location of that one lens element.</a:t>
            </a:r>
          </a:p>
          <a:p>
            <a:endParaRPr lang="en-US" dirty="0"/>
          </a:p>
          <a:p>
            <a:r>
              <a:rPr lang="en-US" dirty="0"/>
              <a:t>The locations of other elements are independent of errors of the other seats.</a:t>
            </a:r>
          </a:p>
          <a:p>
            <a:endParaRPr lang="en-US" dirty="0"/>
          </a:p>
          <a:p>
            <a:r>
              <a:rPr lang="en-US" dirty="0"/>
              <a:t>… and also independent of the thickness errors of the elements themselves</a:t>
            </a:r>
          </a:p>
          <a:p>
            <a:endParaRPr lang="en-US" dirty="0"/>
          </a:p>
          <a:p>
            <a:r>
              <a:rPr lang="en-US" dirty="0"/>
              <a:t>To model this in CODE V, couple each lens (DLT) thickness tolerance to the tolerance on the neighboring air space with a -1 scale factor, so the air tolerance automatically adjusts for the thinner or thicker lens.  Then use an additional DSZ tolerance on each of the lens positions…</a:t>
            </a:r>
          </a:p>
        </p:txBody>
      </p:sp>
      <p:grpSp>
        <p:nvGrpSpPr>
          <p:cNvPr id="3" name="Group 2"/>
          <p:cNvGrpSpPr/>
          <p:nvPr/>
        </p:nvGrpSpPr>
        <p:grpSpPr>
          <a:xfrm>
            <a:off x="3274062" y="1066800"/>
            <a:ext cx="6974734" cy="4413539"/>
            <a:chOff x="3274062" y="1066800"/>
            <a:chExt cx="6974734" cy="4413539"/>
          </a:xfrm>
        </p:grpSpPr>
        <p:grpSp>
          <p:nvGrpSpPr>
            <p:cNvPr id="29" name="Group 28"/>
            <p:cNvGrpSpPr/>
            <p:nvPr/>
          </p:nvGrpSpPr>
          <p:grpSpPr>
            <a:xfrm>
              <a:off x="6173866" y="1658096"/>
              <a:ext cx="2000687" cy="3822243"/>
              <a:chOff x="3159125" y="638175"/>
              <a:chExt cx="2730500" cy="5216526"/>
            </a:xfrm>
          </p:grpSpPr>
          <p:sp>
            <p:nvSpPr>
              <p:cNvPr id="8" name="Freeform 8"/>
              <p:cNvSpPr>
                <a:spLocks/>
              </p:cNvSpPr>
              <p:nvPr/>
            </p:nvSpPr>
            <p:spPr bwMode="auto">
              <a:xfrm>
                <a:off x="3297557" y="638175"/>
                <a:ext cx="517525" cy="4887913"/>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6" h="3079">
                    <a:moveTo>
                      <a:pt x="326" y="0"/>
                    </a:moveTo>
                    <a:lnTo>
                      <a:pt x="313" y="31"/>
                    </a:lnTo>
                    <a:lnTo>
                      <a:pt x="302" y="62"/>
                    </a:lnTo>
                    <a:lnTo>
                      <a:pt x="289" y="93"/>
                    </a:lnTo>
                    <a:lnTo>
                      <a:pt x="277" y="124"/>
                    </a:lnTo>
                    <a:lnTo>
                      <a:pt x="265" y="155"/>
                    </a:lnTo>
                    <a:lnTo>
                      <a:pt x="254" y="187"/>
                    </a:lnTo>
                    <a:lnTo>
                      <a:pt x="243" y="217"/>
                    </a:lnTo>
                    <a:lnTo>
                      <a:pt x="233" y="249"/>
                    </a:lnTo>
                    <a:lnTo>
                      <a:pt x="221" y="280"/>
                    </a:lnTo>
                    <a:lnTo>
                      <a:pt x="211" y="311"/>
                    </a:lnTo>
                    <a:lnTo>
                      <a:pt x="201" y="342"/>
                    </a:lnTo>
                    <a:lnTo>
                      <a:pt x="191" y="373"/>
                    </a:lnTo>
                    <a:lnTo>
                      <a:pt x="182" y="404"/>
                    </a:lnTo>
                    <a:lnTo>
                      <a:pt x="173" y="435"/>
                    </a:lnTo>
                    <a:lnTo>
                      <a:pt x="164" y="466"/>
                    </a:lnTo>
                    <a:lnTo>
                      <a:pt x="155" y="498"/>
                    </a:lnTo>
                    <a:lnTo>
                      <a:pt x="146" y="528"/>
                    </a:lnTo>
                    <a:lnTo>
                      <a:pt x="139" y="560"/>
                    </a:lnTo>
                    <a:lnTo>
                      <a:pt x="131" y="591"/>
                    </a:lnTo>
                    <a:lnTo>
                      <a:pt x="122" y="622"/>
                    </a:lnTo>
                    <a:lnTo>
                      <a:pt x="115" y="653"/>
                    </a:lnTo>
                    <a:lnTo>
                      <a:pt x="108" y="684"/>
                    </a:lnTo>
                    <a:lnTo>
                      <a:pt x="101" y="715"/>
                    </a:lnTo>
                    <a:lnTo>
                      <a:pt x="95" y="746"/>
                    </a:lnTo>
                    <a:lnTo>
                      <a:pt x="88" y="777"/>
                    </a:lnTo>
                    <a:lnTo>
                      <a:pt x="81" y="809"/>
                    </a:lnTo>
                    <a:lnTo>
                      <a:pt x="76" y="840"/>
                    </a:lnTo>
                    <a:lnTo>
                      <a:pt x="70" y="871"/>
                    </a:lnTo>
                    <a:lnTo>
                      <a:pt x="64" y="902"/>
                    </a:lnTo>
                    <a:lnTo>
                      <a:pt x="58" y="933"/>
                    </a:lnTo>
                    <a:lnTo>
                      <a:pt x="54" y="964"/>
                    </a:lnTo>
                    <a:lnTo>
                      <a:pt x="49" y="995"/>
                    </a:lnTo>
                    <a:lnTo>
                      <a:pt x="44" y="1026"/>
                    </a:lnTo>
                    <a:lnTo>
                      <a:pt x="40" y="1058"/>
                    </a:lnTo>
                    <a:lnTo>
                      <a:pt x="36" y="1088"/>
                    </a:lnTo>
                    <a:lnTo>
                      <a:pt x="32" y="1120"/>
                    </a:lnTo>
                    <a:lnTo>
                      <a:pt x="28" y="1151"/>
                    </a:lnTo>
                    <a:lnTo>
                      <a:pt x="24" y="1182"/>
                    </a:lnTo>
                    <a:lnTo>
                      <a:pt x="21" y="1213"/>
                    </a:lnTo>
                    <a:lnTo>
                      <a:pt x="18" y="1244"/>
                    </a:lnTo>
                    <a:lnTo>
                      <a:pt x="16" y="1275"/>
                    </a:lnTo>
                    <a:lnTo>
                      <a:pt x="13" y="1306"/>
                    </a:lnTo>
                    <a:lnTo>
                      <a:pt x="11" y="1337"/>
                    </a:lnTo>
                    <a:lnTo>
                      <a:pt x="9" y="1369"/>
                    </a:lnTo>
                    <a:lnTo>
                      <a:pt x="7" y="1400"/>
                    </a:lnTo>
                    <a:lnTo>
                      <a:pt x="5" y="1431"/>
                    </a:lnTo>
                    <a:lnTo>
                      <a:pt x="3" y="1462"/>
                    </a:lnTo>
                    <a:lnTo>
                      <a:pt x="2" y="1493"/>
                    </a:lnTo>
                    <a:lnTo>
                      <a:pt x="2" y="1524"/>
                    </a:lnTo>
                    <a:lnTo>
                      <a:pt x="0" y="1555"/>
                    </a:lnTo>
                    <a:lnTo>
                      <a:pt x="0" y="1586"/>
                    </a:lnTo>
                    <a:lnTo>
                      <a:pt x="0" y="1618"/>
                    </a:lnTo>
                    <a:lnTo>
                      <a:pt x="0" y="1648"/>
                    </a:lnTo>
                    <a:lnTo>
                      <a:pt x="0" y="1680"/>
                    </a:lnTo>
                    <a:lnTo>
                      <a:pt x="0" y="1711"/>
                    </a:lnTo>
                    <a:lnTo>
                      <a:pt x="1" y="1742"/>
                    </a:lnTo>
                    <a:lnTo>
                      <a:pt x="2" y="1773"/>
                    </a:lnTo>
                    <a:lnTo>
                      <a:pt x="3" y="1804"/>
                    </a:lnTo>
                    <a:lnTo>
                      <a:pt x="4" y="1835"/>
                    </a:lnTo>
                    <a:lnTo>
                      <a:pt x="6" y="1866"/>
                    </a:lnTo>
                    <a:lnTo>
                      <a:pt x="7" y="1897"/>
                    </a:lnTo>
                    <a:lnTo>
                      <a:pt x="9" y="1929"/>
                    </a:lnTo>
                    <a:lnTo>
                      <a:pt x="11" y="1959"/>
                    </a:lnTo>
                    <a:lnTo>
                      <a:pt x="14" y="1991"/>
                    </a:lnTo>
                    <a:lnTo>
                      <a:pt x="16" y="2022"/>
                    </a:lnTo>
                    <a:lnTo>
                      <a:pt x="19" y="2053"/>
                    </a:lnTo>
                    <a:lnTo>
                      <a:pt x="23" y="2084"/>
                    </a:lnTo>
                    <a:lnTo>
                      <a:pt x="26" y="2115"/>
                    </a:lnTo>
                    <a:lnTo>
                      <a:pt x="30" y="2146"/>
                    </a:lnTo>
                    <a:lnTo>
                      <a:pt x="33" y="2178"/>
                    </a:lnTo>
                    <a:lnTo>
                      <a:pt x="37" y="2208"/>
                    </a:lnTo>
                    <a:lnTo>
                      <a:pt x="41" y="2240"/>
                    </a:lnTo>
                    <a:lnTo>
                      <a:pt x="46" y="2271"/>
                    </a:lnTo>
                    <a:lnTo>
                      <a:pt x="51" y="2302"/>
                    </a:lnTo>
                    <a:lnTo>
                      <a:pt x="56" y="2333"/>
                    </a:lnTo>
                    <a:lnTo>
                      <a:pt x="61" y="2364"/>
                    </a:lnTo>
                    <a:lnTo>
                      <a:pt x="66" y="2395"/>
                    </a:lnTo>
                    <a:lnTo>
                      <a:pt x="72" y="2426"/>
                    </a:lnTo>
                    <a:lnTo>
                      <a:pt x="78" y="2457"/>
                    </a:lnTo>
                    <a:lnTo>
                      <a:pt x="84" y="2489"/>
                    </a:lnTo>
                    <a:lnTo>
                      <a:pt x="90" y="2519"/>
                    </a:lnTo>
                    <a:lnTo>
                      <a:pt x="97" y="2551"/>
                    </a:lnTo>
                    <a:lnTo>
                      <a:pt x="104" y="2582"/>
                    </a:lnTo>
                    <a:lnTo>
                      <a:pt x="111" y="2613"/>
                    </a:lnTo>
                    <a:lnTo>
                      <a:pt x="118" y="2644"/>
                    </a:lnTo>
                    <a:lnTo>
                      <a:pt x="126" y="2675"/>
                    </a:lnTo>
                    <a:lnTo>
                      <a:pt x="133" y="2706"/>
                    </a:lnTo>
                    <a:lnTo>
                      <a:pt x="142" y="2738"/>
                    </a:lnTo>
                    <a:lnTo>
                      <a:pt x="150" y="2768"/>
                    </a:lnTo>
                    <a:lnTo>
                      <a:pt x="159" y="2800"/>
                    </a:lnTo>
                    <a:lnTo>
                      <a:pt x="167" y="2831"/>
                    </a:lnTo>
                    <a:lnTo>
                      <a:pt x="177" y="2862"/>
                    </a:lnTo>
                    <a:lnTo>
                      <a:pt x="186" y="2893"/>
                    </a:lnTo>
                    <a:lnTo>
                      <a:pt x="196" y="2924"/>
                    </a:lnTo>
                    <a:lnTo>
                      <a:pt x="205" y="2955"/>
                    </a:lnTo>
                    <a:lnTo>
                      <a:pt x="216" y="2986"/>
                    </a:lnTo>
                    <a:lnTo>
                      <a:pt x="225" y="3017"/>
                    </a:lnTo>
                    <a:lnTo>
                      <a:pt x="237" y="3049"/>
                    </a:lnTo>
                    <a:lnTo>
                      <a:pt x="247" y="3079"/>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694413" y="5526088"/>
                <a:ext cx="125412" cy="328613"/>
              </a:xfrm>
              <a:custGeom>
                <a:avLst/>
                <a:gdLst>
                  <a:gd name="T0" fmla="*/ 0 w 79"/>
                  <a:gd name="T1" fmla="*/ 0 h 207"/>
                  <a:gd name="T2" fmla="*/ 12 w 79"/>
                  <a:gd name="T3" fmla="*/ 32 h 207"/>
                  <a:gd name="T4" fmla="*/ 23 w 79"/>
                  <a:gd name="T5" fmla="*/ 63 h 207"/>
                  <a:gd name="T6" fmla="*/ 35 w 79"/>
                  <a:gd name="T7" fmla="*/ 94 h 207"/>
                  <a:gd name="T8" fmla="*/ 46 w 79"/>
                  <a:gd name="T9" fmla="*/ 125 h 207"/>
                  <a:gd name="T10" fmla="*/ 59 w 79"/>
                  <a:gd name="T11" fmla="*/ 156 h 207"/>
                  <a:gd name="T12" fmla="*/ 72 w 79"/>
                  <a:gd name="T13" fmla="*/ 187 h 207"/>
                  <a:gd name="T14" fmla="*/ 79 w 79"/>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07">
                    <a:moveTo>
                      <a:pt x="0" y="0"/>
                    </a:moveTo>
                    <a:lnTo>
                      <a:pt x="12" y="32"/>
                    </a:lnTo>
                    <a:lnTo>
                      <a:pt x="23" y="63"/>
                    </a:lnTo>
                    <a:lnTo>
                      <a:pt x="35" y="94"/>
                    </a:lnTo>
                    <a:lnTo>
                      <a:pt x="46" y="125"/>
                    </a:lnTo>
                    <a:lnTo>
                      <a:pt x="59" y="156"/>
                    </a:lnTo>
                    <a:lnTo>
                      <a:pt x="72" y="187"/>
                    </a:lnTo>
                    <a:lnTo>
                      <a:pt x="79" y="20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980513" y="638175"/>
                <a:ext cx="85725" cy="5216525"/>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3286">
                    <a:moveTo>
                      <a:pt x="54" y="0"/>
                    </a:moveTo>
                    <a:lnTo>
                      <a:pt x="54" y="25"/>
                    </a:lnTo>
                    <a:lnTo>
                      <a:pt x="45" y="157"/>
                    </a:lnTo>
                    <a:lnTo>
                      <a:pt x="38" y="290"/>
                    </a:lnTo>
                    <a:lnTo>
                      <a:pt x="30" y="421"/>
                    </a:lnTo>
                    <a:lnTo>
                      <a:pt x="24" y="553"/>
                    </a:lnTo>
                    <a:lnTo>
                      <a:pt x="19" y="686"/>
                    </a:lnTo>
                    <a:lnTo>
                      <a:pt x="14" y="818"/>
                    </a:lnTo>
                    <a:lnTo>
                      <a:pt x="9" y="950"/>
                    </a:lnTo>
                    <a:lnTo>
                      <a:pt x="6" y="1082"/>
                    </a:lnTo>
                    <a:lnTo>
                      <a:pt x="3" y="1214"/>
                    </a:lnTo>
                    <a:lnTo>
                      <a:pt x="2" y="1346"/>
                    </a:lnTo>
                    <a:lnTo>
                      <a:pt x="0" y="1478"/>
                    </a:lnTo>
                    <a:lnTo>
                      <a:pt x="0" y="1610"/>
                    </a:lnTo>
                    <a:lnTo>
                      <a:pt x="0" y="1743"/>
                    </a:lnTo>
                    <a:lnTo>
                      <a:pt x="1" y="1874"/>
                    </a:lnTo>
                    <a:lnTo>
                      <a:pt x="2" y="2007"/>
                    </a:lnTo>
                    <a:lnTo>
                      <a:pt x="5" y="2139"/>
                    </a:lnTo>
                    <a:lnTo>
                      <a:pt x="7" y="2271"/>
                    </a:lnTo>
                    <a:lnTo>
                      <a:pt x="12" y="2403"/>
                    </a:lnTo>
                    <a:lnTo>
                      <a:pt x="16" y="2535"/>
                    </a:lnTo>
                    <a:lnTo>
                      <a:pt x="22" y="2667"/>
                    </a:lnTo>
                    <a:lnTo>
                      <a:pt x="27" y="2800"/>
                    </a:lnTo>
                    <a:lnTo>
                      <a:pt x="34" y="2931"/>
                    </a:lnTo>
                    <a:lnTo>
                      <a:pt x="41" y="3063"/>
                    </a:lnTo>
                    <a:lnTo>
                      <a:pt x="50" y="3196"/>
                    </a:lnTo>
                    <a:lnTo>
                      <a:pt x="54" y="3261"/>
                    </a:lnTo>
                    <a:lnTo>
                      <a:pt x="54" y="3286"/>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1"/>
              <p:cNvSpPr>
                <a:spLocks noChangeShapeType="1"/>
              </p:cNvSpPr>
              <p:nvPr/>
            </p:nvSpPr>
            <p:spPr bwMode="auto">
              <a:xfrm>
                <a:off x="3823956" y="638175"/>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2"/>
              <p:cNvSpPr>
                <a:spLocks noChangeShapeType="1"/>
              </p:cNvSpPr>
              <p:nvPr/>
            </p:nvSpPr>
            <p:spPr bwMode="auto">
              <a:xfrm>
                <a:off x="3825752" y="5854700"/>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4133850" y="855663"/>
                <a:ext cx="736600" cy="4779963"/>
              </a:xfrm>
              <a:custGeom>
                <a:avLst/>
                <a:gdLst>
                  <a:gd name="T0" fmla="*/ 443 w 464"/>
                  <a:gd name="T1" fmla="*/ 32 h 3011"/>
                  <a:gd name="T2" fmla="*/ 403 w 464"/>
                  <a:gd name="T3" fmla="*/ 94 h 3011"/>
                  <a:gd name="T4" fmla="*/ 366 w 464"/>
                  <a:gd name="T5" fmla="*/ 156 h 3011"/>
                  <a:gd name="T6" fmla="*/ 330 w 464"/>
                  <a:gd name="T7" fmla="*/ 218 h 3011"/>
                  <a:gd name="T8" fmla="*/ 297 w 464"/>
                  <a:gd name="T9" fmla="*/ 281 h 3011"/>
                  <a:gd name="T10" fmla="*/ 266 w 464"/>
                  <a:gd name="T11" fmla="*/ 343 h 3011"/>
                  <a:gd name="T12" fmla="*/ 237 w 464"/>
                  <a:gd name="T13" fmla="*/ 405 h 3011"/>
                  <a:gd name="T14" fmla="*/ 210 w 464"/>
                  <a:gd name="T15" fmla="*/ 467 h 3011"/>
                  <a:gd name="T16" fmla="*/ 184 w 464"/>
                  <a:gd name="T17" fmla="*/ 529 h 3011"/>
                  <a:gd name="T18" fmla="*/ 161 w 464"/>
                  <a:gd name="T19" fmla="*/ 592 h 3011"/>
                  <a:gd name="T20" fmla="*/ 140 w 464"/>
                  <a:gd name="T21" fmla="*/ 654 h 3011"/>
                  <a:gd name="T22" fmla="*/ 120 w 464"/>
                  <a:gd name="T23" fmla="*/ 716 h 3011"/>
                  <a:gd name="T24" fmla="*/ 101 w 464"/>
                  <a:gd name="T25" fmla="*/ 778 h 3011"/>
                  <a:gd name="T26" fmla="*/ 84 w 464"/>
                  <a:gd name="T27" fmla="*/ 841 h 3011"/>
                  <a:gd name="T28" fmla="*/ 69 w 464"/>
                  <a:gd name="T29" fmla="*/ 903 h 3011"/>
                  <a:gd name="T30" fmla="*/ 56 w 464"/>
                  <a:gd name="T31" fmla="*/ 965 h 3011"/>
                  <a:gd name="T32" fmla="*/ 43 w 464"/>
                  <a:gd name="T33" fmla="*/ 1027 h 3011"/>
                  <a:gd name="T34" fmla="*/ 33 w 464"/>
                  <a:gd name="T35" fmla="*/ 1089 h 3011"/>
                  <a:gd name="T36" fmla="*/ 24 w 464"/>
                  <a:gd name="T37" fmla="*/ 1152 h 3011"/>
                  <a:gd name="T38" fmla="*/ 17 w 464"/>
                  <a:gd name="T39" fmla="*/ 1214 h 3011"/>
                  <a:gd name="T40" fmla="*/ 11 w 464"/>
                  <a:gd name="T41" fmla="*/ 1276 h 3011"/>
                  <a:gd name="T42" fmla="*/ 6 w 464"/>
                  <a:gd name="T43" fmla="*/ 1338 h 3011"/>
                  <a:gd name="T44" fmla="*/ 2 w 464"/>
                  <a:gd name="T45" fmla="*/ 1401 h 3011"/>
                  <a:gd name="T46" fmla="*/ 1 w 464"/>
                  <a:gd name="T47" fmla="*/ 1463 h 3011"/>
                  <a:gd name="T48" fmla="*/ 0 w 464"/>
                  <a:gd name="T49" fmla="*/ 1525 h 3011"/>
                  <a:gd name="T50" fmla="*/ 2 w 464"/>
                  <a:gd name="T51" fmla="*/ 1587 h 3011"/>
                  <a:gd name="T52" fmla="*/ 4 w 464"/>
                  <a:gd name="T53" fmla="*/ 1649 h 3011"/>
                  <a:gd name="T54" fmla="*/ 8 w 464"/>
                  <a:gd name="T55" fmla="*/ 1712 h 3011"/>
                  <a:gd name="T56" fmla="*/ 14 w 464"/>
                  <a:gd name="T57" fmla="*/ 1774 h 3011"/>
                  <a:gd name="T58" fmla="*/ 21 w 464"/>
                  <a:gd name="T59" fmla="*/ 1836 h 3011"/>
                  <a:gd name="T60" fmla="*/ 29 w 464"/>
                  <a:gd name="T61" fmla="*/ 1898 h 3011"/>
                  <a:gd name="T62" fmla="*/ 39 w 464"/>
                  <a:gd name="T63" fmla="*/ 1961 h 3011"/>
                  <a:gd name="T64" fmla="*/ 51 w 464"/>
                  <a:gd name="T65" fmla="*/ 2023 h 3011"/>
                  <a:gd name="T66" fmla="*/ 63 w 464"/>
                  <a:gd name="T67" fmla="*/ 2085 h 3011"/>
                  <a:gd name="T68" fmla="*/ 79 w 464"/>
                  <a:gd name="T69" fmla="*/ 2147 h 3011"/>
                  <a:gd name="T70" fmla="*/ 94 w 464"/>
                  <a:gd name="T71" fmla="*/ 2209 h 3011"/>
                  <a:gd name="T72" fmla="*/ 112 w 464"/>
                  <a:gd name="T73" fmla="*/ 2272 h 3011"/>
                  <a:gd name="T74" fmla="*/ 131 w 464"/>
                  <a:gd name="T75" fmla="*/ 2334 h 3011"/>
                  <a:gd name="T76" fmla="*/ 153 w 464"/>
                  <a:gd name="T77" fmla="*/ 2396 h 3011"/>
                  <a:gd name="T78" fmla="*/ 175 w 464"/>
                  <a:gd name="T79" fmla="*/ 2458 h 3011"/>
                  <a:gd name="T80" fmla="*/ 200 w 464"/>
                  <a:gd name="T81" fmla="*/ 2521 h 3011"/>
                  <a:gd name="T82" fmla="*/ 226 w 464"/>
                  <a:gd name="T83" fmla="*/ 2583 h 3011"/>
                  <a:gd name="T84" fmla="*/ 255 w 464"/>
                  <a:gd name="T85" fmla="*/ 2645 h 3011"/>
                  <a:gd name="T86" fmla="*/ 285 w 464"/>
                  <a:gd name="T87" fmla="*/ 2707 h 3011"/>
                  <a:gd name="T88" fmla="*/ 317 w 464"/>
                  <a:gd name="T89" fmla="*/ 2769 h 3011"/>
                  <a:gd name="T90" fmla="*/ 352 w 464"/>
                  <a:gd name="T91" fmla="*/ 2832 h 3011"/>
                  <a:gd name="T92" fmla="*/ 388 w 464"/>
                  <a:gd name="T93" fmla="*/ 2894 h 3011"/>
                  <a:gd name="T94" fmla="*/ 427 w 464"/>
                  <a:gd name="T95" fmla="*/ 2956 h 3011"/>
                  <a:gd name="T96" fmla="*/ 464 w 464"/>
                  <a:gd name="T9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4" h="3011">
                    <a:moveTo>
                      <a:pt x="464" y="0"/>
                    </a:moveTo>
                    <a:lnTo>
                      <a:pt x="443" y="32"/>
                    </a:lnTo>
                    <a:lnTo>
                      <a:pt x="423" y="63"/>
                    </a:lnTo>
                    <a:lnTo>
                      <a:pt x="403" y="94"/>
                    </a:lnTo>
                    <a:lnTo>
                      <a:pt x="384" y="125"/>
                    </a:lnTo>
                    <a:lnTo>
                      <a:pt x="366" y="156"/>
                    </a:lnTo>
                    <a:lnTo>
                      <a:pt x="347" y="187"/>
                    </a:lnTo>
                    <a:lnTo>
                      <a:pt x="330" y="218"/>
                    </a:lnTo>
                    <a:lnTo>
                      <a:pt x="313" y="249"/>
                    </a:lnTo>
                    <a:lnTo>
                      <a:pt x="297" y="281"/>
                    </a:lnTo>
                    <a:lnTo>
                      <a:pt x="282" y="311"/>
                    </a:lnTo>
                    <a:lnTo>
                      <a:pt x="266" y="343"/>
                    </a:lnTo>
                    <a:lnTo>
                      <a:pt x="251" y="374"/>
                    </a:lnTo>
                    <a:lnTo>
                      <a:pt x="237" y="405"/>
                    </a:lnTo>
                    <a:lnTo>
                      <a:pt x="223" y="436"/>
                    </a:lnTo>
                    <a:lnTo>
                      <a:pt x="210" y="467"/>
                    </a:lnTo>
                    <a:lnTo>
                      <a:pt x="197" y="498"/>
                    </a:lnTo>
                    <a:lnTo>
                      <a:pt x="184" y="529"/>
                    </a:lnTo>
                    <a:lnTo>
                      <a:pt x="172" y="560"/>
                    </a:lnTo>
                    <a:lnTo>
                      <a:pt x="161" y="592"/>
                    </a:lnTo>
                    <a:lnTo>
                      <a:pt x="150" y="623"/>
                    </a:lnTo>
                    <a:lnTo>
                      <a:pt x="140" y="654"/>
                    </a:lnTo>
                    <a:lnTo>
                      <a:pt x="129" y="685"/>
                    </a:lnTo>
                    <a:lnTo>
                      <a:pt x="120" y="716"/>
                    </a:lnTo>
                    <a:lnTo>
                      <a:pt x="110" y="747"/>
                    </a:lnTo>
                    <a:lnTo>
                      <a:pt x="101" y="778"/>
                    </a:lnTo>
                    <a:lnTo>
                      <a:pt x="93" y="809"/>
                    </a:lnTo>
                    <a:lnTo>
                      <a:pt x="84" y="841"/>
                    </a:lnTo>
                    <a:lnTo>
                      <a:pt x="77" y="871"/>
                    </a:lnTo>
                    <a:lnTo>
                      <a:pt x="69" y="903"/>
                    </a:lnTo>
                    <a:lnTo>
                      <a:pt x="62" y="934"/>
                    </a:lnTo>
                    <a:lnTo>
                      <a:pt x="56" y="965"/>
                    </a:lnTo>
                    <a:lnTo>
                      <a:pt x="49" y="996"/>
                    </a:lnTo>
                    <a:lnTo>
                      <a:pt x="43" y="1027"/>
                    </a:lnTo>
                    <a:lnTo>
                      <a:pt x="38" y="1058"/>
                    </a:lnTo>
                    <a:lnTo>
                      <a:pt x="33" y="1089"/>
                    </a:lnTo>
                    <a:lnTo>
                      <a:pt x="28" y="1120"/>
                    </a:lnTo>
                    <a:lnTo>
                      <a:pt x="24" y="1152"/>
                    </a:lnTo>
                    <a:lnTo>
                      <a:pt x="20" y="1183"/>
                    </a:lnTo>
                    <a:lnTo>
                      <a:pt x="17" y="1214"/>
                    </a:lnTo>
                    <a:lnTo>
                      <a:pt x="14" y="1245"/>
                    </a:lnTo>
                    <a:lnTo>
                      <a:pt x="11" y="1276"/>
                    </a:lnTo>
                    <a:lnTo>
                      <a:pt x="8" y="1307"/>
                    </a:lnTo>
                    <a:lnTo>
                      <a:pt x="6" y="1338"/>
                    </a:lnTo>
                    <a:lnTo>
                      <a:pt x="4" y="1369"/>
                    </a:lnTo>
                    <a:lnTo>
                      <a:pt x="2" y="1401"/>
                    </a:lnTo>
                    <a:lnTo>
                      <a:pt x="1" y="1431"/>
                    </a:lnTo>
                    <a:lnTo>
                      <a:pt x="1" y="1463"/>
                    </a:lnTo>
                    <a:lnTo>
                      <a:pt x="0" y="1494"/>
                    </a:lnTo>
                    <a:lnTo>
                      <a:pt x="0" y="1525"/>
                    </a:lnTo>
                    <a:lnTo>
                      <a:pt x="1" y="1556"/>
                    </a:lnTo>
                    <a:lnTo>
                      <a:pt x="2" y="1587"/>
                    </a:lnTo>
                    <a:lnTo>
                      <a:pt x="2" y="1618"/>
                    </a:lnTo>
                    <a:lnTo>
                      <a:pt x="4" y="1649"/>
                    </a:lnTo>
                    <a:lnTo>
                      <a:pt x="6" y="1680"/>
                    </a:lnTo>
                    <a:lnTo>
                      <a:pt x="8" y="1712"/>
                    </a:lnTo>
                    <a:lnTo>
                      <a:pt x="11" y="1742"/>
                    </a:lnTo>
                    <a:lnTo>
                      <a:pt x="14" y="1774"/>
                    </a:lnTo>
                    <a:lnTo>
                      <a:pt x="17" y="1805"/>
                    </a:lnTo>
                    <a:lnTo>
                      <a:pt x="21" y="1836"/>
                    </a:lnTo>
                    <a:lnTo>
                      <a:pt x="25" y="1867"/>
                    </a:lnTo>
                    <a:lnTo>
                      <a:pt x="29" y="1898"/>
                    </a:lnTo>
                    <a:lnTo>
                      <a:pt x="34" y="1929"/>
                    </a:lnTo>
                    <a:lnTo>
                      <a:pt x="39" y="1961"/>
                    </a:lnTo>
                    <a:lnTo>
                      <a:pt x="45" y="1991"/>
                    </a:lnTo>
                    <a:lnTo>
                      <a:pt x="51" y="2023"/>
                    </a:lnTo>
                    <a:lnTo>
                      <a:pt x="58" y="2054"/>
                    </a:lnTo>
                    <a:lnTo>
                      <a:pt x="63" y="2085"/>
                    </a:lnTo>
                    <a:lnTo>
                      <a:pt x="71" y="2116"/>
                    </a:lnTo>
                    <a:lnTo>
                      <a:pt x="79" y="2147"/>
                    </a:lnTo>
                    <a:lnTo>
                      <a:pt x="86" y="2178"/>
                    </a:lnTo>
                    <a:lnTo>
                      <a:pt x="94" y="2209"/>
                    </a:lnTo>
                    <a:lnTo>
                      <a:pt x="103" y="2240"/>
                    </a:lnTo>
                    <a:lnTo>
                      <a:pt x="112" y="2272"/>
                    </a:lnTo>
                    <a:lnTo>
                      <a:pt x="121" y="2302"/>
                    </a:lnTo>
                    <a:lnTo>
                      <a:pt x="131" y="2334"/>
                    </a:lnTo>
                    <a:lnTo>
                      <a:pt x="142" y="2365"/>
                    </a:lnTo>
                    <a:lnTo>
                      <a:pt x="153" y="2396"/>
                    </a:lnTo>
                    <a:lnTo>
                      <a:pt x="164" y="2427"/>
                    </a:lnTo>
                    <a:lnTo>
                      <a:pt x="175" y="2458"/>
                    </a:lnTo>
                    <a:lnTo>
                      <a:pt x="188" y="2489"/>
                    </a:lnTo>
                    <a:lnTo>
                      <a:pt x="200" y="2521"/>
                    </a:lnTo>
                    <a:lnTo>
                      <a:pt x="213" y="2551"/>
                    </a:lnTo>
                    <a:lnTo>
                      <a:pt x="226" y="2583"/>
                    </a:lnTo>
                    <a:lnTo>
                      <a:pt x="240" y="2614"/>
                    </a:lnTo>
                    <a:lnTo>
                      <a:pt x="255" y="2645"/>
                    </a:lnTo>
                    <a:lnTo>
                      <a:pt x="270" y="2676"/>
                    </a:lnTo>
                    <a:lnTo>
                      <a:pt x="285" y="2707"/>
                    </a:lnTo>
                    <a:lnTo>
                      <a:pt x="301" y="2738"/>
                    </a:lnTo>
                    <a:lnTo>
                      <a:pt x="317" y="2769"/>
                    </a:lnTo>
                    <a:lnTo>
                      <a:pt x="334" y="2800"/>
                    </a:lnTo>
                    <a:lnTo>
                      <a:pt x="352" y="2832"/>
                    </a:lnTo>
                    <a:lnTo>
                      <a:pt x="369" y="2862"/>
                    </a:lnTo>
                    <a:lnTo>
                      <a:pt x="388" y="2894"/>
                    </a:lnTo>
                    <a:lnTo>
                      <a:pt x="408" y="2925"/>
                    </a:lnTo>
                    <a:lnTo>
                      <a:pt x="427" y="2956"/>
                    </a:lnTo>
                    <a:lnTo>
                      <a:pt x="448" y="2987"/>
                    </a:lnTo>
                    <a:lnTo>
                      <a:pt x="464"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5837237" y="855663"/>
                <a:ext cx="52388" cy="4779963"/>
              </a:xfrm>
              <a:custGeom>
                <a:avLst/>
                <a:gdLst>
                  <a:gd name="T0" fmla="*/ 33 w 33"/>
                  <a:gd name="T1" fmla="*/ 0 h 3011"/>
                  <a:gd name="T2" fmla="*/ 33 w 33"/>
                  <a:gd name="T3" fmla="*/ 332 h 3011"/>
                  <a:gd name="T4" fmla="*/ 27 w 33"/>
                  <a:gd name="T5" fmla="*/ 446 h 3011"/>
                  <a:gd name="T6" fmla="*/ 22 w 33"/>
                  <a:gd name="T7" fmla="*/ 560 h 3011"/>
                  <a:gd name="T8" fmla="*/ 16 w 33"/>
                  <a:gd name="T9" fmla="*/ 673 h 3011"/>
                  <a:gd name="T10" fmla="*/ 12 w 33"/>
                  <a:gd name="T11" fmla="*/ 787 h 3011"/>
                  <a:gd name="T12" fmla="*/ 9 w 33"/>
                  <a:gd name="T13" fmla="*/ 901 h 3011"/>
                  <a:gd name="T14" fmla="*/ 6 w 33"/>
                  <a:gd name="T15" fmla="*/ 1015 h 3011"/>
                  <a:gd name="T16" fmla="*/ 3 w 33"/>
                  <a:gd name="T17" fmla="*/ 1129 h 3011"/>
                  <a:gd name="T18" fmla="*/ 2 w 33"/>
                  <a:gd name="T19" fmla="*/ 1242 h 3011"/>
                  <a:gd name="T20" fmla="*/ 1 w 33"/>
                  <a:gd name="T21" fmla="*/ 1357 h 3011"/>
                  <a:gd name="T22" fmla="*/ 0 w 33"/>
                  <a:gd name="T23" fmla="*/ 1470 h 3011"/>
                  <a:gd name="T24" fmla="*/ 0 w 33"/>
                  <a:gd name="T25" fmla="*/ 1584 h 3011"/>
                  <a:gd name="T26" fmla="*/ 1 w 33"/>
                  <a:gd name="T27" fmla="*/ 1698 h 3011"/>
                  <a:gd name="T28" fmla="*/ 2 w 33"/>
                  <a:gd name="T29" fmla="*/ 1812 h 3011"/>
                  <a:gd name="T30" fmla="*/ 4 w 33"/>
                  <a:gd name="T31" fmla="*/ 1926 h 3011"/>
                  <a:gd name="T32" fmla="*/ 7 w 33"/>
                  <a:gd name="T33" fmla="*/ 2039 h 3011"/>
                  <a:gd name="T34" fmla="*/ 10 w 33"/>
                  <a:gd name="T35" fmla="*/ 2153 h 3011"/>
                  <a:gd name="T36" fmla="*/ 13 w 33"/>
                  <a:gd name="T37" fmla="*/ 2268 h 3011"/>
                  <a:gd name="T38" fmla="*/ 18 w 33"/>
                  <a:gd name="T39" fmla="*/ 2381 h 3011"/>
                  <a:gd name="T40" fmla="*/ 23 w 33"/>
                  <a:gd name="T41" fmla="*/ 2495 h 3011"/>
                  <a:gd name="T42" fmla="*/ 29 w 33"/>
                  <a:gd name="T43" fmla="*/ 2608 h 3011"/>
                  <a:gd name="T44" fmla="*/ 33 w 33"/>
                  <a:gd name="T45" fmla="*/ 2680 h 3011"/>
                  <a:gd name="T46" fmla="*/ 33 w 33"/>
                  <a:gd name="T4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3011">
                    <a:moveTo>
                      <a:pt x="33" y="0"/>
                    </a:moveTo>
                    <a:lnTo>
                      <a:pt x="33" y="332"/>
                    </a:lnTo>
                    <a:lnTo>
                      <a:pt x="27" y="446"/>
                    </a:lnTo>
                    <a:lnTo>
                      <a:pt x="22" y="560"/>
                    </a:lnTo>
                    <a:lnTo>
                      <a:pt x="16" y="673"/>
                    </a:lnTo>
                    <a:lnTo>
                      <a:pt x="12" y="787"/>
                    </a:lnTo>
                    <a:lnTo>
                      <a:pt x="9" y="901"/>
                    </a:lnTo>
                    <a:lnTo>
                      <a:pt x="6" y="1015"/>
                    </a:lnTo>
                    <a:lnTo>
                      <a:pt x="3" y="1129"/>
                    </a:lnTo>
                    <a:lnTo>
                      <a:pt x="2" y="1242"/>
                    </a:lnTo>
                    <a:lnTo>
                      <a:pt x="1" y="1357"/>
                    </a:lnTo>
                    <a:lnTo>
                      <a:pt x="0" y="1470"/>
                    </a:lnTo>
                    <a:lnTo>
                      <a:pt x="0" y="1584"/>
                    </a:lnTo>
                    <a:lnTo>
                      <a:pt x="1" y="1698"/>
                    </a:lnTo>
                    <a:lnTo>
                      <a:pt x="2" y="1812"/>
                    </a:lnTo>
                    <a:lnTo>
                      <a:pt x="4" y="1926"/>
                    </a:lnTo>
                    <a:lnTo>
                      <a:pt x="7" y="2039"/>
                    </a:lnTo>
                    <a:lnTo>
                      <a:pt x="10" y="2153"/>
                    </a:lnTo>
                    <a:lnTo>
                      <a:pt x="13" y="2268"/>
                    </a:lnTo>
                    <a:lnTo>
                      <a:pt x="18" y="2381"/>
                    </a:lnTo>
                    <a:lnTo>
                      <a:pt x="23" y="2495"/>
                    </a:lnTo>
                    <a:lnTo>
                      <a:pt x="29" y="2608"/>
                    </a:lnTo>
                    <a:lnTo>
                      <a:pt x="33" y="2680"/>
                    </a:lnTo>
                    <a:lnTo>
                      <a:pt x="33"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5"/>
              <p:cNvSpPr>
                <a:spLocks noChangeShapeType="1"/>
              </p:cNvSpPr>
              <p:nvPr/>
            </p:nvSpPr>
            <p:spPr bwMode="auto">
              <a:xfrm>
                <a:off x="4870450" y="855663"/>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6"/>
              <p:cNvSpPr>
                <a:spLocks noChangeShapeType="1"/>
              </p:cNvSpPr>
              <p:nvPr/>
            </p:nvSpPr>
            <p:spPr bwMode="auto">
              <a:xfrm>
                <a:off x="4870450" y="5635625"/>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7"/>
              <p:cNvSpPr>
                <a:spLocks noChangeShapeType="1"/>
              </p:cNvSpPr>
              <p:nvPr/>
            </p:nvSpPr>
            <p:spPr bwMode="auto">
              <a:xfrm>
                <a:off x="3159125" y="3246438"/>
                <a:ext cx="2921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8"/>
              <p:cNvSpPr>
                <a:spLocks noChangeShapeType="1"/>
              </p:cNvSpPr>
              <p:nvPr/>
            </p:nvSpPr>
            <p:spPr bwMode="auto">
              <a:xfrm>
                <a:off x="4125912" y="3246438"/>
                <a:ext cx="793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30"/>
            <p:cNvSpPr/>
            <p:nvPr/>
          </p:nvSpPr>
          <p:spPr>
            <a:xfrm>
              <a:off x="3274062" y="1066800"/>
              <a:ext cx="6974734" cy="1083175"/>
            </a:xfrm>
            <a:custGeom>
              <a:avLst/>
              <a:gdLst>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379589 w 8582900"/>
                <a:gd name="connsiteY0" fmla="*/ 801747 h 801747"/>
                <a:gd name="connsiteX1" fmla="*/ 5379589 w 8582900"/>
                <a:gd name="connsiteY1" fmla="*/ 519645 h 801747"/>
                <a:gd name="connsiteX2" fmla="*/ 8035240 w 8582900"/>
                <a:gd name="connsiteY2" fmla="*/ 578011 h 801747"/>
                <a:gd name="connsiteX3" fmla="*/ 8044967 w 8582900"/>
                <a:gd name="connsiteY3" fmla="*/ 597466 h 801747"/>
                <a:gd name="connsiteX4" fmla="*/ 8025512 w 8582900"/>
                <a:gd name="connsiteY4" fmla="*/ 72173 h 801747"/>
                <a:gd name="connsiteX5" fmla="*/ 574125 w 8582900"/>
                <a:gd name="connsiteY5" fmla="*/ 13807 h 801747"/>
                <a:gd name="connsiteX6" fmla="*/ 846500 w 8582900"/>
                <a:gd name="connsiteY6" fmla="*/ 159722 h 801747"/>
                <a:gd name="connsiteX7" fmla="*/ 262840 w 8582900"/>
                <a:gd name="connsiteY7" fmla="*/ 237543 h 801747"/>
                <a:gd name="connsiteX8" fmla="*/ 972959 w 8582900"/>
                <a:gd name="connsiteY8" fmla="*/ 315364 h 801747"/>
                <a:gd name="connsiteX9" fmla="*/ 185018 w 8582900"/>
                <a:gd name="connsiteY9" fmla="*/ 441824 h 801747"/>
                <a:gd name="connsiteX10" fmla="*/ 3823163 w 8582900"/>
                <a:gd name="connsiteY10" fmla="*/ 471007 h 801747"/>
                <a:gd name="connsiteX11" fmla="*/ 3823163 w 8582900"/>
                <a:gd name="connsiteY11" fmla="*/ 801747 h 801747"/>
                <a:gd name="connsiteX12" fmla="*/ 5379589 w 8582900"/>
                <a:gd name="connsiteY12" fmla="*/ 801747 h 801747"/>
                <a:gd name="connsiteX0" fmla="*/ 5345892 w 8549203"/>
                <a:gd name="connsiteY0" fmla="*/ 801747 h 801747"/>
                <a:gd name="connsiteX1" fmla="*/ 5345892 w 8549203"/>
                <a:gd name="connsiteY1" fmla="*/ 519645 h 801747"/>
                <a:gd name="connsiteX2" fmla="*/ 8001543 w 8549203"/>
                <a:gd name="connsiteY2" fmla="*/ 578011 h 801747"/>
                <a:gd name="connsiteX3" fmla="*/ 8011270 w 8549203"/>
                <a:gd name="connsiteY3" fmla="*/ 597466 h 801747"/>
                <a:gd name="connsiteX4" fmla="*/ 7991815 w 8549203"/>
                <a:gd name="connsiteY4" fmla="*/ 72173 h 801747"/>
                <a:gd name="connsiteX5" fmla="*/ 540428 w 8549203"/>
                <a:gd name="connsiteY5" fmla="*/ 13807 h 801747"/>
                <a:gd name="connsiteX6" fmla="*/ 812803 w 8549203"/>
                <a:gd name="connsiteY6" fmla="*/ 159722 h 801747"/>
                <a:gd name="connsiteX7" fmla="*/ 229143 w 8549203"/>
                <a:gd name="connsiteY7" fmla="*/ 237543 h 801747"/>
                <a:gd name="connsiteX8" fmla="*/ 939262 w 8549203"/>
                <a:gd name="connsiteY8" fmla="*/ 315364 h 801747"/>
                <a:gd name="connsiteX9" fmla="*/ 151321 w 8549203"/>
                <a:gd name="connsiteY9" fmla="*/ 441824 h 801747"/>
                <a:gd name="connsiteX10" fmla="*/ 3789466 w 8549203"/>
                <a:gd name="connsiteY10" fmla="*/ 471007 h 801747"/>
                <a:gd name="connsiteX11" fmla="*/ 3789466 w 8549203"/>
                <a:gd name="connsiteY11" fmla="*/ 801747 h 801747"/>
                <a:gd name="connsiteX12" fmla="*/ 5345892 w 854920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068931"/>
                <a:gd name="connsiteY0" fmla="*/ 801747 h 801747"/>
                <a:gd name="connsiteX1" fmla="*/ 5214026 w 8068931"/>
                <a:gd name="connsiteY1" fmla="*/ 519645 h 801747"/>
                <a:gd name="connsiteX2" fmla="*/ 7869677 w 8068931"/>
                <a:gd name="connsiteY2" fmla="*/ 578011 h 801747"/>
                <a:gd name="connsiteX3" fmla="*/ 7879404 w 8068931"/>
                <a:gd name="connsiteY3" fmla="*/ 597466 h 801747"/>
                <a:gd name="connsiteX4" fmla="*/ 7859949 w 8068931"/>
                <a:gd name="connsiteY4" fmla="*/ 72173 h 801747"/>
                <a:gd name="connsiteX5" fmla="*/ 0 w 8068931"/>
                <a:gd name="connsiteY5" fmla="*/ 13807 h 801747"/>
                <a:gd name="connsiteX6" fmla="*/ 680937 w 8068931"/>
                <a:gd name="connsiteY6" fmla="*/ 159722 h 801747"/>
                <a:gd name="connsiteX7" fmla="*/ 97277 w 8068931"/>
                <a:gd name="connsiteY7" fmla="*/ 237543 h 801747"/>
                <a:gd name="connsiteX8" fmla="*/ 807396 w 8068931"/>
                <a:gd name="connsiteY8" fmla="*/ 315364 h 801747"/>
                <a:gd name="connsiteX9" fmla="*/ 19455 w 8068931"/>
                <a:gd name="connsiteY9" fmla="*/ 441824 h 801747"/>
                <a:gd name="connsiteX10" fmla="*/ 3657600 w 8068931"/>
                <a:gd name="connsiteY10" fmla="*/ 471007 h 801747"/>
                <a:gd name="connsiteX11" fmla="*/ 3657600 w 8068931"/>
                <a:gd name="connsiteY11" fmla="*/ 801747 h 801747"/>
                <a:gd name="connsiteX12" fmla="*/ 5214026 w 8068931"/>
                <a:gd name="connsiteY12" fmla="*/ 801747 h 801747"/>
                <a:gd name="connsiteX0" fmla="*/ 5214026 w 8068931"/>
                <a:gd name="connsiteY0" fmla="*/ 787940 h 787940"/>
                <a:gd name="connsiteX1" fmla="*/ 5214026 w 8068931"/>
                <a:gd name="connsiteY1" fmla="*/ 505838 h 787940"/>
                <a:gd name="connsiteX2" fmla="*/ 7869677 w 8068931"/>
                <a:gd name="connsiteY2" fmla="*/ 564204 h 787940"/>
                <a:gd name="connsiteX3" fmla="*/ 7879404 w 8068931"/>
                <a:gd name="connsiteY3" fmla="*/ 583659 h 787940"/>
                <a:gd name="connsiteX4" fmla="*/ 7859949 w 8068931"/>
                <a:gd name="connsiteY4" fmla="*/ 58366 h 787940"/>
                <a:gd name="connsiteX5" fmla="*/ 0 w 8068931"/>
                <a:gd name="connsiteY5" fmla="*/ 0 h 787940"/>
                <a:gd name="connsiteX6" fmla="*/ 680937 w 8068931"/>
                <a:gd name="connsiteY6" fmla="*/ 145915 h 787940"/>
                <a:gd name="connsiteX7" fmla="*/ 97277 w 8068931"/>
                <a:gd name="connsiteY7" fmla="*/ 223736 h 787940"/>
                <a:gd name="connsiteX8" fmla="*/ 807396 w 8068931"/>
                <a:gd name="connsiteY8" fmla="*/ 301557 h 787940"/>
                <a:gd name="connsiteX9" fmla="*/ 19455 w 8068931"/>
                <a:gd name="connsiteY9" fmla="*/ 428017 h 787940"/>
                <a:gd name="connsiteX10" fmla="*/ 3657600 w 8068931"/>
                <a:gd name="connsiteY10" fmla="*/ 457200 h 787940"/>
                <a:gd name="connsiteX11" fmla="*/ 3657600 w 8068931"/>
                <a:gd name="connsiteY11" fmla="*/ 787940 h 787940"/>
                <a:gd name="connsiteX12" fmla="*/ 5214026 w 8068931"/>
                <a:gd name="connsiteY12" fmla="*/ 787940 h 787940"/>
                <a:gd name="connsiteX0" fmla="*/ 5214026 w 8355853"/>
                <a:gd name="connsiteY0" fmla="*/ 787940 h 787940"/>
                <a:gd name="connsiteX1" fmla="*/ 5214026 w 8355853"/>
                <a:gd name="connsiteY1" fmla="*/ 505838 h 787940"/>
                <a:gd name="connsiteX2" fmla="*/ 7869677 w 8355853"/>
                <a:gd name="connsiteY2" fmla="*/ 564204 h 787940"/>
                <a:gd name="connsiteX3" fmla="*/ 7879404 w 8355853"/>
                <a:gd name="connsiteY3" fmla="*/ 583659 h 787940"/>
                <a:gd name="connsiteX4" fmla="*/ 7577847 w 8355853"/>
                <a:gd name="connsiteY4" fmla="*/ 282102 h 787940"/>
                <a:gd name="connsiteX5" fmla="*/ 7859949 w 8355853"/>
                <a:gd name="connsiteY5" fmla="*/ 58366 h 787940"/>
                <a:gd name="connsiteX6" fmla="*/ 0 w 8355853"/>
                <a:gd name="connsiteY6" fmla="*/ 0 h 787940"/>
                <a:gd name="connsiteX7" fmla="*/ 680937 w 8355853"/>
                <a:gd name="connsiteY7" fmla="*/ 145915 h 787940"/>
                <a:gd name="connsiteX8" fmla="*/ 97277 w 8355853"/>
                <a:gd name="connsiteY8" fmla="*/ 223736 h 787940"/>
                <a:gd name="connsiteX9" fmla="*/ 807396 w 8355853"/>
                <a:gd name="connsiteY9" fmla="*/ 301557 h 787940"/>
                <a:gd name="connsiteX10" fmla="*/ 19455 w 8355853"/>
                <a:gd name="connsiteY10" fmla="*/ 428017 h 787940"/>
                <a:gd name="connsiteX11" fmla="*/ 3657600 w 8355853"/>
                <a:gd name="connsiteY11" fmla="*/ 457200 h 787940"/>
                <a:gd name="connsiteX12" fmla="*/ 3657600 w 8355853"/>
                <a:gd name="connsiteY12" fmla="*/ 787940 h 787940"/>
                <a:gd name="connsiteX13" fmla="*/ 5214026 w 8355853"/>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413498"/>
                <a:gd name="connsiteY0" fmla="*/ 787940 h 787940"/>
                <a:gd name="connsiteX1" fmla="*/ 5214026 w 8413498"/>
                <a:gd name="connsiteY1" fmla="*/ 505838 h 787940"/>
                <a:gd name="connsiteX2" fmla="*/ 7869677 w 8413498"/>
                <a:gd name="connsiteY2" fmla="*/ 564204 h 787940"/>
                <a:gd name="connsiteX3" fmla="*/ 7879404 w 8413498"/>
                <a:gd name="connsiteY3" fmla="*/ 583659 h 787940"/>
                <a:gd name="connsiteX4" fmla="*/ 7354110 w 8413498"/>
                <a:gd name="connsiteY4" fmla="*/ 262647 h 787940"/>
                <a:gd name="connsiteX5" fmla="*/ 7859949 w 8413498"/>
                <a:gd name="connsiteY5" fmla="*/ 58366 h 787940"/>
                <a:gd name="connsiteX6" fmla="*/ 0 w 8413498"/>
                <a:gd name="connsiteY6" fmla="*/ 0 h 787940"/>
                <a:gd name="connsiteX7" fmla="*/ 680937 w 8413498"/>
                <a:gd name="connsiteY7" fmla="*/ 145915 h 787940"/>
                <a:gd name="connsiteX8" fmla="*/ 97277 w 8413498"/>
                <a:gd name="connsiteY8" fmla="*/ 223736 h 787940"/>
                <a:gd name="connsiteX9" fmla="*/ 807396 w 8413498"/>
                <a:gd name="connsiteY9" fmla="*/ 301557 h 787940"/>
                <a:gd name="connsiteX10" fmla="*/ 19455 w 8413498"/>
                <a:gd name="connsiteY10" fmla="*/ 428017 h 787940"/>
                <a:gd name="connsiteX11" fmla="*/ 3657600 w 8413498"/>
                <a:gd name="connsiteY11" fmla="*/ 457200 h 787940"/>
                <a:gd name="connsiteX12" fmla="*/ 3657600 w 8413498"/>
                <a:gd name="connsiteY12" fmla="*/ 787940 h 787940"/>
                <a:gd name="connsiteX13" fmla="*/ 5214026 w 8413498"/>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83292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59950 w 8070035"/>
                <a:gd name="connsiteY4" fmla="*/ 369651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15199 w 8070035"/>
                <a:gd name="connsiteY5" fmla="*/ 350196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36187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723763 w 8075304"/>
                <a:gd name="connsiteY4" fmla="*/ 447472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7915467"/>
                <a:gd name="connsiteY0" fmla="*/ 787940 h 787940"/>
                <a:gd name="connsiteX1" fmla="*/ 5214026 w 7915467"/>
                <a:gd name="connsiteY1" fmla="*/ 505838 h 787940"/>
                <a:gd name="connsiteX2" fmla="*/ 7869677 w 7915467"/>
                <a:gd name="connsiteY2" fmla="*/ 564204 h 787940"/>
                <a:gd name="connsiteX3" fmla="*/ 7879404 w 7915467"/>
                <a:gd name="connsiteY3" fmla="*/ 583659 h 787940"/>
                <a:gd name="connsiteX4" fmla="*/ 7344384 w 7915467"/>
                <a:gd name="connsiteY4" fmla="*/ 389106 h 787940"/>
                <a:gd name="connsiteX5" fmla="*/ 7869678 w 7915467"/>
                <a:gd name="connsiteY5" fmla="*/ 291829 h 787940"/>
                <a:gd name="connsiteX6" fmla="*/ 7334654 w 7915467"/>
                <a:gd name="connsiteY6" fmla="*/ 194553 h 787940"/>
                <a:gd name="connsiteX7" fmla="*/ 7859949 w 7915467"/>
                <a:gd name="connsiteY7" fmla="*/ 58366 h 787940"/>
                <a:gd name="connsiteX8" fmla="*/ 0 w 7915467"/>
                <a:gd name="connsiteY8" fmla="*/ 0 h 787940"/>
                <a:gd name="connsiteX9" fmla="*/ 680937 w 7915467"/>
                <a:gd name="connsiteY9" fmla="*/ 145915 h 787940"/>
                <a:gd name="connsiteX10" fmla="*/ 97277 w 7915467"/>
                <a:gd name="connsiteY10" fmla="*/ 223736 h 787940"/>
                <a:gd name="connsiteX11" fmla="*/ 807396 w 7915467"/>
                <a:gd name="connsiteY11" fmla="*/ 301557 h 787940"/>
                <a:gd name="connsiteX12" fmla="*/ 19455 w 7915467"/>
                <a:gd name="connsiteY12" fmla="*/ 428017 h 787940"/>
                <a:gd name="connsiteX13" fmla="*/ 3657600 w 7915467"/>
                <a:gd name="connsiteY13" fmla="*/ 457200 h 787940"/>
                <a:gd name="connsiteX14" fmla="*/ 3657600 w 7915467"/>
                <a:gd name="connsiteY14" fmla="*/ 787940 h 787940"/>
                <a:gd name="connsiteX15" fmla="*/ 5214026 w 7915467"/>
                <a:gd name="connsiteY15" fmla="*/ 787940 h 787940"/>
                <a:gd name="connsiteX0" fmla="*/ 5214026 w 7903612"/>
                <a:gd name="connsiteY0" fmla="*/ 787940 h 787940"/>
                <a:gd name="connsiteX1" fmla="*/ 5214026 w 7903612"/>
                <a:gd name="connsiteY1" fmla="*/ 505838 h 787940"/>
                <a:gd name="connsiteX2" fmla="*/ 7869677 w 7903612"/>
                <a:gd name="connsiteY2" fmla="*/ 564204 h 787940"/>
                <a:gd name="connsiteX3" fmla="*/ 7879404 w 7903612"/>
                <a:gd name="connsiteY3" fmla="*/ 583659 h 787940"/>
                <a:gd name="connsiteX4" fmla="*/ 7344384 w 7903612"/>
                <a:gd name="connsiteY4" fmla="*/ 389106 h 787940"/>
                <a:gd name="connsiteX5" fmla="*/ 7869678 w 7903612"/>
                <a:gd name="connsiteY5" fmla="*/ 291829 h 787940"/>
                <a:gd name="connsiteX6" fmla="*/ 7334654 w 7903612"/>
                <a:gd name="connsiteY6" fmla="*/ 194553 h 787940"/>
                <a:gd name="connsiteX7" fmla="*/ 7859949 w 7903612"/>
                <a:gd name="connsiteY7" fmla="*/ 58366 h 787940"/>
                <a:gd name="connsiteX8" fmla="*/ 0 w 7903612"/>
                <a:gd name="connsiteY8" fmla="*/ 0 h 787940"/>
                <a:gd name="connsiteX9" fmla="*/ 680937 w 7903612"/>
                <a:gd name="connsiteY9" fmla="*/ 145915 h 787940"/>
                <a:gd name="connsiteX10" fmla="*/ 97277 w 7903612"/>
                <a:gd name="connsiteY10" fmla="*/ 223736 h 787940"/>
                <a:gd name="connsiteX11" fmla="*/ 807396 w 7903612"/>
                <a:gd name="connsiteY11" fmla="*/ 301557 h 787940"/>
                <a:gd name="connsiteX12" fmla="*/ 19455 w 7903612"/>
                <a:gd name="connsiteY12" fmla="*/ 428017 h 787940"/>
                <a:gd name="connsiteX13" fmla="*/ 3657600 w 7903612"/>
                <a:gd name="connsiteY13" fmla="*/ 457200 h 787940"/>
                <a:gd name="connsiteX14" fmla="*/ 3657600 w 7903612"/>
                <a:gd name="connsiteY14" fmla="*/ 787940 h 787940"/>
                <a:gd name="connsiteX15" fmla="*/ 5214026 w 7903612"/>
                <a:gd name="connsiteY15" fmla="*/ 787940 h 787940"/>
                <a:gd name="connsiteX0" fmla="*/ 5214026 w 7954054"/>
                <a:gd name="connsiteY0" fmla="*/ 787940 h 787940"/>
                <a:gd name="connsiteX1" fmla="*/ 5214026 w 7954054"/>
                <a:gd name="connsiteY1" fmla="*/ 505838 h 787940"/>
                <a:gd name="connsiteX2" fmla="*/ 7869677 w 7954054"/>
                <a:gd name="connsiteY2" fmla="*/ 564204 h 787940"/>
                <a:gd name="connsiteX3" fmla="*/ 7344384 w 7954054"/>
                <a:gd name="connsiteY3" fmla="*/ 389106 h 787940"/>
                <a:gd name="connsiteX4" fmla="*/ 7869678 w 7954054"/>
                <a:gd name="connsiteY4" fmla="*/ 291829 h 787940"/>
                <a:gd name="connsiteX5" fmla="*/ 7334654 w 7954054"/>
                <a:gd name="connsiteY5" fmla="*/ 194553 h 787940"/>
                <a:gd name="connsiteX6" fmla="*/ 7859949 w 7954054"/>
                <a:gd name="connsiteY6" fmla="*/ 58366 h 787940"/>
                <a:gd name="connsiteX7" fmla="*/ 0 w 7954054"/>
                <a:gd name="connsiteY7" fmla="*/ 0 h 787940"/>
                <a:gd name="connsiteX8" fmla="*/ 680937 w 7954054"/>
                <a:gd name="connsiteY8" fmla="*/ 145915 h 787940"/>
                <a:gd name="connsiteX9" fmla="*/ 97277 w 7954054"/>
                <a:gd name="connsiteY9" fmla="*/ 223736 h 787940"/>
                <a:gd name="connsiteX10" fmla="*/ 807396 w 7954054"/>
                <a:gd name="connsiteY10" fmla="*/ 301557 h 787940"/>
                <a:gd name="connsiteX11" fmla="*/ 19455 w 7954054"/>
                <a:gd name="connsiteY11" fmla="*/ 428017 h 787940"/>
                <a:gd name="connsiteX12" fmla="*/ 3657600 w 7954054"/>
                <a:gd name="connsiteY12" fmla="*/ 457200 h 787940"/>
                <a:gd name="connsiteX13" fmla="*/ 3657600 w 7954054"/>
                <a:gd name="connsiteY13" fmla="*/ 787940 h 787940"/>
                <a:gd name="connsiteX14" fmla="*/ 5214026 w 7954054"/>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33464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116749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116749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622570 h 787940"/>
                <a:gd name="connsiteX13" fmla="*/ 3657600 w 7879405"/>
                <a:gd name="connsiteY13" fmla="*/ 787940 h 787940"/>
                <a:gd name="connsiteX14" fmla="*/ 5225456 w 7879405"/>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07397 w 7879406"/>
                <a:gd name="connsiteY10" fmla="*/ 301557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1 w 7879406"/>
                <a:gd name="connsiteY9" fmla="*/ 301557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826851 w 7889133"/>
                <a:gd name="connsiteY10" fmla="*/ 389105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1117804"/>
                <a:gd name="connsiteX1" fmla="*/ 5260557 w 7889133"/>
                <a:gd name="connsiteY1" fmla="*/ 1073447 h 1117804"/>
                <a:gd name="connsiteX2" fmla="*/ 7889133 w 7889133"/>
                <a:gd name="connsiteY2" fmla="*/ 491895 h 1117804"/>
                <a:gd name="connsiteX3" fmla="*/ 7354112 w 7889133"/>
                <a:gd name="connsiteY3" fmla="*/ 379378 h 1117804"/>
                <a:gd name="connsiteX4" fmla="*/ 7879406 w 7889133"/>
                <a:gd name="connsiteY4" fmla="*/ 223736 h 1117804"/>
                <a:gd name="connsiteX5" fmla="*/ 7344382 w 7889133"/>
                <a:gd name="connsiteY5" fmla="*/ 126459 h 1117804"/>
                <a:gd name="connsiteX6" fmla="*/ 7869677 w 7889133"/>
                <a:gd name="connsiteY6" fmla="*/ 0 h 1117804"/>
                <a:gd name="connsiteX7" fmla="*/ 0 w 7889133"/>
                <a:gd name="connsiteY7" fmla="*/ 77821 h 1117804"/>
                <a:gd name="connsiteX8" fmla="*/ 700392 w 7889133"/>
                <a:gd name="connsiteY8" fmla="*/ 194553 h 1117804"/>
                <a:gd name="connsiteX9" fmla="*/ 9728 w 7889133"/>
                <a:gd name="connsiteY9" fmla="*/ 291829 h 1117804"/>
                <a:gd name="connsiteX10" fmla="*/ 719846 w 7889133"/>
                <a:gd name="connsiteY10" fmla="*/ 428016 h 1117804"/>
                <a:gd name="connsiteX11" fmla="*/ 9727 w 7889133"/>
                <a:gd name="connsiteY11" fmla="*/ 593387 h 1117804"/>
                <a:gd name="connsiteX12" fmla="*/ 3667328 w 7889133"/>
                <a:gd name="connsiteY12" fmla="*/ 612842 h 1117804"/>
                <a:gd name="connsiteX13" fmla="*/ 3667328 w 7889133"/>
                <a:gd name="connsiteY13" fmla="*/ 778212 h 1117804"/>
                <a:gd name="connsiteX14" fmla="*/ 5235184 w 7889133"/>
                <a:gd name="connsiteY14" fmla="*/ 778212 h 1117804"/>
                <a:gd name="connsiteX0" fmla="*/ 4914171 w 7889133"/>
                <a:gd name="connsiteY0" fmla="*/ 768485 h 1117364"/>
                <a:gd name="connsiteX1" fmla="*/ 5260557 w 7889133"/>
                <a:gd name="connsiteY1" fmla="*/ 1073447 h 1117364"/>
                <a:gd name="connsiteX2" fmla="*/ 7889133 w 7889133"/>
                <a:gd name="connsiteY2" fmla="*/ 491895 h 1117364"/>
                <a:gd name="connsiteX3" fmla="*/ 7354112 w 7889133"/>
                <a:gd name="connsiteY3" fmla="*/ 379378 h 1117364"/>
                <a:gd name="connsiteX4" fmla="*/ 7879406 w 7889133"/>
                <a:gd name="connsiteY4" fmla="*/ 223736 h 1117364"/>
                <a:gd name="connsiteX5" fmla="*/ 7344382 w 7889133"/>
                <a:gd name="connsiteY5" fmla="*/ 126459 h 1117364"/>
                <a:gd name="connsiteX6" fmla="*/ 7869677 w 7889133"/>
                <a:gd name="connsiteY6" fmla="*/ 0 h 1117364"/>
                <a:gd name="connsiteX7" fmla="*/ 0 w 7889133"/>
                <a:gd name="connsiteY7" fmla="*/ 77821 h 1117364"/>
                <a:gd name="connsiteX8" fmla="*/ 700392 w 7889133"/>
                <a:gd name="connsiteY8" fmla="*/ 194553 h 1117364"/>
                <a:gd name="connsiteX9" fmla="*/ 9728 w 7889133"/>
                <a:gd name="connsiteY9" fmla="*/ 291829 h 1117364"/>
                <a:gd name="connsiteX10" fmla="*/ 719846 w 7889133"/>
                <a:gd name="connsiteY10" fmla="*/ 428016 h 1117364"/>
                <a:gd name="connsiteX11" fmla="*/ 9727 w 7889133"/>
                <a:gd name="connsiteY11" fmla="*/ 593387 h 1117364"/>
                <a:gd name="connsiteX12" fmla="*/ 3667328 w 7889133"/>
                <a:gd name="connsiteY12" fmla="*/ 612842 h 1117364"/>
                <a:gd name="connsiteX13" fmla="*/ 3667328 w 7889133"/>
                <a:gd name="connsiteY13" fmla="*/ 778212 h 1117364"/>
                <a:gd name="connsiteX14" fmla="*/ 4914171 w 7889133"/>
                <a:gd name="connsiteY14" fmla="*/ 768485 h 1117364"/>
                <a:gd name="connsiteX0" fmla="*/ 4914171 w 7889133"/>
                <a:gd name="connsiteY0" fmla="*/ 768485 h 1186318"/>
                <a:gd name="connsiteX1" fmla="*/ 5260557 w 7889133"/>
                <a:gd name="connsiteY1" fmla="*/ 1073447 h 1186318"/>
                <a:gd name="connsiteX2" fmla="*/ 7889133 w 7889133"/>
                <a:gd name="connsiteY2" fmla="*/ 491895 h 1186318"/>
                <a:gd name="connsiteX3" fmla="*/ 7354112 w 7889133"/>
                <a:gd name="connsiteY3" fmla="*/ 379378 h 1186318"/>
                <a:gd name="connsiteX4" fmla="*/ 7879406 w 7889133"/>
                <a:gd name="connsiteY4" fmla="*/ 223736 h 1186318"/>
                <a:gd name="connsiteX5" fmla="*/ 7344382 w 7889133"/>
                <a:gd name="connsiteY5" fmla="*/ 126459 h 1186318"/>
                <a:gd name="connsiteX6" fmla="*/ 7869677 w 7889133"/>
                <a:gd name="connsiteY6" fmla="*/ 0 h 1186318"/>
                <a:gd name="connsiteX7" fmla="*/ 0 w 7889133"/>
                <a:gd name="connsiteY7" fmla="*/ 77821 h 1186318"/>
                <a:gd name="connsiteX8" fmla="*/ 700392 w 7889133"/>
                <a:gd name="connsiteY8" fmla="*/ 194553 h 1186318"/>
                <a:gd name="connsiteX9" fmla="*/ 9728 w 7889133"/>
                <a:gd name="connsiteY9" fmla="*/ 291829 h 1186318"/>
                <a:gd name="connsiteX10" fmla="*/ 719846 w 7889133"/>
                <a:gd name="connsiteY10" fmla="*/ 428016 h 1186318"/>
                <a:gd name="connsiteX11" fmla="*/ 9727 w 7889133"/>
                <a:gd name="connsiteY11" fmla="*/ 593387 h 1186318"/>
                <a:gd name="connsiteX12" fmla="*/ 3667328 w 7889133"/>
                <a:gd name="connsiteY12" fmla="*/ 612842 h 1186318"/>
                <a:gd name="connsiteX13" fmla="*/ 3667328 w 7889133"/>
                <a:gd name="connsiteY13" fmla="*/ 778212 h 1186318"/>
                <a:gd name="connsiteX14" fmla="*/ 4914171 w 7889133"/>
                <a:gd name="connsiteY14" fmla="*/ 768485 h 1186318"/>
                <a:gd name="connsiteX0" fmla="*/ 4914171 w 7889133"/>
                <a:gd name="connsiteY0" fmla="*/ 768485 h 1164563"/>
                <a:gd name="connsiteX1" fmla="*/ 5124370 w 7889133"/>
                <a:gd name="connsiteY1" fmla="*/ 1044264 h 1164563"/>
                <a:gd name="connsiteX2" fmla="*/ 7889133 w 7889133"/>
                <a:gd name="connsiteY2" fmla="*/ 491895 h 1164563"/>
                <a:gd name="connsiteX3" fmla="*/ 7354112 w 7889133"/>
                <a:gd name="connsiteY3" fmla="*/ 379378 h 1164563"/>
                <a:gd name="connsiteX4" fmla="*/ 7879406 w 7889133"/>
                <a:gd name="connsiteY4" fmla="*/ 223736 h 1164563"/>
                <a:gd name="connsiteX5" fmla="*/ 7344382 w 7889133"/>
                <a:gd name="connsiteY5" fmla="*/ 126459 h 1164563"/>
                <a:gd name="connsiteX6" fmla="*/ 7869677 w 7889133"/>
                <a:gd name="connsiteY6" fmla="*/ 0 h 1164563"/>
                <a:gd name="connsiteX7" fmla="*/ 0 w 7889133"/>
                <a:gd name="connsiteY7" fmla="*/ 77821 h 1164563"/>
                <a:gd name="connsiteX8" fmla="*/ 700392 w 7889133"/>
                <a:gd name="connsiteY8" fmla="*/ 194553 h 1164563"/>
                <a:gd name="connsiteX9" fmla="*/ 9728 w 7889133"/>
                <a:gd name="connsiteY9" fmla="*/ 291829 h 1164563"/>
                <a:gd name="connsiteX10" fmla="*/ 719846 w 7889133"/>
                <a:gd name="connsiteY10" fmla="*/ 428016 h 1164563"/>
                <a:gd name="connsiteX11" fmla="*/ 9727 w 7889133"/>
                <a:gd name="connsiteY11" fmla="*/ 593387 h 1164563"/>
                <a:gd name="connsiteX12" fmla="*/ 3667328 w 7889133"/>
                <a:gd name="connsiteY12" fmla="*/ 612842 h 1164563"/>
                <a:gd name="connsiteX13" fmla="*/ 3667328 w 7889133"/>
                <a:gd name="connsiteY13" fmla="*/ 778212 h 1164563"/>
                <a:gd name="connsiteX14" fmla="*/ 4914171 w 7889133"/>
                <a:gd name="connsiteY14" fmla="*/ 768485 h 1164563"/>
                <a:gd name="connsiteX0" fmla="*/ 4914171 w 7889133"/>
                <a:gd name="connsiteY0" fmla="*/ 768485 h 1044264"/>
                <a:gd name="connsiteX1" fmla="*/ 5124370 w 7889133"/>
                <a:gd name="connsiteY1" fmla="*/ 1044264 h 1044264"/>
                <a:gd name="connsiteX2" fmla="*/ 7889133 w 7889133"/>
                <a:gd name="connsiteY2" fmla="*/ 491895 h 1044264"/>
                <a:gd name="connsiteX3" fmla="*/ 7354112 w 7889133"/>
                <a:gd name="connsiteY3" fmla="*/ 379378 h 1044264"/>
                <a:gd name="connsiteX4" fmla="*/ 7879406 w 7889133"/>
                <a:gd name="connsiteY4" fmla="*/ 223736 h 1044264"/>
                <a:gd name="connsiteX5" fmla="*/ 7344382 w 7889133"/>
                <a:gd name="connsiteY5" fmla="*/ 126459 h 1044264"/>
                <a:gd name="connsiteX6" fmla="*/ 7869677 w 7889133"/>
                <a:gd name="connsiteY6" fmla="*/ 0 h 1044264"/>
                <a:gd name="connsiteX7" fmla="*/ 0 w 7889133"/>
                <a:gd name="connsiteY7" fmla="*/ 77821 h 1044264"/>
                <a:gd name="connsiteX8" fmla="*/ 700392 w 7889133"/>
                <a:gd name="connsiteY8" fmla="*/ 194553 h 1044264"/>
                <a:gd name="connsiteX9" fmla="*/ 9728 w 7889133"/>
                <a:gd name="connsiteY9" fmla="*/ 291829 h 1044264"/>
                <a:gd name="connsiteX10" fmla="*/ 719846 w 7889133"/>
                <a:gd name="connsiteY10" fmla="*/ 428016 h 1044264"/>
                <a:gd name="connsiteX11" fmla="*/ 9727 w 7889133"/>
                <a:gd name="connsiteY11" fmla="*/ 593387 h 1044264"/>
                <a:gd name="connsiteX12" fmla="*/ 3667328 w 7889133"/>
                <a:gd name="connsiteY12" fmla="*/ 612842 h 1044264"/>
                <a:gd name="connsiteX13" fmla="*/ 3667328 w 7889133"/>
                <a:gd name="connsiteY13" fmla="*/ 778212 h 1044264"/>
                <a:gd name="connsiteX14" fmla="*/ 4914171 w 7889133"/>
                <a:gd name="connsiteY14" fmla="*/ 768485 h 1044264"/>
                <a:gd name="connsiteX0" fmla="*/ 4914171 w 7889133"/>
                <a:gd name="connsiteY0" fmla="*/ 768485 h 1112358"/>
                <a:gd name="connsiteX1" fmla="*/ 4900634 w 7889133"/>
                <a:gd name="connsiteY1" fmla="*/ 1112358 h 1112358"/>
                <a:gd name="connsiteX2" fmla="*/ 7889133 w 7889133"/>
                <a:gd name="connsiteY2" fmla="*/ 491895 h 1112358"/>
                <a:gd name="connsiteX3" fmla="*/ 7354112 w 7889133"/>
                <a:gd name="connsiteY3" fmla="*/ 379378 h 1112358"/>
                <a:gd name="connsiteX4" fmla="*/ 7879406 w 7889133"/>
                <a:gd name="connsiteY4" fmla="*/ 223736 h 1112358"/>
                <a:gd name="connsiteX5" fmla="*/ 7344382 w 7889133"/>
                <a:gd name="connsiteY5" fmla="*/ 126459 h 1112358"/>
                <a:gd name="connsiteX6" fmla="*/ 7869677 w 7889133"/>
                <a:gd name="connsiteY6" fmla="*/ 0 h 1112358"/>
                <a:gd name="connsiteX7" fmla="*/ 0 w 7889133"/>
                <a:gd name="connsiteY7" fmla="*/ 77821 h 1112358"/>
                <a:gd name="connsiteX8" fmla="*/ 700392 w 7889133"/>
                <a:gd name="connsiteY8" fmla="*/ 194553 h 1112358"/>
                <a:gd name="connsiteX9" fmla="*/ 9728 w 7889133"/>
                <a:gd name="connsiteY9" fmla="*/ 291829 h 1112358"/>
                <a:gd name="connsiteX10" fmla="*/ 719846 w 7889133"/>
                <a:gd name="connsiteY10" fmla="*/ 428016 h 1112358"/>
                <a:gd name="connsiteX11" fmla="*/ 9727 w 7889133"/>
                <a:gd name="connsiteY11" fmla="*/ 593387 h 1112358"/>
                <a:gd name="connsiteX12" fmla="*/ 3667328 w 7889133"/>
                <a:gd name="connsiteY12" fmla="*/ 612842 h 1112358"/>
                <a:gd name="connsiteX13" fmla="*/ 3667328 w 7889133"/>
                <a:gd name="connsiteY13" fmla="*/ 778212 h 1112358"/>
                <a:gd name="connsiteX14" fmla="*/ 4914171 w 7889133"/>
                <a:gd name="connsiteY14" fmla="*/ 768485 h 1112358"/>
                <a:gd name="connsiteX0" fmla="*/ 4914171 w 7889133"/>
                <a:gd name="connsiteY0" fmla="*/ 768485 h 1112448"/>
                <a:gd name="connsiteX1" fmla="*/ 4900634 w 7889133"/>
                <a:gd name="connsiteY1" fmla="*/ 1112358 h 1112448"/>
                <a:gd name="connsiteX2" fmla="*/ 7889133 w 7889133"/>
                <a:gd name="connsiteY2" fmla="*/ 491895 h 1112448"/>
                <a:gd name="connsiteX3" fmla="*/ 7354112 w 7889133"/>
                <a:gd name="connsiteY3" fmla="*/ 379378 h 1112448"/>
                <a:gd name="connsiteX4" fmla="*/ 7879406 w 7889133"/>
                <a:gd name="connsiteY4" fmla="*/ 223736 h 1112448"/>
                <a:gd name="connsiteX5" fmla="*/ 7344382 w 7889133"/>
                <a:gd name="connsiteY5" fmla="*/ 126459 h 1112448"/>
                <a:gd name="connsiteX6" fmla="*/ 7869677 w 7889133"/>
                <a:gd name="connsiteY6" fmla="*/ 0 h 1112448"/>
                <a:gd name="connsiteX7" fmla="*/ 0 w 7889133"/>
                <a:gd name="connsiteY7" fmla="*/ 77821 h 1112448"/>
                <a:gd name="connsiteX8" fmla="*/ 700392 w 7889133"/>
                <a:gd name="connsiteY8" fmla="*/ 194553 h 1112448"/>
                <a:gd name="connsiteX9" fmla="*/ 9728 w 7889133"/>
                <a:gd name="connsiteY9" fmla="*/ 291829 h 1112448"/>
                <a:gd name="connsiteX10" fmla="*/ 719846 w 7889133"/>
                <a:gd name="connsiteY10" fmla="*/ 428016 h 1112448"/>
                <a:gd name="connsiteX11" fmla="*/ 9727 w 7889133"/>
                <a:gd name="connsiteY11" fmla="*/ 593387 h 1112448"/>
                <a:gd name="connsiteX12" fmla="*/ 3667328 w 7889133"/>
                <a:gd name="connsiteY12" fmla="*/ 612842 h 1112448"/>
                <a:gd name="connsiteX13" fmla="*/ 3667328 w 7889133"/>
                <a:gd name="connsiteY13" fmla="*/ 778212 h 1112448"/>
                <a:gd name="connsiteX14" fmla="*/ 4914171 w 7889133"/>
                <a:gd name="connsiteY14" fmla="*/ 768485 h 1112448"/>
                <a:gd name="connsiteX0" fmla="*/ 4914171 w 7908588"/>
                <a:gd name="connsiteY0" fmla="*/ 768485 h 1135699"/>
                <a:gd name="connsiteX1" fmla="*/ 4900634 w 7908588"/>
                <a:gd name="connsiteY1" fmla="*/ 1112358 h 1135699"/>
                <a:gd name="connsiteX2" fmla="*/ 7908588 w 7908588"/>
                <a:gd name="connsiteY2" fmla="*/ 997733 h 1135699"/>
                <a:gd name="connsiteX3" fmla="*/ 7354112 w 7908588"/>
                <a:gd name="connsiteY3" fmla="*/ 379378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05474 w 7908588"/>
                <a:gd name="connsiteY3" fmla="*/ 642025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46692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73622"/>
                <a:gd name="connsiteX1" fmla="*/ 4900634 w 7908588"/>
                <a:gd name="connsiteY1" fmla="*/ 1112358 h 1173622"/>
                <a:gd name="connsiteX2" fmla="*/ 7908588 w 7908588"/>
                <a:gd name="connsiteY2" fmla="*/ 1065827 h 1173622"/>
                <a:gd name="connsiteX3" fmla="*/ 7324929 w 7908588"/>
                <a:gd name="connsiteY3" fmla="*/ 729574 h 1173622"/>
                <a:gd name="connsiteX4" fmla="*/ 7898862 w 7908588"/>
                <a:gd name="connsiteY4" fmla="*/ 466928 h 1173622"/>
                <a:gd name="connsiteX5" fmla="*/ 7305472 w 7908588"/>
                <a:gd name="connsiteY5" fmla="*/ 223735 h 1173622"/>
                <a:gd name="connsiteX6" fmla="*/ 7869677 w 7908588"/>
                <a:gd name="connsiteY6" fmla="*/ 0 h 1173622"/>
                <a:gd name="connsiteX7" fmla="*/ 0 w 7908588"/>
                <a:gd name="connsiteY7" fmla="*/ 77821 h 1173622"/>
                <a:gd name="connsiteX8" fmla="*/ 700392 w 7908588"/>
                <a:gd name="connsiteY8" fmla="*/ 194553 h 1173622"/>
                <a:gd name="connsiteX9" fmla="*/ 9728 w 7908588"/>
                <a:gd name="connsiteY9" fmla="*/ 291829 h 1173622"/>
                <a:gd name="connsiteX10" fmla="*/ 719846 w 7908588"/>
                <a:gd name="connsiteY10" fmla="*/ 428016 h 1173622"/>
                <a:gd name="connsiteX11" fmla="*/ 9727 w 7908588"/>
                <a:gd name="connsiteY11" fmla="*/ 593387 h 1173622"/>
                <a:gd name="connsiteX12" fmla="*/ 3667328 w 7908588"/>
                <a:gd name="connsiteY12" fmla="*/ 612842 h 1173622"/>
                <a:gd name="connsiteX13" fmla="*/ 3667328 w 7908588"/>
                <a:gd name="connsiteY13" fmla="*/ 778212 h 1173622"/>
                <a:gd name="connsiteX14" fmla="*/ 4914171 w 7908588"/>
                <a:gd name="connsiteY14" fmla="*/ 768485 h 1173622"/>
                <a:gd name="connsiteX0" fmla="*/ 4914171 w 7908588"/>
                <a:gd name="connsiteY0" fmla="*/ 768485 h 1112948"/>
                <a:gd name="connsiteX1" fmla="*/ 4900634 w 7908588"/>
                <a:gd name="connsiteY1" fmla="*/ 1112358 h 1112948"/>
                <a:gd name="connsiteX2" fmla="*/ 7908588 w 7908588"/>
                <a:gd name="connsiteY2" fmla="*/ 1065827 h 1112948"/>
                <a:gd name="connsiteX3" fmla="*/ 7324929 w 7908588"/>
                <a:gd name="connsiteY3" fmla="*/ 729574 h 1112948"/>
                <a:gd name="connsiteX4" fmla="*/ 7898862 w 7908588"/>
                <a:gd name="connsiteY4" fmla="*/ 466928 h 1112948"/>
                <a:gd name="connsiteX5" fmla="*/ 7305472 w 7908588"/>
                <a:gd name="connsiteY5" fmla="*/ 223735 h 1112948"/>
                <a:gd name="connsiteX6" fmla="*/ 7869677 w 7908588"/>
                <a:gd name="connsiteY6" fmla="*/ 0 h 1112948"/>
                <a:gd name="connsiteX7" fmla="*/ 0 w 7908588"/>
                <a:gd name="connsiteY7" fmla="*/ 77821 h 1112948"/>
                <a:gd name="connsiteX8" fmla="*/ 700392 w 7908588"/>
                <a:gd name="connsiteY8" fmla="*/ 194553 h 1112948"/>
                <a:gd name="connsiteX9" fmla="*/ 9728 w 7908588"/>
                <a:gd name="connsiteY9" fmla="*/ 291829 h 1112948"/>
                <a:gd name="connsiteX10" fmla="*/ 719846 w 7908588"/>
                <a:gd name="connsiteY10" fmla="*/ 428016 h 1112948"/>
                <a:gd name="connsiteX11" fmla="*/ 9727 w 7908588"/>
                <a:gd name="connsiteY11" fmla="*/ 593387 h 1112948"/>
                <a:gd name="connsiteX12" fmla="*/ 3667328 w 7908588"/>
                <a:gd name="connsiteY12" fmla="*/ 612842 h 1112948"/>
                <a:gd name="connsiteX13" fmla="*/ 3667328 w 7908588"/>
                <a:gd name="connsiteY13" fmla="*/ 778212 h 1112948"/>
                <a:gd name="connsiteX14" fmla="*/ 4914171 w 7908588"/>
                <a:gd name="connsiteY14" fmla="*/ 768485 h 1112948"/>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898862"/>
                <a:gd name="connsiteY0" fmla="*/ 778213 h 1112358"/>
                <a:gd name="connsiteX1" fmla="*/ 4900634 w 7898862"/>
                <a:gd name="connsiteY1" fmla="*/ 1112358 h 1112358"/>
                <a:gd name="connsiteX2" fmla="*/ 6965004 w 7898862"/>
                <a:gd name="connsiteY2" fmla="*/ 1104737 h 1112358"/>
                <a:gd name="connsiteX3" fmla="*/ 7324929 w 7898862"/>
                <a:gd name="connsiteY3" fmla="*/ 729574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98862"/>
                <a:gd name="connsiteY0" fmla="*/ 778213 h 1112358"/>
                <a:gd name="connsiteX1" fmla="*/ 4900634 w 7898862"/>
                <a:gd name="connsiteY1" fmla="*/ 1112358 h 1112358"/>
                <a:gd name="connsiteX2" fmla="*/ 6965004 w 7898862"/>
                <a:gd name="connsiteY2" fmla="*/ 1104737 h 1112358"/>
                <a:gd name="connsiteX3" fmla="*/ 6400801 w 7898862"/>
                <a:gd name="connsiteY3" fmla="*/ 758757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7305472 w 7869677"/>
                <a:gd name="connsiteY5" fmla="*/ 282101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6420255 w 7869677"/>
                <a:gd name="connsiteY5" fmla="*/ 359922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20255 w 6974734"/>
                <a:gd name="connsiteY5" fmla="*/ 330739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74734" h="1083175">
                  <a:moveTo>
                    <a:pt x="4900836" y="749030"/>
                  </a:moveTo>
                  <a:cubicBezTo>
                    <a:pt x="4903917" y="1002356"/>
                    <a:pt x="4905499" y="838362"/>
                    <a:pt x="4900634" y="1083175"/>
                  </a:cubicBezTo>
                  <a:lnTo>
                    <a:pt x="6965004" y="1075554"/>
                  </a:lnTo>
                  <a:cubicBezTo>
                    <a:pt x="6532123" y="822634"/>
                    <a:pt x="6867729" y="1037616"/>
                    <a:pt x="6400801" y="729574"/>
                  </a:cubicBezTo>
                  <a:cubicBezTo>
                    <a:pt x="6768831" y="544748"/>
                    <a:pt x="6524019" y="664725"/>
                    <a:pt x="6974734" y="505839"/>
                  </a:cubicBezTo>
                  <a:cubicBezTo>
                    <a:pt x="6483487" y="306422"/>
                    <a:pt x="6867727" y="440986"/>
                    <a:pt x="6410527" y="282101"/>
                  </a:cubicBezTo>
                  <a:cubicBezTo>
                    <a:pt x="6798976" y="78314"/>
                    <a:pt x="6486728" y="183204"/>
                    <a:pt x="6935822" y="0"/>
                  </a:cubicBezTo>
                  <a:lnTo>
                    <a:pt x="0" y="48638"/>
                  </a:lnTo>
                  <a:cubicBezTo>
                    <a:pt x="540901" y="134210"/>
                    <a:pt x="275619" y="98897"/>
                    <a:pt x="700392" y="165370"/>
                  </a:cubicBezTo>
                  <a:cubicBezTo>
                    <a:pt x="249677" y="222115"/>
                    <a:pt x="429637" y="222114"/>
                    <a:pt x="9728" y="262646"/>
                  </a:cubicBezTo>
                  <a:cubicBezTo>
                    <a:pt x="552855" y="361544"/>
                    <a:pt x="168612" y="296692"/>
                    <a:pt x="719846" y="398833"/>
                  </a:cubicBezTo>
                  <a:cubicBezTo>
                    <a:pt x="220493" y="481518"/>
                    <a:pt x="633919" y="421531"/>
                    <a:pt x="9727" y="564204"/>
                  </a:cubicBezTo>
                  <a:lnTo>
                    <a:pt x="3564934" y="583659"/>
                  </a:lnTo>
                  <a:cubicBezTo>
                    <a:pt x="3568176" y="877110"/>
                    <a:pt x="3568380" y="619530"/>
                    <a:pt x="3564934" y="751410"/>
                  </a:cubicBezTo>
                  <a:lnTo>
                    <a:pt x="4900836" y="74903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1"/>
            <p:cNvSpPr/>
            <p:nvPr/>
          </p:nvSpPr>
          <p:spPr>
            <a:xfrm>
              <a:off x="7063689" y="1817452"/>
              <a:ext cx="361301" cy="156326"/>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0" h="173253">
                  <a:moveTo>
                    <a:pt x="288" y="0"/>
                  </a:moveTo>
                  <a:lnTo>
                    <a:pt x="640880" y="470"/>
                  </a:lnTo>
                  <a:cubicBezTo>
                    <a:pt x="498527" y="135852"/>
                    <a:pt x="612154" y="34237"/>
                    <a:pt x="456264" y="17309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6351697" y="1654493"/>
              <a:ext cx="292319" cy="131921"/>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3" h="173253">
                  <a:moveTo>
                    <a:pt x="288" y="0"/>
                  </a:moveTo>
                  <a:lnTo>
                    <a:pt x="604143" y="2852"/>
                  </a:lnTo>
                  <a:cubicBezTo>
                    <a:pt x="498705" y="153593"/>
                    <a:pt x="589331" y="19276"/>
                    <a:pt x="491037" y="17087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295987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Lens Elements Mounted Against Housing Seats</a:t>
            </a:r>
          </a:p>
        </p:txBody>
      </p:sp>
      <p:sp>
        <p:nvSpPr>
          <p:cNvPr id="30" name="Rectangle 29"/>
          <p:cNvSpPr/>
          <p:nvPr/>
        </p:nvSpPr>
        <p:spPr>
          <a:xfrm>
            <a:off x="889234" y="1734251"/>
            <a:ext cx="5138718" cy="3693319"/>
          </a:xfrm>
          <a:prstGeom prst="rect">
            <a:avLst/>
          </a:prstGeom>
        </p:spPr>
        <p:txBody>
          <a:bodyPr wrap="square">
            <a:spAutoFit/>
          </a:bodyPr>
          <a:lstStyle/>
          <a:p>
            <a:r>
              <a:rPr lang="en-US" dirty="0"/>
              <a:t>Example:</a:t>
            </a:r>
          </a:p>
          <a:p>
            <a:endParaRPr lang="en-US" dirty="0"/>
          </a:p>
          <a:p>
            <a:r>
              <a:rPr lang="en-US" dirty="0">
                <a:latin typeface="Courier New" panose="02070309020205020404" pitchFamily="49" charset="0"/>
                <a:cs typeface="Courier New" panose="02070309020205020404" pitchFamily="49" charset="0"/>
              </a:rPr>
              <a:t>!Enter thickness tolerances, with couplings to the neighboring air spaces:</a:t>
            </a:r>
          </a:p>
          <a:p>
            <a:r>
              <a:rPr lang="en-US" dirty="0"/>
              <a:t>	</a:t>
            </a:r>
            <a:r>
              <a:rPr lang="en-US" dirty="0">
                <a:latin typeface="Courier New" panose="02070309020205020404" pitchFamily="49" charset="0"/>
                <a:cs typeface="Courier New" panose="02070309020205020404" pitchFamily="49" charset="0"/>
              </a:rPr>
              <a:t>DLT S2 C -0.050 !Air</a:t>
            </a:r>
          </a:p>
          <a:p>
            <a:r>
              <a:rPr lang="en-US" dirty="0">
                <a:latin typeface="Courier New" panose="02070309020205020404" pitchFamily="49" charset="0"/>
                <a:cs typeface="Courier New" panose="02070309020205020404" pitchFamily="49" charset="0"/>
              </a:rPr>
              <a:t>	DLT S3    0.050 !Glass</a:t>
            </a:r>
          </a:p>
          <a:p>
            <a:r>
              <a:rPr lang="en-US" dirty="0">
                <a:latin typeface="Courier New" panose="02070309020205020404" pitchFamily="49" charset="0"/>
                <a:cs typeface="Courier New" panose="02070309020205020404" pitchFamily="49" charset="0"/>
              </a:rPr>
              <a:t>	DLT S4 C -0.050 !Air</a:t>
            </a:r>
          </a:p>
          <a:p>
            <a:r>
              <a:rPr lang="en-US" dirty="0">
                <a:latin typeface="Courier New" panose="02070309020205020404" pitchFamily="49" charset="0"/>
                <a:cs typeface="Courier New" panose="02070309020205020404" pitchFamily="49" charset="0"/>
              </a:rPr>
              <a:t>	DLT S5    0.050 !Glass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!Enter lens position tolerances:</a:t>
            </a:r>
          </a:p>
          <a:p>
            <a:r>
              <a:rPr lang="en-US" dirty="0"/>
              <a:t>	</a:t>
            </a:r>
            <a:r>
              <a:rPr lang="en-US" dirty="0">
                <a:latin typeface="Courier New" panose="02070309020205020404" pitchFamily="49" charset="0"/>
                <a:cs typeface="Courier New" panose="02070309020205020404" pitchFamily="49" charset="0"/>
              </a:rPr>
              <a:t>DSZ S3..4 0.025 !Air</a:t>
            </a:r>
          </a:p>
          <a:p>
            <a:r>
              <a:rPr lang="en-US" dirty="0">
                <a:latin typeface="Courier New" panose="02070309020205020404" pitchFamily="49" charset="0"/>
                <a:cs typeface="Courier New" panose="02070309020205020404" pitchFamily="49" charset="0"/>
              </a:rPr>
              <a:t>	DSZ S5..6 0.025 !Glass</a:t>
            </a:r>
          </a:p>
        </p:txBody>
      </p:sp>
      <p:grpSp>
        <p:nvGrpSpPr>
          <p:cNvPr id="7" name="Group 6"/>
          <p:cNvGrpSpPr/>
          <p:nvPr/>
        </p:nvGrpSpPr>
        <p:grpSpPr>
          <a:xfrm>
            <a:off x="3274062" y="1066800"/>
            <a:ext cx="8017991" cy="4839270"/>
            <a:chOff x="3274062" y="1066800"/>
            <a:chExt cx="8017991" cy="4839270"/>
          </a:xfrm>
        </p:grpSpPr>
        <p:grpSp>
          <p:nvGrpSpPr>
            <p:cNvPr id="19" name="Group 18"/>
            <p:cNvGrpSpPr/>
            <p:nvPr/>
          </p:nvGrpSpPr>
          <p:grpSpPr>
            <a:xfrm>
              <a:off x="3274062" y="1066800"/>
              <a:ext cx="6974734" cy="4413539"/>
              <a:chOff x="3274062" y="1066800"/>
              <a:chExt cx="6974734" cy="4413539"/>
            </a:xfrm>
          </p:grpSpPr>
          <p:grpSp>
            <p:nvGrpSpPr>
              <p:cNvPr id="20" name="Group 19"/>
              <p:cNvGrpSpPr/>
              <p:nvPr/>
            </p:nvGrpSpPr>
            <p:grpSpPr>
              <a:xfrm>
                <a:off x="6173866" y="1658096"/>
                <a:ext cx="2000687" cy="3822243"/>
                <a:chOff x="3159125" y="638175"/>
                <a:chExt cx="2730500" cy="5216526"/>
              </a:xfrm>
            </p:grpSpPr>
            <p:sp>
              <p:nvSpPr>
                <p:cNvPr id="26" name="Freeform 8"/>
                <p:cNvSpPr>
                  <a:spLocks/>
                </p:cNvSpPr>
                <p:nvPr/>
              </p:nvSpPr>
              <p:spPr bwMode="auto">
                <a:xfrm>
                  <a:off x="3297557" y="638175"/>
                  <a:ext cx="517525" cy="4887913"/>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6" h="3079">
                      <a:moveTo>
                        <a:pt x="326" y="0"/>
                      </a:moveTo>
                      <a:lnTo>
                        <a:pt x="313" y="31"/>
                      </a:lnTo>
                      <a:lnTo>
                        <a:pt x="302" y="62"/>
                      </a:lnTo>
                      <a:lnTo>
                        <a:pt x="289" y="93"/>
                      </a:lnTo>
                      <a:lnTo>
                        <a:pt x="277" y="124"/>
                      </a:lnTo>
                      <a:lnTo>
                        <a:pt x="265" y="155"/>
                      </a:lnTo>
                      <a:lnTo>
                        <a:pt x="254" y="187"/>
                      </a:lnTo>
                      <a:lnTo>
                        <a:pt x="243" y="217"/>
                      </a:lnTo>
                      <a:lnTo>
                        <a:pt x="233" y="249"/>
                      </a:lnTo>
                      <a:lnTo>
                        <a:pt x="221" y="280"/>
                      </a:lnTo>
                      <a:lnTo>
                        <a:pt x="211" y="311"/>
                      </a:lnTo>
                      <a:lnTo>
                        <a:pt x="201" y="342"/>
                      </a:lnTo>
                      <a:lnTo>
                        <a:pt x="191" y="373"/>
                      </a:lnTo>
                      <a:lnTo>
                        <a:pt x="182" y="404"/>
                      </a:lnTo>
                      <a:lnTo>
                        <a:pt x="173" y="435"/>
                      </a:lnTo>
                      <a:lnTo>
                        <a:pt x="164" y="466"/>
                      </a:lnTo>
                      <a:lnTo>
                        <a:pt x="155" y="498"/>
                      </a:lnTo>
                      <a:lnTo>
                        <a:pt x="146" y="528"/>
                      </a:lnTo>
                      <a:lnTo>
                        <a:pt x="139" y="560"/>
                      </a:lnTo>
                      <a:lnTo>
                        <a:pt x="131" y="591"/>
                      </a:lnTo>
                      <a:lnTo>
                        <a:pt x="122" y="622"/>
                      </a:lnTo>
                      <a:lnTo>
                        <a:pt x="115" y="653"/>
                      </a:lnTo>
                      <a:lnTo>
                        <a:pt x="108" y="684"/>
                      </a:lnTo>
                      <a:lnTo>
                        <a:pt x="101" y="715"/>
                      </a:lnTo>
                      <a:lnTo>
                        <a:pt x="95" y="746"/>
                      </a:lnTo>
                      <a:lnTo>
                        <a:pt x="88" y="777"/>
                      </a:lnTo>
                      <a:lnTo>
                        <a:pt x="81" y="809"/>
                      </a:lnTo>
                      <a:lnTo>
                        <a:pt x="76" y="840"/>
                      </a:lnTo>
                      <a:lnTo>
                        <a:pt x="70" y="871"/>
                      </a:lnTo>
                      <a:lnTo>
                        <a:pt x="64" y="902"/>
                      </a:lnTo>
                      <a:lnTo>
                        <a:pt x="58" y="933"/>
                      </a:lnTo>
                      <a:lnTo>
                        <a:pt x="54" y="964"/>
                      </a:lnTo>
                      <a:lnTo>
                        <a:pt x="49" y="995"/>
                      </a:lnTo>
                      <a:lnTo>
                        <a:pt x="44" y="1026"/>
                      </a:lnTo>
                      <a:lnTo>
                        <a:pt x="40" y="1058"/>
                      </a:lnTo>
                      <a:lnTo>
                        <a:pt x="36" y="1088"/>
                      </a:lnTo>
                      <a:lnTo>
                        <a:pt x="32" y="1120"/>
                      </a:lnTo>
                      <a:lnTo>
                        <a:pt x="28" y="1151"/>
                      </a:lnTo>
                      <a:lnTo>
                        <a:pt x="24" y="1182"/>
                      </a:lnTo>
                      <a:lnTo>
                        <a:pt x="21" y="1213"/>
                      </a:lnTo>
                      <a:lnTo>
                        <a:pt x="18" y="1244"/>
                      </a:lnTo>
                      <a:lnTo>
                        <a:pt x="16" y="1275"/>
                      </a:lnTo>
                      <a:lnTo>
                        <a:pt x="13" y="1306"/>
                      </a:lnTo>
                      <a:lnTo>
                        <a:pt x="11" y="1337"/>
                      </a:lnTo>
                      <a:lnTo>
                        <a:pt x="9" y="1369"/>
                      </a:lnTo>
                      <a:lnTo>
                        <a:pt x="7" y="1400"/>
                      </a:lnTo>
                      <a:lnTo>
                        <a:pt x="5" y="1431"/>
                      </a:lnTo>
                      <a:lnTo>
                        <a:pt x="3" y="1462"/>
                      </a:lnTo>
                      <a:lnTo>
                        <a:pt x="2" y="1493"/>
                      </a:lnTo>
                      <a:lnTo>
                        <a:pt x="2" y="1524"/>
                      </a:lnTo>
                      <a:lnTo>
                        <a:pt x="0" y="1555"/>
                      </a:lnTo>
                      <a:lnTo>
                        <a:pt x="0" y="1586"/>
                      </a:lnTo>
                      <a:lnTo>
                        <a:pt x="0" y="1618"/>
                      </a:lnTo>
                      <a:lnTo>
                        <a:pt x="0" y="1648"/>
                      </a:lnTo>
                      <a:lnTo>
                        <a:pt x="0" y="1680"/>
                      </a:lnTo>
                      <a:lnTo>
                        <a:pt x="0" y="1711"/>
                      </a:lnTo>
                      <a:lnTo>
                        <a:pt x="1" y="1742"/>
                      </a:lnTo>
                      <a:lnTo>
                        <a:pt x="2" y="1773"/>
                      </a:lnTo>
                      <a:lnTo>
                        <a:pt x="3" y="1804"/>
                      </a:lnTo>
                      <a:lnTo>
                        <a:pt x="4" y="1835"/>
                      </a:lnTo>
                      <a:lnTo>
                        <a:pt x="6" y="1866"/>
                      </a:lnTo>
                      <a:lnTo>
                        <a:pt x="7" y="1897"/>
                      </a:lnTo>
                      <a:lnTo>
                        <a:pt x="9" y="1929"/>
                      </a:lnTo>
                      <a:lnTo>
                        <a:pt x="11" y="1959"/>
                      </a:lnTo>
                      <a:lnTo>
                        <a:pt x="14" y="1991"/>
                      </a:lnTo>
                      <a:lnTo>
                        <a:pt x="16" y="2022"/>
                      </a:lnTo>
                      <a:lnTo>
                        <a:pt x="19" y="2053"/>
                      </a:lnTo>
                      <a:lnTo>
                        <a:pt x="23" y="2084"/>
                      </a:lnTo>
                      <a:lnTo>
                        <a:pt x="26" y="2115"/>
                      </a:lnTo>
                      <a:lnTo>
                        <a:pt x="30" y="2146"/>
                      </a:lnTo>
                      <a:lnTo>
                        <a:pt x="33" y="2178"/>
                      </a:lnTo>
                      <a:lnTo>
                        <a:pt x="37" y="2208"/>
                      </a:lnTo>
                      <a:lnTo>
                        <a:pt x="41" y="2240"/>
                      </a:lnTo>
                      <a:lnTo>
                        <a:pt x="46" y="2271"/>
                      </a:lnTo>
                      <a:lnTo>
                        <a:pt x="51" y="2302"/>
                      </a:lnTo>
                      <a:lnTo>
                        <a:pt x="56" y="2333"/>
                      </a:lnTo>
                      <a:lnTo>
                        <a:pt x="61" y="2364"/>
                      </a:lnTo>
                      <a:lnTo>
                        <a:pt x="66" y="2395"/>
                      </a:lnTo>
                      <a:lnTo>
                        <a:pt x="72" y="2426"/>
                      </a:lnTo>
                      <a:lnTo>
                        <a:pt x="78" y="2457"/>
                      </a:lnTo>
                      <a:lnTo>
                        <a:pt x="84" y="2489"/>
                      </a:lnTo>
                      <a:lnTo>
                        <a:pt x="90" y="2519"/>
                      </a:lnTo>
                      <a:lnTo>
                        <a:pt x="97" y="2551"/>
                      </a:lnTo>
                      <a:lnTo>
                        <a:pt x="104" y="2582"/>
                      </a:lnTo>
                      <a:lnTo>
                        <a:pt x="111" y="2613"/>
                      </a:lnTo>
                      <a:lnTo>
                        <a:pt x="118" y="2644"/>
                      </a:lnTo>
                      <a:lnTo>
                        <a:pt x="126" y="2675"/>
                      </a:lnTo>
                      <a:lnTo>
                        <a:pt x="133" y="2706"/>
                      </a:lnTo>
                      <a:lnTo>
                        <a:pt x="142" y="2738"/>
                      </a:lnTo>
                      <a:lnTo>
                        <a:pt x="150" y="2768"/>
                      </a:lnTo>
                      <a:lnTo>
                        <a:pt x="159" y="2800"/>
                      </a:lnTo>
                      <a:lnTo>
                        <a:pt x="167" y="2831"/>
                      </a:lnTo>
                      <a:lnTo>
                        <a:pt x="177" y="2862"/>
                      </a:lnTo>
                      <a:lnTo>
                        <a:pt x="186" y="2893"/>
                      </a:lnTo>
                      <a:lnTo>
                        <a:pt x="196" y="2924"/>
                      </a:lnTo>
                      <a:lnTo>
                        <a:pt x="205" y="2955"/>
                      </a:lnTo>
                      <a:lnTo>
                        <a:pt x="216" y="2986"/>
                      </a:lnTo>
                      <a:lnTo>
                        <a:pt x="225" y="3017"/>
                      </a:lnTo>
                      <a:lnTo>
                        <a:pt x="237" y="3049"/>
                      </a:lnTo>
                      <a:lnTo>
                        <a:pt x="247" y="3079"/>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p:nvSpPr>
              <p:spPr bwMode="auto">
                <a:xfrm>
                  <a:off x="3694413" y="5526088"/>
                  <a:ext cx="125412" cy="328613"/>
                </a:xfrm>
                <a:custGeom>
                  <a:avLst/>
                  <a:gdLst>
                    <a:gd name="T0" fmla="*/ 0 w 79"/>
                    <a:gd name="T1" fmla="*/ 0 h 207"/>
                    <a:gd name="T2" fmla="*/ 12 w 79"/>
                    <a:gd name="T3" fmla="*/ 32 h 207"/>
                    <a:gd name="T4" fmla="*/ 23 w 79"/>
                    <a:gd name="T5" fmla="*/ 63 h 207"/>
                    <a:gd name="T6" fmla="*/ 35 w 79"/>
                    <a:gd name="T7" fmla="*/ 94 h 207"/>
                    <a:gd name="T8" fmla="*/ 46 w 79"/>
                    <a:gd name="T9" fmla="*/ 125 h 207"/>
                    <a:gd name="T10" fmla="*/ 59 w 79"/>
                    <a:gd name="T11" fmla="*/ 156 h 207"/>
                    <a:gd name="T12" fmla="*/ 72 w 79"/>
                    <a:gd name="T13" fmla="*/ 187 h 207"/>
                    <a:gd name="T14" fmla="*/ 79 w 79"/>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07">
                      <a:moveTo>
                        <a:pt x="0" y="0"/>
                      </a:moveTo>
                      <a:lnTo>
                        <a:pt x="12" y="32"/>
                      </a:lnTo>
                      <a:lnTo>
                        <a:pt x="23" y="63"/>
                      </a:lnTo>
                      <a:lnTo>
                        <a:pt x="35" y="94"/>
                      </a:lnTo>
                      <a:lnTo>
                        <a:pt x="46" y="125"/>
                      </a:lnTo>
                      <a:lnTo>
                        <a:pt x="59" y="156"/>
                      </a:lnTo>
                      <a:lnTo>
                        <a:pt x="72" y="187"/>
                      </a:lnTo>
                      <a:lnTo>
                        <a:pt x="79" y="20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3980513" y="638175"/>
                  <a:ext cx="85725" cy="5216525"/>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3286">
                      <a:moveTo>
                        <a:pt x="54" y="0"/>
                      </a:moveTo>
                      <a:lnTo>
                        <a:pt x="54" y="25"/>
                      </a:lnTo>
                      <a:lnTo>
                        <a:pt x="45" y="157"/>
                      </a:lnTo>
                      <a:lnTo>
                        <a:pt x="38" y="290"/>
                      </a:lnTo>
                      <a:lnTo>
                        <a:pt x="30" y="421"/>
                      </a:lnTo>
                      <a:lnTo>
                        <a:pt x="24" y="553"/>
                      </a:lnTo>
                      <a:lnTo>
                        <a:pt x="19" y="686"/>
                      </a:lnTo>
                      <a:lnTo>
                        <a:pt x="14" y="818"/>
                      </a:lnTo>
                      <a:lnTo>
                        <a:pt x="9" y="950"/>
                      </a:lnTo>
                      <a:lnTo>
                        <a:pt x="6" y="1082"/>
                      </a:lnTo>
                      <a:lnTo>
                        <a:pt x="3" y="1214"/>
                      </a:lnTo>
                      <a:lnTo>
                        <a:pt x="2" y="1346"/>
                      </a:lnTo>
                      <a:lnTo>
                        <a:pt x="0" y="1478"/>
                      </a:lnTo>
                      <a:lnTo>
                        <a:pt x="0" y="1610"/>
                      </a:lnTo>
                      <a:lnTo>
                        <a:pt x="0" y="1743"/>
                      </a:lnTo>
                      <a:lnTo>
                        <a:pt x="1" y="1874"/>
                      </a:lnTo>
                      <a:lnTo>
                        <a:pt x="2" y="2007"/>
                      </a:lnTo>
                      <a:lnTo>
                        <a:pt x="5" y="2139"/>
                      </a:lnTo>
                      <a:lnTo>
                        <a:pt x="7" y="2271"/>
                      </a:lnTo>
                      <a:lnTo>
                        <a:pt x="12" y="2403"/>
                      </a:lnTo>
                      <a:lnTo>
                        <a:pt x="16" y="2535"/>
                      </a:lnTo>
                      <a:lnTo>
                        <a:pt x="22" y="2667"/>
                      </a:lnTo>
                      <a:lnTo>
                        <a:pt x="27" y="2800"/>
                      </a:lnTo>
                      <a:lnTo>
                        <a:pt x="34" y="2931"/>
                      </a:lnTo>
                      <a:lnTo>
                        <a:pt x="41" y="3063"/>
                      </a:lnTo>
                      <a:lnTo>
                        <a:pt x="50" y="3196"/>
                      </a:lnTo>
                      <a:lnTo>
                        <a:pt x="54" y="3261"/>
                      </a:lnTo>
                      <a:lnTo>
                        <a:pt x="54" y="3286"/>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1"/>
                <p:cNvSpPr>
                  <a:spLocks noChangeShapeType="1"/>
                </p:cNvSpPr>
                <p:nvPr/>
              </p:nvSpPr>
              <p:spPr bwMode="auto">
                <a:xfrm>
                  <a:off x="3823956" y="638175"/>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2"/>
                <p:cNvSpPr>
                  <a:spLocks noChangeShapeType="1"/>
                </p:cNvSpPr>
                <p:nvPr/>
              </p:nvSpPr>
              <p:spPr bwMode="auto">
                <a:xfrm>
                  <a:off x="3825752" y="5854700"/>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133850" y="855663"/>
                  <a:ext cx="736600" cy="4779963"/>
                </a:xfrm>
                <a:custGeom>
                  <a:avLst/>
                  <a:gdLst>
                    <a:gd name="T0" fmla="*/ 443 w 464"/>
                    <a:gd name="T1" fmla="*/ 32 h 3011"/>
                    <a:gd name="T2" fmla="*/ 403 w 464"/>
                    <a:gd name="T3" fmla="*/ 94 h 3011"/>
                    <a:gd name="T4" fmla="*/ 366 w 464"/>
                    <a:gd name="T5" fmla="*/ 156 h 3011"/>
                    <a:gd name="T6" fmla="*/ 330 w 464"/>
                    <a:gd name="T7" fmla="*/ 218 h 3011"/>
                    <a:gd name="T8" fmla="*/ 297 w 464"/>
                    <a:gd name="T9" fmla="*/ 281 h 3011"/>
                    <a:gd name="T10" fmla="*/ 266 w 464"/>
                    <a:gd name="T11" fmla="*/ 343 h 3011"/>
                    <a:gd name="T12" fmla="*/ 237 w 464"/>
                    <a:gd name="T13" fmla="*/ 405 h 3011"/>
                    <a:gd name="T14" fmla="*/ 210 w 464"/>
                    <a:gd name="T15" fmla="*/ 467 h 3011"/>
                    <a:gd name="T16" fmla="*/ 184 w 464"/>
                    <a:gd name="T17" fmla="*/ 529 h 3011"/>
                    <a:gd name="T18" fmla="*/ 161 w 464"/>
                    <a:gd name="T19" fmla="*/ 592 h 3011"/>
                    <a:gd name="T20" fmla="*/ 140 w 464"/>
                    <a:gd name="T21" fmla="*/ 654 h 3011"/>
                    <a:gd name="T22" fmla="*/ 120 w 464"/>
                    <a:gd name="T23" fmla="*/ 716 h 3011"/>
                    <a:gd name="T24" fmla="*/ 101 w 464"/>
                    <a:gd name="T25" fmla="*/ 778 h 3011"/>
                    <a:gd name="T26" fmla="*/ 84 w 464"/>
                    <a:gd name="T27" fmla="*/ 841 h 3011"/>
                    <a:gd name="T28" fmla="*/ 69 w 464"/>
                    <a:gd name="T29" fmla="*/ 903 h 3011"/>
                    <a:gd name="T30" fmla="*/ 56 w 464"/>
                    <a:gd name="T31" fmla="*/ 965 h 3011"/>
                    <a:gd name="T32" fmla="*/ 43 w 464"/>
                    <a:gd name="T33" fmla="*/ 1027 h 3011"/>
                    <a:gd name="T34" fmla="*/ 33 w 464"/>
                    <a:gd name="T35" fmla="*/ 1089 h 3011"/>
                    <a:gd name="T36" fmla="*/ 24 w 464"/>
                    <a:gd name="T37" fmla="*/ 1152 h 3011"/>
                    <a:gd name="T38" fmla="*/ 17 w 464"/>
                    <a:gd name="T39" fmla="*/ 1214 h 3011"/>
                    <a:gd name="T40" fmla="*/ 11 w 464"/>
                    <a:gd name="T41" fmla="*/ 1276 h 3011"/>
                    <a:gd name="T42" fmla="*/ 6 w 464"/>
                    <a:gd name="T43" fmla="*/ 1338 h 3011"/>
                    <a:gd name="T44" fmla="*/ 2 w 464"/>
                    <a:gd name="T45" fmla="*/ 1401 h 3011"/>
                    <a:gd name="T46" fmla="*/ 1 w 464"/>
                    <a:gd name="T47" fmla="*/ 1463 h 3011"/>
                    <a:gd name="T48" fmla="*/ 0 w 464"/>
                    <a:gd name="T49" fmla="*/ 1525 h 3011"/>
                    <a:gd name="T50" fmla="*/ 2 w 464"/>
                    <a:gd name="T51" fmla="*/ 1587 h 3011"/>
                    <a:gd name="T52" fmla="*/ 4 w 464"/>
                    <a:gd name="T53" fmla="*/ 1649 h 3011"/>
                    <a:gd name="T54" fmla="*/ 8 w 464"/>
                    <a:gd name="T55" fmla="*/ 1712 h 3011"/>
                    <a:gd name="T56" fmla="*/ 14 w 464"/>
                    <a:gd name="T57" fmla="*/ 1774 h 3011"/>
                    <a:gd name="T58" fmla="*/ 21 w 464"/>
                    <a:gd name="T59" fmla="*/ 1836 h 3011"/>
                    <a:gd name="T60" fmla="*/ 29 w 464"/>
                    <a:gd name="T61" fmla="*/ 1898 h 3011"/>
                    <a:gd name="T62" fmla="*/ 39 w 464"/>
                    <a:gd name="T63" fmla="*/ 1961 h 3011"/>
                    <a:gd name="T64" fmla="*/ 51 w 464"/>
                    <a:gd name="T65" fmla="*/ 2023 h 3011"/>
                    <a:gd name="T66" fmla="*/ 63 w 464"/>
                    <a:gd name="T67" fmla="*/ 2085 h 3011"/>
                    <a:gd name="T68" fmla="*/ 79 w 464"/>
                    <a:gd name="T69" fmla="*/ 2147 h 3011"/>
                    <a:gd name="T70" fmla="*/ 94 w 464"/>
                    <a:gd name="T71" fmla="*/ 2209 h 3011"/>
                    <a:gd name="T72" fmla="*/ 112 w 464"/>
                    <a:gd name="T73" fmla="*/ 2272 h 3011"/>
                    <a:gd name="T74" fmla="*/ 131 w 464"/>
                    <a:gd name="T75" fmla="*/ 2334 h 3011"/>
                    <a:gd name="T76" fmla="*/ 153 w 464"/>
                    <a:gd name="T77" fmla="*/ 2396 h 3011"/>
                    <a:gd name="T78" fmla="*/ 175 w 464"/>
                    <a:gd name="T79" fmla="*/ 2458 h 3011"/>
                    <a:gd name="T80" fmla="*/ 200 w 464"/>
                    <a:gd name="T81" fmla="*/ 2521 h 3011"/>
                    <a:gd name="T82" fmla="*/ 226 w 464"/>
                    <a:gd name="T83" fmla="*/ 2583 h 3011"/>
                    <a:gd name="T84" fmla="*/ 255 w 464"/>
                    <a:gd name="T85" fmla="*/ 2645 h 3011"/>
                    <a:gd name="T86" fmla="*/ 285 w 464"/>
                    <a:gd name="T87" fmla="*/ 2707 h 3011"/>
                    <a:gd name="T88" fmla="*/ 317 w 464"/>
                    <a:gd name="T89" fmla="*/ 2769 h 3011"/>
                    <a:gd name="T90" fmla="*/ 352 w 464"/>
                    <a:gd name="T91" fmla="*/ 2832 h 3011"/>
                    <a:gd name="T92" fmla="*/ 388 w 464"/>
                    <a:gd name="T93" fmla="*/ 2894 h 3011"/>
                    <a:gd name="T94" fmla="*/ 427 w 464"/>
                    <a:gd name="T95" fmla="*/ 2956 h 3011"/>
                    <a:gd name="T96" fmla="*/ 464 w 464"/>
                    <a:gd name="T9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4" h="3011">
                      <a:moveTo>
                        <a:pt x="464" y="0"/>
                      </a:moveTo>
                      <a:lnTo>
                        <a:pt x="443" y="32"/>
                      </a:lnTo>
                      <a:lnTo>
                        <a:pt x="423" y="63"/>
                      </a:lnTo>
                      <a:lnTo>
                        <a:pt x="403" y="94"/>
                      </a:lnTo>
                      <a:lnTo>
                        <a:pt x="384" y="125"/>
                      </a:lnTo>
                      <a:lnTo>
                        <a:pt x="366" y="156"/>
                      </a:lnTo>
                      <a:lnTo>
                        <a:pt x="347" y="187"/>
                      </a:lnTo>
                      <a:lnTo>
                        <a:pt x="330" y="218"/>
                      </a:lnTo>
                      <a:lnTo>
                        <a:pt x="313" y="249"/>
                      </a:lnTo>
                      <a:lnTo>
                        <a:pt x="297" y="281"/>
                      </a:lnTo>
                      <a:lnTo>
                        <a:pt x="282" y="311"/>
                      </a:lnTo>
                      <a:lnTo>
                        <a:pt x="266" y="343"/>
                      </a:lnTo>
                      <a:lnTo>
                        <a:pt x="251" y="374"/>
                      </a:lnTo>
                      <a:lnTo>
                        <a:pt x="237" y="405"/>
                      </a:lnTo>
                      <a:lnTo>
                        <a:pt x="223" y="436"/>
                      </a:lnTo>
                      <a:lnTo>
                        <a:pt x="210" y="467"/>
                      </a:lnTo>
                      <a:lnTo>
                        <a:pt x="197" y="498"/>
                      </a:lnTo>
                      <a:lnTo>
                        <a:pt x="184" y="529"/>
                      </a:lnTo>
                      <a:lnTo>
                        <a:pt x="172" y="560"/>
                      </a:lnTo>
                      <a:lnTo>
                        <a:pt x="161" y="592"/>
                      </a:lnTo>
                      <a:lnTo>
                        <a:pt x="150" y="623"/>
                      </a:lnTo>
                      <a:lnTo>
                        <a:pt x="140" y="654"/>
                      </a:lnTo>
                      <a:lnTo>
                        <a:pt x="129" y="685"/>
                      </a:lnTo>
                      <a:lnTo>
                        <a:pt x="120" y="716"/>
                      </a:lnTo>
                      <a:lnTo>
                        <a:pt x="110" y="747"/>
                      </a:lnTo>
                      <a:lnTo>
                        <a:pt x="101" y="778"/>
                      </a:lnTo>
                      <a:lnTo>
                        <a:pt x="93" y="809"/>
                      </a:lnTo>
                      <a:lnTo>
                        <a:pt x="84" y="841"/>
                      </a:lnTo>
                      <a:lnTo>
                        <a:pt x="77" y="871"/>
                      </a:lnTo>
                      <a:lnTo>
                        <a:pt x="69" y="903"/>
                      </a:lnTo>
                      <a:lnTo>
                        <a:pt x="62" y="934"/>
                      </a:lnTo>
                      <a:lnTo>
                        <a:pt x="56" y="965"/>
                      </a:lnTo>
                      <a:lnTo>
                        <a:pt x="49" y="996"/>
                      </a:lnTo>
                      <a:lnTo>
                        <a:pt x="43" y="1027"/>
                      </a:lnTo>
                      <a:lnTo>
                        <a:pt x="38" y="1058"/>
                      </a:lnTo>
                      <a:lnTo>
                        <a:pt x="33" y="1089"/>
                      </a:lnTo>
                      <a:lnTo>
                        <a:pt x="28" y="1120"/>
                      </a:lnTo>
                      <a:lnTo>
                        <a:pt x="24" y="1152"/>
                      </a:lnTo>
                      <a:lnTo>
                        <a:pt x="20" y="1183"/>
                      </a:lnTo>
                      <a:lnTo>
                        <a:pt x="17" y="1214"/>
                      </a:lnTo>
                      <a:lnTo>
                        <a:pt x="14" y="1245"/>
                      </a:lnTo>
                      <a:lnTo>
                        <a:pt x="11" y="1276"/>
                      </a:lnTo>
                      <a:lnTo>
                        <a:pt x="8" y="1307"/>
                      </a:lnTo>
                      <a:lnTo>
                        <a:pt x="6" y="1338"/>
                      </a:lnTo>
                      <a:lnTo>
                        <a:pt x="4" y="1369"/>
                      </a:lnTo>
                      <a:lnTo>
                        <a:pt x="2" y="1401"/>
                      </a:lnTo>
                      <a:lnTo>
                        <a:pt x="1" y="1431"/>
                      </a:lnTo>
                      <a:lnTo>
                        <a:pt x="1" y="1463"/>
                      </a:lnTo>
                      <a:lnTo>
                        <a:pt x="0" y="1494"/>
                      </a:lnTo>
                      <a:lnTo>
                        <a:pt x="0" y="1525"/>
                      </a:lnTo>
                      <a:lnTo>
                        <a:pt x="1" y="1556"/>
                      </a:lnTo>
                      <a:lnTo>
                        <a:pt x="2" y="1587"/>
                      </a:lnTo>
                      <a:lnTo>
                        <a:pt x="2" y="1618"/>
                      </a:lnTo>
                      <a:lnTo>
                        <a:pt x="4" y="1649"/>
                      </a:lnTo>
                      <a:lnTo>
                        <a:pt x="6" y="1680"/>
                      </a:lnTo>
                      <a:lnTo>
                        <a:pt x="8" y="1712"/>
                      </a:lnTo>
                      <a:lnTo>
                        <a:pt x="11" y="1742"/>
                      </a:lnTo>
                      <a:lnTo>
                        <a:pt x="14" y="1774"/>
                      </a:lnTo>
                      <a:lnTo>
                        <a:pt x="17" y="1805"/>
                      </a:lnTo>
                      <a:lnTo>
                        <a:pt x="21" y="1836"/>
                      </a:lnTo>
                      <a:lnTo>
                        <a:pt x="25" y="1867"/>
                      </a:lnTo>
                      <a:lnTo>
                        <a:pt x="29" y="1898"/>
                      </a:lnTo>
                      <a:lnTo>
                        <a:pt x="34" y="1929"/>
                      </a:lnTo>
                      <a:lnTo>
                        <a:pt x="39" y="1961"/>
                      </a:lnTo>
                      <a:lnTo>
                        <a:pt x="45" y="1991"/>
                      </a:lnTo>
                      <a:lnTo>
                        <a:pt x="51" y="2023"/>
                      </a:lnTo>
                      <a:lnTo>
                        <a:pt x="58" y="2054"/>
                      </a:lnTo>
                      <a:lnTo>
                        <a:pt x="63" y="2085"/>
                      </a:lnTo>
                      <a:lnTo>
                        <a:pt x="71" y="2116"/>
                      </a:lnTo>
                      <a:lnTo>
                        <a:pt x="79" y="2147"/>
                      </a:lnTo>
                      <a:lnTo>
                        <a:pt x="86" y="2178"/>
                      </a:lnTo>
                      <a:lnTo>
                        <a:pt x="94" y="2209"/>
                      </a:lnTo>
                      <a:lnTo>
                        <a:pt x="103" y="2240"/>
                      </a:lnTo>
                      <a:lnTo>
                        <a:pt x="112" y="2272"/>
                      </a:lnTo>
                      <a:lnTo>
                        <a:pt x="121" y="2302"/>
                      </a:lnTo>
                      <a:lnTo>
                        <a:pt x="131" y="2334"/>
                      </a:lnTo>
                      <a:lnTo>
                        <a:pt x="142" y="2365"/>
                      </a:lnTo>
                      <a:lnTo>
                        <a:pt x="153" y="2396"/>
                      </a:lnTo>
                      <a:lnTo>
                        <a:pt x="164" y="2427"/>
                      </a:lnTo>
                      <a:lnTo>
                        <a:pt x="175" y="2458"/>
                      </a:lnTo>
                      <a:lnTo>
                        <a:pt x="188" y="2489"/>
                      </a:lnTo>
                      <a:lnTo>
                        <a:pt x="200" y="2521"/>
                      </a:lnTo>
                      <a:lnTo>
                        <a:pt x="213" y="2551"/>
                      </a:lnTo>
                      <a:lnTo>
                        <a:pt x="226" y="2583"/>
                      </a:lnTo>
                      <a:lnTo>
                        <a:pt x="240" y="2614"/>
                      </a:lnTo>
                      <a:lnTo>
                        <a:pt x="255" y="2645"/>
                      </a:lnTo>
                      <a:lnTo>
                        <a:pt x="270" y="2676"/>
                      </a:lnTo>
                      <a:lnTo>
                        <a:pt x="285" y="2707"/>
                      </a:lnTo>
                      <a:lnTo>
                        <a:pt x="301" y="2738"/>
                      </a:lnTo>
                      <a:lnTo>
                        <a:pt x="317" y="2769"/>
                      </a:lnTo>
                      <a:lnTo>
                        <a:pt x="334" y="2800"/>
                      </a:lnTo>
                      <a:lnTo>
                        <a:pt x="352" y="2832"/>
                      </a:lnTo>
                      <a:lnTo>
                        <a:pt x="369" y="2862"/>
                      </a:lnTo>
                      <a:lnTo>
                        <a:pt x="388" y="2894"/>
                      </a:lnTo>
                      <a:lnTo>
                        <a:pt x="408" y="2925"/>
                      </a:lnTo>
                      <a:lnTo>
                        <a:pt x="427" y="2956"/>
                      </a:lnTo>
                      <a:lnTo>
                        <a:pt x="448" y="2987"/>
                      </a:lnTo>
                      <a:lnTo>
                        <a:pt x="464"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5837237" y="855663"/>
                  <a:ext cx="52388" cy="4779963"/>
                </a:xfrm>
                <a:custGeom>
                  <a:avLst/>
                  <a:gdLst>
                    <a:gd name="T0" fmla="*/ 33 w 33"/>
                    <a:gd name="T1" fmla="*/ 0 h 3011"/>
                    <a:gd name="T2" fmla="*/ 33 w 33"/>
                    <a:gd name="T3" fmla="*/ 332 h 3011"/>
                    <a:gd name="T4" fmla="*/ 27 w 33"/>
                    <a:gd name="T5" fmla="*/ 446 h 3011"/>
                    <a:gd name="T6" fmla="*/ 22 w 33"/>
                    <a:gd name="T7" fmla="*/ 560 h 3011"/>
                    <a:gd name="T8" fmla="*/ 16 w 33"/>
                    <a:gd name="T9" fmla="*/ 673 h 3011"/>
                    <a:gd name="T10" fmla="*/ 12 w 33"/>
                    <a:gd name="T11" fmla="*/ 787 h 3011"/>
                    <a:gd name="T12" fmla="*/ 9 w 33"/>
                    <a:gd name="T13" fmla="*/ 901 h 3011"/>
                    <a:gd name="T14" fmla="*/ 6 w 33"/>
                    <a:gd name="T15" fmla="*/ 1015 h 3011"/>
                    <a:gd name="T16" fmla="*/ 3 w 33"/>
                    <a:gd name="T17" fmla="*/ 1129 h 3011"/>
                    <a:gd name="T18" fmla="*/ 2 w 33"/>
                    <a:gd name="T19" fmla="*/ 1242 h 3011"/>
                    <a:gd name="T20" fmla="*/ 1 w 33"/>
                    <a:gd name="T21" fmla="*/ 1357 h 3011"/>
                    <a:gd name="T22" fmla="*/ 0 w 33"/>
                    <a:gd name="T23" fmla="*/ 1470 h 3011"/>
                    <a:gd name="T24" fmla="*/ 0 w 33"/>
                    <a:gd name="T25" fmla="*/ 1584 h 3011"/>
                    <a:gd name="T26" fmla="*/ 1 w 33"/>
                    <a:gd name="T27" fmla="*/ 1698 h 3011"/>
                    <a:gd name="T28" fmla="*/ 2 w 33"/>
                    <a:gd name="T29" fmla="*/ 1812 h 3011"/>
                    <a:gd name="T30" fmla="*/ 4 w 33"/>
                    <a:gd name="T31" fmla="*/ 1926 h 3011"/>
                    <a:gd name="T32" fmla="*/ 7 w 33"/>
                    <a:gd name="T33" fmla="*/ 2039 h 3011"/>
                    <a:gd name="T34" fmla="*/ 10 w 33"/>
                    <a:gd name="T35" fmla="*/ 2153 h 3011"/>
                    <a:gd name="T36" fmla="*/ 13 w 33"/>
                    <a:gd name="T37" fmla="*/ 2268 h 3011"/>
                    <a:gd name="T38" fmla="*/ 18 w 33"/>
                    <a:gd name="T39" fmla="*/ 2381 h 3011"/>
                    <a:gd name="T40" fmla="*/ 23 w 33"/>
                    <a:gd name="T41" fmla="*/ 2495 h 3011"/>
                    <a:gd name="T42" fmla="*/ 29 w 33"/>
                    <a:gd name="T43" fmla="*/ 2608 h 3011"/>
                    <a:gd name="T44" fmla="*/ 33 w 33"/>
                    <a:gd name="T45" fmla="*/ 2680 h 3011"/>
                    <a:gd name="T46" fmla="*/ 33 w 33"/>
                    <a:gd name="T4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3011">
                      <a:moveTo>
                        <a:pt x="33" y="0"/>
                      </a:moveTo>
                      <a:lnTo>
                        <a:pt x="33" y="332"/>
                      </a:lnTo>
                      <a:lnTo>
                        <a:pt x="27" y="446"/>
                      </a:lnTo>
                      <a:lnTo>
                        <a:pt x="22" y="560"/>
                      </a:lnTo>
                      <a:lnTo>
                        <a:pt x="16" y="673"/>
                      </a:lnTo>
                      <a:lnTo>
                        <a:pt x="12" y="787"/>
                      </a:lnTo>
                      <a:lnTo>
                        <a:pt x="9" y="901"/>
                      </a:lnTo>
                      <a:lnTo>
                        <a:pt x="6" y="1015"/>
                      </a:lnTo>
                      <a:lnTo>
                        <a:pt x="3" y="1129"/>
                      </a:lnTo>
                      <a:lnTo>
                        <a:pt x="2" y="1242"/>
                      </a:lnTo>
                      <a:lnTo>
                        <a:pt x="1" y="1357"/>
                      </a:lnTo>
                      <a:lnTo>
                        <a:pt x="0" y="1470"/>
                      </a:lnTo>
                      <a:lnTo>
                        <a:pt x="0" y="1584"/>
                      </a:lnTo>
                      <a:lnTo>
                        <a:pt x="1" y="1698"/>
                      </a:lnTo>
                      <a:lnTo>
                        <a:pt x="2" y="1812"/>
                      </a:lnTo>
                      <a:lnTo>
                        <a:pt x="4" y="1926"/>
                      </a:lnTo>
                      <a:lnTo>
                        <a:pt x="7" y="2039"/>
                      </a:lnTo>
                      <a:lnTo>
                        <a:pt x="10" y="2153"/>
                      </a:lnTo>
                      <a:lnTo>
                        <a:pt x="13" y="2268"/>
                      </a:lnTo>
                      <a:lnTo>
                        <a:pt x="18" y="2381"/>
                      </a:lnTo>
                      <a:lnTo>
                        <a:pt x="23" y="2495"/>
                      </a:lnTo>
                      <a:lnTo>
                        <a:pt x="29" y="2608"/>
                      </a:lnTo>
                      <a:lnTo>
                        <a:pt x="33" y="2680"/>
                      </a:lnTo>
                      <a:lnTo>
                        <a:pt x="33"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5"/>
                <p:cNvSpPr>
                  <a:spLocks noChangeShapeType="1"/>
                </p:cNvSpPr>
                <p:nvPr/>
              </p:nvSpPr>
              <p:spPr bwMode="auto">
                <a:xfrm>
                  <a:off x="4870450" y="855663"/>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6"/>
                <p:cNvSpPr>
                  <a:spLocks noChangeShapeType="1"/>
                </p:cNvSpPr>
                <p:nvPr/>
              </p:nvSpPr>
              <p:spPr bwMode="auto">
                <a:xfrm>
                  <a:off x="4870450" y="5635625"/>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7"/>
                <p:cNvSpPr>
                  <a:spLocks noChangeShapeType="1"/>
                </p:cNvSpPr>
                <p:nvPr/>
              </p:nvSpPr>
              <p:spPr bwMode="auto">
                <a:xfrm>
                  <a:off x="3159125" y="3246438"/>
                  <a:ext cx="2921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8"/>
                <p:cNvSpPr>
                  <a:spLocks noChangeShapeType="1"/>
                </p:cNvSpPr>
                <p:nvPr/>
              </p:nvSpPr>
              <p:spPr bwMode="auto">
                <a:xfrm>
                  <a:off x="4125912" y="3246438"/>
                  <a:ext cx="793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30"/>
              <p:cNvSpPr/>
              <p:nvPr/>
            </p:nvSpPr>
            <p:spPr>
              <a:xfrm>
                <a:off x="3274062" y="1066800"/>
                <a:ext cx="6974734" cy="1083175"/>
              </a:xfrm>
              <a:custGeom>
                <a:avLst/>
                <a:gdLst>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379589 w 8582900"/>
                  <a:gd name="connsiteY0" fmla="*/ 801747 h 801747"/>
                  <a:gd name="connsiteX1" fmla="*/ 5379589 w 8582900"/>
                  <a:gd name="connsiteY1" fmla="*/ 519645 h 801747"/>
                  <a:gd name="connsiteX2" fmla="*/ 8035240 w 8582900"/>
                  <a:gd name="connsiteY2" fmla="*/ 578011 h 801747"/>
                  <a:gd name="connsiteX3" fmla="*/ 8044967 w 8582900"/>
                  <a:gd name="connsiteY3" fmla="*/ 597466 h 801747"/>
                  <a:gd name="connsiteX4" fmla="*/ 8025512 w 8582900"/>
                  <a:gd name="connsiteY4" fmla="*/ 72173 h 801747"/>
                  <a:gd name="connsiteX5" fmla="*/ 574125 w 8582900"/>
                  <a:gd name="connsiteY5" fmla="*/ 13807 h 801747"/>
                  <a:gd name="connsiteX6" fmla="*/ 846500 w 8582900"/>
                  <a:gd name="connsiteY6" fmla="*/ 159722 h 801747"/>
                  <a:gd name="connsiteX7" fmla="*/ 262840 w 8582900"/>
                  <a:gd name="connsiteY7" fmla="*/ 237543 h 801747"/>
                  <a:gd name="connsiteX8" fmla="*/ 972959 w 8582900"/>
                  <a:gd name="connsiteY8" fmla="*/ 315364 h 801747"/>
                  <a:gd name="connsiteX9" fmla="*/ 185018 w 8582900"/>
                  <a:gd name="connsiteY9" fmla="*/ 441824 h 801747"/>
                  <a:gd name="connsiteX10" fmla="*/ 3823163 w 8582900"/>
                  <a:gd name="connsiteY10" fmla="*/ 471007 h 801747"/>
                  <a:gd name="connsiteX11" fmla="*/ 3823163 w 8582900"/>
                  <a:gd name="connsiteY11" fmla="*/ 801747 h 801747"/>
                  <a:gd name="connsiteX12" fmla="*/ 5379589 w 8582900"/>
                  <a:gd name="connsiteY12" fmla="*/ 801747 h 801747"/>
                  <a:gd name="connsiteX0" fmla="*/ 5345892 w 8549203"/>
                  <a:gd name="connsiteY0" fmla="*/ 801747 h 801747"/>
                  <a:gd name="connsiteX1" fmla="*/ 5345892 w 8549203"/>
                  <a:gd name="connsiteY1" fmla="*/ 519645 h 801747"/>
                  <a:gd name="connsiteX2" fmla="*/ 8001543 w 8549203"/>
                  <a:gd name="connsiteY2" fmla="*/ 578011 h 801747"/>
                  <a:gd name="connsiteX3" fmla="*/ 8011270 w 8549203"/>
                  <a:gd name="connsiteY3" fmla="*/ 597466 h 801747"/>
                  <a:gd name="connsiteX4" fmla="*/ 7991815 w 8549203"/>
                  <a:gd name="connsiteY4" fmla="*/ 72173 h 801747"/>
                  <a:gd name="connsiteX5" fmla="*/ 540428 w 8549203"/>
                  <a:gd name="connsiteY5" fmla="*/ 13807 h 801747"/>
                  <a:gd name="connsiteX6" fmla="*/ 812803 w 8549203"/>
                  <a:gd name="connsiteY6" fmla="*/ 159722 h 801747"/>
                  <a:gd name="connsiteX7" fmla="*/ 229143 w 8549203"/>
                  <a:gd name="connsiteY7" fmla="*/ 237543 h 801747"/>
                  <a:gd name="connsiteX8" fmla="*/ 939262 w 8549203"/>
                  <a:gd name="connsiteY8" fmla="*/ 315364 h 801747"/>
                  <a:gd name="connsiteX9" fmla="*/ 151321 w 8549203"/>
                  <a:gd name="connsiteY9" fmla="*/ 441824 h 801747"/>
                  <a:gd name="connsiteX10" fmla="*/ 3789466 w 8549203"/>
                  <a:gd name="connsiteY10" fmla="*/ 471007 h 801747"/>
                  <a:gd name="connsiteX11" fmla="*/ 3789466 w 8549203"/>
                  <a:gd name="connsiteY11" fmla="*/ 801747 h 801747"/>
                  <a:gd name="connsiteX12" fmla="*/ 5345892 w 854920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068931"/>
                  <a:gd name="connsiteY0" fmla="*/ 801747 h 801747"/>
                  <a:gd name="connsiteX1" fmla="*/ 5214026 w 8068931"/>
                  <a:gd name="connsiteY1" fmla="*/ 519645 h 801747"/>
                  <a:gd name="connsiteX2" fmla="*/ 7869677 w 8068931"/>
                  <a:gd name="connsiteY2" fmla="*/ 578011 h 801747"/>
                  <a:gd name="connsiteX3" fmla="*/ 7879404 w 8068931"/>
                  <a:gd name="connsiteY3" fmla="*/ 597466 h 801747"/>
                  <a:gd name="connsiteX4" fmla="*/ 7859949 w 8068931"/>
                  <a:gd name="connsiteY4" fmla="*/ 72173 h 801747"/>
                  <a:gd name="connsiteX5" fmla="*/ 0 w 8068931"/>
                  <a:gd name="connsiteY5" fmla="*/ 13807 h 801747"/>
                  <a:gd name="connsiteX6" fmla="*/ 680937 w 8068931"/>
                  <a:gd name="connsiteY6" fmla="*/ 159722 h 801747"/>
                  <a:gd name="connsiteX7" fmla="*/ 97277 w 8068931"/>
                  <a:gd name="connsiteY7" fmla="*/ 237543 h 801747"/>
                  <a:gd name="connsiteX8" fmla="*/ 807396 w 8068931"/>
                  <a:gd name="connsiteY8" fmla="*/ 315364 h 801747"/>
                  <a:gd name="connsiteX9" fmla="*/ 19455 w 8068931"/>
                  <a:gd name="connsiteY9" fmla="*/ 441824 h 801747"/>
                  <a:gd name="connsiteX10" fmla="*/ 3657600 w 8068931"/>
                  <a:gd name="connsiteY10" fmla="*/ 471007 h 801747"/>
                  <a:gd name="connsiteX11" fmla="*/ 3657600 w 8068931"/>
                  <a:gd name="connsiteY11" fmla="*/ 801747 h 801747"/>
                  <a:gd name="connsiteX12" fmla="*/ 5214026 w 8068931"/>
                  <a:gd name="connsiteY12" fmla="*/ 801747 h 801747"/>
                  <a:gd name="connsiteX0" fmla="*/ 5214026 w 8068931"/>
                  <a:gd name="connsiteY0" fmla="*/ 787940 h 787940"/>
                  <a:gd name="connsiteX1" fmla="*/ 5214026 w 8068931"/>
                  <a:gd name="connsiteY1" fmla="*/ 505838 h 787940"/>
                  <a:gd name="connsiteX2" fmla="*/ 7869677 w 8068931"/>
                  <a:gd name="connsiteY2" fmla="*/ 564204 h 787940"/>
                  <a:gd name="connsiteX3" fmla="*/ 7879404 w 8068931"/>
                  <a:gd name="connsiteY3" fmla="*/ 583659 h 787940"/>
                  <a:gd name="connsiteX4" fmla="*/ 7859949 w 8068931"/>
                  <a:gd name="connsiteY4" fmla="*/ 58366 h 787940"/>
                  <a:gd name="connsiteX5" fmla="*/ 0 w 8068931"/>
                  <a:gd name="connsiteY5" fmla="*/ 0 h 787940"/>
                  <a:gd name="connsiteX6" fmla="*/ 680937 w 8068931"/>
                  <a:gd name="connsiteY6" fmla="*/ 145915 h 787940"/>
                  <a:gd name="connsiteX7" fmla="*/ 97277 w 8068931"/>
                  <a:gd name="connsiteY7" fmla="*/ 223736 h 787940"/>
                  <a:gd name="connsiteX8" fmla="*/ 807396 w 8068931"/>
                  <a:gd name="connsiteY8" fmla="*/ 301557 h 787940"/>
                  <a:gd name="connsiteX9" fmla="*/ 19455 w 8068931"/>
                  <a:gd name="connsiteY9" fmla="*/ 428017 h 787940"/>
                  <a:gd name="connsiteX10" fmla="*/ 3657600 w 8068931"/>
                  <a:gd name="connsiteY10" fmla="*/ 457200 h 787940"/>
                  <a:gd name="connsiteX11" fmla="*/ 3657600 w 8068931"/>
                  <a:gd name="connsiteY11" fmla="*/ 787940 h 787940"/>
                  <a:gd name="connsiteX12" fmla="*/ 5214026 w 8068931"/>
                  <a:gd name="connsiteY12" fmla="*/ 787940 h 787940"/>
                  <a:gd name="connsiteX0" fmla="*/ 5214026 w 8355853"/>
                  <a:gd name="connsiteY0" fmla="*/ 787940 h 787940"/>
                  <a:gd name="connsiteX1" fmla="*/ 5214026 w 8355853"/>
                  <a:gd name="connsiteY1" fmla="*/ 505838 h 787940"/>
                  <a:gd name="connsiteX2" fmla="*/ 7869677 w 8355853"/>
                  <a:gd name="connsiteY2" fmla="*/ 564204 h 787940"/>
                  <a:gd name="connsiteX3" fmla="*/ 7879404 w 8355853"/>
                  <a:gd name="connsiteY3" fmla="*/ 583659 h 787940"/>
                  <a:gd name="connsiteX4" fmla="*/ 7577847 w 8355853"/>
                  <a:gd name="connsiteY4" fmla="*/ 282102 h 787940"/>
                  <a:gd name="connsiteX5" fmla="*/ 7859949 w 8355853"/>
                  <a:gd name="connsiteY5" fmla="*/ 58366 h 787940"/>
                  <a:gd name="connsiteX6" fmla="*/ 0 w 8355853"/>
                  <a:gd name="connsiteY6" fmla="*/ 0 h 787940"/>
                  <a:gd name="connsiteX7" fmla="*/ 680937 w 8355853"/>
                  <a:gd name="connsiteY7" fmla="*/ 145915 h 787940"/>
                  <a:gd name="connsiteX8" fmla="*/ 97277 w 8355853"/>
                  <a:gd name="connsiteY8" fmla="*/ 223736 h 787940"/>
                  <a:gd name="connsiteX9" fmla="*/ 807396 w 8355853"/>
                  <a:gd name="connsiteY9" fmla="*/ 301557 h 787940"/>
                  <a:gd name="connsiteX10" fmla="*/ 19455 w 8355853"/>
                  <a:gd name="connsiteY10" fmla="*/ 428017 h 787940"/>
                  <a:gd name="connsiteX11" fmla="*/ 3657600 w 8355853"/>
                  <a:gd name="connsiteY11" fmla="*/ 457200 h 787940"/>
                  <a:gd name="connsiteX12" fmla="*/ 3657600 w 8355853"/>
                  <a:gd name="connsiteY12" fmla="*/ 787940 h 787940"/>
                  <a:gd name="connsiteX13" fmla="*/ 5214026 w 8355853"/>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413498"/>
                  <a:gd name="connsiteY0" fmla="*/ 787940 h 787940"/>
                  <a:gd name="connsiteX1" fmla="*/ 5214026 w 8413498"/>
                  <a:gd name="connsiteY1" fmla="*/ 505838 h 787940"/>
                  <a:gd name="connsiteX2" fmla="*/ 7869677 w 8413498"/>
                  <a:gd name="connsiteY2" fmla="*/ 564204 h 787940"/>
                  <a:gd name="connsiteX3" fmla="*/ 7879404 w 8413498"/>
                  <a:gd name="connsiteY3" fmla="*/ 583659 h 787940"/>
                  <a:gd name="connsiteX4" fmla="*/ 7354110 w 8413498"/>
                  <a:gd name="connsiteY4" fmla="*/ 262647 h 787940"/>
                  <a:gd name="connsiteX5" fmla="*/ 7859949 w 8413498"/>
                  <a:gd name="connsiteY5" fmla="*/ 58366 h 787940"/>
                  <a:gd name="connsiteX6" fmla="*/ 0 w 8413498"/>
                  <a:gd name="connsiteY6" fmla="*/ 0 h 787940"/>
                  <a:gd name="connsiteX7" fmla="*/ 680937 w 8413498"/>
                  <a:gd name="connsiteY7" fmla="*/ 145915 h 787940"/>
                  <a:gd name="connsiteX8" fmla="*/ 97277 w 8413498"/>
                  <a:gd name="connsiteY8" fmla="*/ 223736 h 787940"/>
                  <a:gd name="connsiteX9" fmla="*/ 807396 w 8413498"/>
                  <a:gd name="connsiteY9" fmla="*/ 301557 h 787940"/>
                  <a:gd name="connsiteX10" fmla="*/ 19455 w 8413498"/>
                  <a:gd name="connsiteY10" fmla="*/ 428017 h 787940"/>
                  <a:gd name="connsiteX11" fmla="*/ 3657600 w 8413498"/>
                  <a:gd name="connsiteY11" fmla="*/ 457200 h 787940"/>
                  <a:gd name="connsiteX12" fmla="*/ 3657600 w 8413498"/>
                  <a:gd name="connsiteY12" fmla="*/ 787940 h 787940"/>
                  <a:gd name="connsiteX13" fmla="*/ 5214026 w 8413498"/>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83292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59950 w 8070035"/>
                  <a:gd name="connsiteY4" fmla="*/ 369651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15199 w 8070035"/>
                  <a:gd name="connsiteY5" fmla="*/ 350196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36187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723763 w 8075304"/>
                  <a:gd name="connsiteY4" fmla="*/ 447472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7915467"/>
                  <a:gd name="connsiteY0" fmla="*/ 787940 h 787940"/>
                  <a:gd name="connsiteX1" fmla="*/ 5214026 w 7915467"/>
                  <a:gd name="connsiteY1" fmla="*/ 505838 h 787940"/>
                  <a:gd name="connsiteX2" fmla="*/ 7869677 w 7915467"/>
                  <a:gd name="connsiteY2" fmla="*/ 564204 h 787940"/>
                  <a:gd name="connsiteX3" fmla="*/ 7879404 w 7915467"/>
                  <a:gd name="connsiteY3" fmla="*/ 583659 h 787940"/>
                  <a:gd name="connsiteX4" fmla="*/ 7344384 w 7915467"/>
                  <a:gd name="connsiteY4" fmla="*/ 389106 h 787940"/>
                  <a:gd name="connsiteX5" fmla="*/ 7869678 w 7915467"/>
                  <a:gd name="connsiteY5" fmla="*/ 291829 h 787940"/>
                  <a:gd name="connsiteX6" fmla="*/ 7334654 w 7915467"/>
                  <a:gd name="connsiteY6" fmla="*/ 194553 h 787940"/>
                  <a:gd name="connsiteX7" fmla="*/ 7859949 w 7915467"/>
                  <a:gd name="connsiteY7" fmla="*/ 58366 h 787940"/>
                  <a:gd name="connsiteX8" fmla="*/ 0 w 7915467"/>
                  <a:gd name="connsiteY8" fmla="*/ 0 h 787940"/>
                  <a:gd name="connsiteX9" fmla="*/ 680937 w 7915467"/>
                  <a:gd name="connsiteY9" fmla="*/ 145915 h 787940"/>
                  <a:gd name="connsiteX10" fmla="*/ 97277 w 7915467"/>
                  <a:gd name="connsiteY10" fmla="*/ 223736 h 787940"/>
                  <a:gd name="connsiteX11" fmla="*/ 807396 w 7915467"/>
                  <a:gd name="connsiteY11" fmla="*/ 301557 h 787940"/>
                  <a:gd name="connsiteX12" fmla="*/ 19455 w 7915467"/>
                  <a:gd name="connsiteY12" fmla="*/ 428017 h 787940"/>
                  <a:gd name="connsiteX13" fmla="*/ 3657600 w 7915467"/>
                  <a:gd name="connsiteY13" fmla="*/ 457200 h 787940"/>
                  <a:gd name="connsiteX14" fmla="*/ 3657600 w 7915467"/>
                  <a:gd name="connsiteY14" fmla="*/ 787940 h 787940"/>
                  <a:gd name="connsiteX15" fmla="*/ 5214026 w 7915467"/>
                  <a:gd name="connsiteY15" fmla="*/ 787940 h 787940"/>
                  <a:gd name="connsiteX0" fmla="*/ 5214026 w 7903612"/>
                  <a:gd name="connsiteY0" fmla="*/ 787940 h 787940"/>
                  <a:gd name="connsiteX1" fmla="*/ 5214026 w 7903612"/>
                  <a:gd name="connsiteY1" fmla="*/ 505838 h 787940"/>
                  <a:gd name="connsiteX2" fmla="*/ 7869677 w 7903612"/>
                  <a:gd name="connsiteY2" fmla="*/ 564204 h 787940"/>
                  <a:gd name="connsiteX3" fmla="*/ 7879404 w 7903612"/>
                  <a:gd name="connsiteY3" fmla="*/ 583659 h 787940"/>
                  <a:gd name="connsiteX4" fmla="*/ 7344384 w 7903612"/>
                  <a:gd name="connsiteY4" fmla="*/ 389106 h 787940"/>
                  <a:gd name="connsiteX5" fmla="*/ 7869678 w 7903612"/>
                  <a:gd name="connsiteY5" fmla="*/ 291829 h 787940"/>
                  <a:gd name="connsiteX6" fmla="*/ 7334654 w 7903612"/>
                  <a:gd name="connsiteY6" fmla="*/ 194553 h 787940"/>
                  <a:gd name="connsiteX7" fmla="*/ 7859949 w 7903612"/>
                  <a:gd name="connsiteY7" fmla="*/ 58366 h 787940"/>
                  <a:gd name="connsiteX8" fmla="*/ 0 w 7903612"/>
                  <a:gd name="connsiteY8" fmla="*/ 0 h 787940"/>
                  <a:gd name="connsiteX9" fmla="*/ 680937 w 7903612"/>
                  <a:gd name="connsiteY9" fmla="*/ 145915 h 787940"/>
                  <a:gd name="connsiteX10" fmla="*/ 97277 w 7903612"/>
                  <a:gd name="connsiteY10" fmla="*/ 223736 h 787940"/>
                  <a:gd name="connsiteX11" fmla="*/ 807396 w 7903612"/>
                  <a:gd name="connsiteY11" fmla="*/ 301557 h 787940"/>
                  <a:gd name="connsiteX12" fmla="*/ 19455 w 7903612"/>
                  <a:gd name="connsiteY12" fmla="*/ 428017 h 787940"/>
                  <a:gd name="connsiteX13" fmla="*/ 3657600 w 7903612"/>
                  <a:gd name="connsiteY13" fmla="*/ 457200 h 787940"/>
                  <a:gd name="connsiteX14" fmla="*/ 3657600 w 7903612"/>
                  <a:gd name="connsiteY14" fmla="*/ 787940 h 787940"/>
                  <a:gd name="connsiteX15" fmla="*/ 5214026 w 7903612"/>
                  <a:gd name="connsiteY15" fmla="*/ 787940 h 787940"/>
                  <a:gd name="connsiteX0" fmla="*/ 5214026 w 7954054"/>
                  <a:gd name="connsiteY0" fmla="*/ 787940 h 787940"/>
                  <a:gd name="connsiteX1" fmla="*/ 5214026 w 7954054"/>
                  <a:gd name="connsiteY1" fmla="*/ 505838 h 787940"/>
                  <a:gd name="connsiteX2" fmla="*/ 7869677 w 7954054"/>
                  <a:gd name="connsiteY2" fmla="*/ 564204 h 787940"/>
                  <a:gd name="connsiteX3" fmla="*/ 7344384 w 7954054"/>
                  <a:gd name="connsiteY3" fmla="*/ 389106 h 787940"/>
                  <a:gd name="connsiteX4" fmla="*/ 7869678 w 7954054"/>
                  <a:gd name="connsiteY4" fmla="*/ 291829 h 787940"/>
                  <a:gd name="connsiteX5" fmla="*/ 7334654 w 7954054"/>
                  <a:gd name="connsiteY5" fmla="*/ 194553 h 787940"/>
                  <a:gd name="connsiteX6" fmla="*/ 7859949 w 7954054"/>
                  <a:gd name="connsiteY6" fmla="*/ 58366 h 787940"/>
                  <a:gd name="connsiteX7" fmla="*/ 0 w 7954054"/>
                  <a:gd name="connsiteY7" fmla="*/ 0 h 787940"/>
                  <a:gd name="connsiteX8" fmla="*/ 680937 w 7954054"/>
                  <a:gd name="connsiteY8" fmla="*/ 145915 h 787940"/>
                  <a:gd name="connsiteX9" fmla="*/ 97277 w 7954054"/>
                  <a:gd name="connsiteY9" fmla="*/ 223736 h 787940"/>
                  <a:gd name="connsiteX10" fmla="*/ 807396 w 7954054"/>
                  <a:gd name="connsiteY10" fmla="*/ 301557 h 787940"/>
                  <a:gd name="connsiteX11" fmla="*/ 19455 w 7954054"/>
                  <a:gd name="connsiteY11" fmla="*/ 428017 h 787940"/>
                  <a:gd name="connsiteX12" fmla="*/ 3657600 w 7954054"/>
                  <a:gd name="connsiteY12" fmla="*/ 457200 h 787940"/>
                  <a:gd name="connsiteX13" fmla="*/ 3657600 w 7954054"/>
                  <a:gd name="connsiteY13" fmla="*/ 787940 h 787940"/>
                  <a:gd name="connsiteX14" fmla="*/ 5214026 w 7954054"/>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33464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116749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116749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622570 h 787940"/>
                  <a:gd name="connsiteX13" fmla="*/ 3657600 w 7879405"/>
                  <a:gd name="connsiteY13" fmla="*/ 787940 h 787940"/>
                  <a:gd name="connsiteX14" fmla="*/ 5225456 w 7879405"/>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07397 w 7879406"/>
                  <a:gd name="connsiteY10" fmla="*/ 301557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1 w 7879406"/>
                  <a:gd name="connsiteY9" fmla="*/ 301557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826851 w 7889133"/>
                  <a:gd name="connsiteY10" fmla="*/ 389105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1117804"/>
                  <a:gd name="connsiteX1" fmla="*/ 5260557 w 7889133"/>
                  <a:gd name="connsiteY1" fmla="*/ 1073447 h 1117804"/>
                  <a:gd name="connsiteX2" fmla="*/ 7889133 w 7889133"/>
                  <a:gd name="connsiteY2" fmla="*/ 491895 h 1117804"/>
                  <a:gd name="connsiteX3" fmla="*/ 7354112 w 7889133"/>
                  <a:gd name="connsiteY3" fmla="*/ 379378 h 1117804"/>
                  <a:gd name="connsiteX4" fmla="*/ 7879406 w 7889133"/>
                  <a:gd name="connsiteY4" fmla="*/ 223736 h 1117804"/>
                  <a:gd name="connsiteX5" fmla="*/ 7344382 w 7889133"/>
                  <a:gd name="connsiteY5" fmla="*/ 126459 h 1117804"/>
                  <a:gd name="connsiteX6" fmla="*/ 7869677 w 7889133"/>
                  <a:gd name="connsiteY6" fmla="*/ 0 h 1117804"/>
                  <a:gd name="connsiteX7" fmla="*/ 0 w 7889133"/>
                  <a:gd name="connsiteY7" fmla="*/ 77821 h 1117804"/>
                  <a:gd name="connsiteX8" fmla="*/ 700392 w 7889133"/>
                  <a:gd name="connsiteY8" fmla="*/ 194553 h 1117804"/>
                  <a:gd name="connsiteX9" fmla="*/ 9728 w 7889133"/>
                  <a:gd name="connsiteY9" fmla="*/ 291829 h 1117804"/>
                  <a:gd name="connsiteX10" fmla="*/ 719846 w 7889133"/>
                  <a:gd name="connsiteY10" fmla="*/ 428016 h 1117804"/>
                  <a:gd name="connsiteX11" fmla="*/ 9727 w 7889133"/>
                  <a:gd name="connsiteY11" fmla="*/ 593387 h 1117804"/>
                  <a:gd name="connsiteX12" fmla="*/ 3667328 w 7889133"/>
                  <a:gd name="connsiteY12" fmla="*/ 612842 h 1117804"/>
                  <a:gd name="connsiteX13" fmla="*/ 3667328 w 7889133"/>
                  <a:gd name="connsiteY13" fmla="*/ 778212 h 1117804"/>
                  <a:gd name="connsiteX14" fmla="*/ 5235184 w 7889133"/>
                  <a:gd name="connsiteY14" fmla="*/ 778212 h 1117804"/>
                  <a:gd name="connsiteX0" fmla="*/ 4914171 w 7889133"/>
                  <a:gd name="connsiteY0" fmla="*/ 768485 h 1117364"/>
                  <a:gd name="connsiteX1" fmla="*/ 5260557 w 7889133"/>
                  <a:gd name="connsiteY1" fmla="*/ 1073447 h 1117364"/>
                  <a:gd name="connsiteX2" fmla="*/ 7889133 w 7889133"/>
                  <a:gd name="connsiteY2" fmla="*/ 491895 h 1117364"/>
                  <a:gd name="connsiteX3" fmla="*/ 7354112 w 7889133"/>
                  <a:gd name="connsiteY3" fmla="*/ 379378 h 1117364"/>
                  <a:gd name="connsiteX4" fmla="*/ 7879406 w 7889133"/>
                  <a:gd name="connsiteY4" fmla="*/ 223736 h 1117364"/>
                  <a:gd name="connsiteX5" fmla="*/ 7344382 w 7889133"/>
                  <a:gd name="connsiteY5" fmla="*/ 126459 h 1117364"/>
                  <a:gd name="connsiteX6" fmla="*/ 7869677 w 7889133"/>
                  <a:gd name="connsiteY6" fmla="*/ 0 h 1117364"/>
                  <a:gd name="connsiteX7" fmla="*/ 0 w 7889133"/>
                  <a:gd name="connsiteY7" fmla="*/ 77821 h 1117364"/>
                  <a:gd name="connsiteX8" fmla="*/ 700392 w 7889133"/>
                  <a:gd name="connsiteY8" fmla="*/ 194553 h 1117364"/>
                  <a:gd name="connsiteX9" fmla="*/ 9728 w 7889133"/>
                  <a:gd name="connsiteY9" fmla="*/ 291829 h 1117364"/>
                  <a:gd name="connsiteX10" fmla="*/ 719846 w 7889133"/>
                  <a:gd name="connsiteY10" fmla="*/ 428016 h 1117364"/>
                  <a:gd name="connsiteX11" fmla="*/ 9727 w 7889133"/>
                  <a:gd name="connsiteY11" fmla="*/ 593387 h 1117364"/>
                  <a:gd name="connsiteX12" fmla="*/ 3667328 w 7889133"/>
                  <a:gd name="connsiteY12" fmla="*/ 612842 h 1117364"/>
                  <a:gd name="connsiteX13" fmla="*/ 3667328 w 7889133"/>
                  <a:gd name="connsiteY13" fmla="*/ 778212 h 1117364"/>
                  <a:gd name="connsiteX14" fmla="*/ 4914171 w 7889133"/>
                  <a:gd name="connsiteY14" fmla="*/ 768485 h 1117364"/>
                  <a:gd name="connsiteX0" fmla="*/ 4914171 w 7889133"/>
                  <a:gd name="connsiteY0" fmla="*/ 768485 h 1186318"/>
                  <a:gd name="connsiteX1" fmla="*/ 5260557 w 7889133"/>
                  <a:gd name="connsiteY1" fmla="*/ 1073447 h 1186318"/>
                  <a:gd name="connsiteX2" fmla="*/ 7889133 w 7889133"/>
                  <a:gd name="connsiteY2" fmla="*/ 491895 h 1186318"/>
                  <a:gd name="connsiteX3" fmla="*/ 7354112 w 7889133"/>
                  <a:gd name="connsiteY3" fmla="*/ 379378 h 1186318"/>
                  <a:gd name="connsiteX4" fmla="*/ 7879406 w 7889133"/>
                  <a:gd name="connsiteY4" fmla="*/ 223736 h 1186318"/>
                  <a:gd name="connsiteX5" fmla="*/ 7344382 w 7889133"/>
                  <a:gd name="connsiteY5" fmla="*/ 126459 h 1186318"/>
                  <a:gd name="connsiteX6" fmla="*/ 7869677 w 7889133"/>
                  <a:gd name="connsiteY6" fmla="*/ 0 h 1186318"/>
                  <a:gd name="connsiteX7" fmla="*/ 0 w 7889133"/>
                  <a:gd name="connsiteY7" fmla="*/ 77821 h 1186318"/>
                  <a:gd name="connsiteX8" fmla="*/ 700392 w 7889133"/>
                  <a:gd name="connsiteY8" fmla="*/ 194553 h 1186318"/>
                  <a:gd name="connsiteX9" fmla="*/ 9728 w 7889133"/>
                  <a:gd name="connsiteY9" fmla="*/ 291829 h 1186318"/>
                  <a:gd name="connsiteX10" fmla="*/ 719846 w 7889133"/>
                  <a:gd name="connsiteY10" fmla="*/ 428016 h 1186318"/>
                  <a:gd name="connsiteX11" fmla="*/ 9727 w 7889133"/>
                  <a:gd name="connsiteY11" fmla="*/ 593387 h 1186318"/>
                  <a:gd name="connsiteX12" fmla="*/ 3667328 w 7889133"/>
                  <a:gd name="connsiteY12" fmla="*/ 612842 h 1186318"/>
                  <a:gd name="connsiteX13" fmla="*/ 3667328 w 7889133"/>
                  <a:gd name="connsiteY13" fmla="*/ 778212 h 1186318"/>
                  <a:gd name="connsiteX14" fmla="*/ 4914171 w 7889133"/>
                  <a:gd name="connsiteY14" fmla="*/ 768485 h 1186318"/>
                  <a:gd name="connsiteX0" fmla="*/ 4914171 w 7889133"/>
                  <a:gd name="connsiteY0" fmla="*/ 768485 h 1164563"/>
                  <a:gd name="connsiteX1" fmla="*/ 5124370 w 7889133"/>
                  <a:gd name="connsiteY1" fmla="*/ 1044264 h 1164563"/>
                  <a:gd name="connsiteX2" fmla="*/ 7889133 w 7889133"/>
                  <a:gd name="connsiteY2" fmla="*/ 491895 h 1164563"/>
                  <a:gd name="connsiteX3" fmla="*/ 7354112 w 7889133"/>
                  <a:gd name="connsiteY3" fmla="*/ 379378 h 1164563"/>
                  <a:gd name="connsiteX4" fmla="*/ 7879406 w 7889133"/>
                  <a:gd name="connsiteY4" fmla="*/ 223736 h 1164563"/>
                  <a:gd name="connsiteX5" fmla="*/ 7344382 w 7889133"/>
                  <a:gd name="connsiteY5" fmla="*/ 126459 h 1164563"/>
                  <a:gd name="connsiteX6" fmla="*/ 7869677 w 7889133"/>
                  <a:gd name="connsiteY6" fmla="*/ 0 h 1164563"/>
                  <a:gd name="connsiteX7" fmla="*/ 0 w 7889133"/>
                  <a:gd name="connsiteY7" fmla="*/ 77821 h 1164563"/>
                  <a:gd name="connsiteX8" fmla="*/ 700392 w 7889133"/>
                  <a:gd name="connsiteY8" fmla="*/ 194553 h 1164563"/>
                  <a:gd name="connsiteX9" fmla="*/ 9728 w 7889133"/>
                  <a:gd name="connsiteY9" fmla="*/ 291829 h 1164563"/>
                  <a:gd name="connsiteX10" fmla="*/ 719846 w 7889133"/>
                  <a:gd name="connsiteY10" fmla="*/ 428016 h 1164563"/>
                  <a:gd name="connsiteX11" fmla="*/ 9727 w 7889133"/>
                  <a:gd name="connsiteY11" fmla="*/ 593387 h 1164563"/>
                  <a:gd name="connsiteX12" fmla="*/ 3667328 w 7889133"/>
                  <a:gd name="connsiteY12" fmla="*/ 612842 h 1164563"/>
                  <a:gd name="connsiteX13" fmla="*/ 3667328 w 7889133"/>
                  <a:gd name="connsiteY13" fmla="*/ 778212 h 1164563"/>
                  <a:gd name="connsiteX14" fmla="*/ 4914171 w 7889133"/>
                  <a:gd name="connsiteY14" fmla="*/ 768485 h 1164563"/>
                  <a:gd name="connsiteX0" fmla="*/ 4914171 w 7889133"/>
                  <a:gd name="connsiteY0" fmla="*/ 768485 h 1044264"/>
                  <a:gd name="connsiteX1" fmla="*/ 5124370 w 7889133"/>
                  <a:gd name="connsiteY1" fmla="*/ 1044264 h 1044264"/>
                  <a:gd name="connsiteX2" fmla="*/ 7889133 w 7889133"/>
                  <a:gd name="connsiteY2" fmla="*/ 491895 h 1044264"/>
                  <a:gd name="connsiteX3" fmla="*/ 7354112 w 7889133"/>
                  <a:gd name="connsiteY3" fmla="*/ 379378 h 1044264"/>
                  <a:gd name="connsiteX4" fmla="*/ 7879406 w 7889133"/>
                  <a:gd name="connsiteY4" fmla="*/ 223736 h 1044264"/>
                  <a:gd name="connsiteX5" fmla="*/ 7344382 w 7889133"/>
                  <a:gd name="connsiteY5" fmla="*/ 126459 h 1044264"/>
                  <a:gd name="connsiteX6" fmla="*/ 7869677 w 7889133"/>
                  <a:gd name="connsiteY6" fmla="*/ 0 h 1044264"/>
                  <a:gd name="connsiteX7" fmla="*/ 0 w 7889133"/>
                  <a:gd name="connsiteY7" fmla="*/ 77821 h 1044264"/>
                  <a:gd name="connsiteX8" fmla="*/ 700392 w 7889133"/>
                  <a:gd name="connsiteY8" fmla="*/ 194553 h 1044264"/>
                  <a:gd name="connsiteX9" fmla="*/ 9728 w 7889133"/>
                  <a:gd name="connsiteY9" fmla="*/ 291829 h 1044264"/>
                  <a:gd name="connsiteX10" fmla="*/ 719846 w 7889133"/>
                  <a:gd name="connsiteY10" fmla="*/ 428016 h 1044264"/>
                  <a:gd name="connsiteX11" fmla="*/ 9727 w 7889133"/>
                  <a:gd name="connsiteY11" fmla="*/ 593387 h 1044264"/>
                  <a:gd name="connsiteX12" fmla="*/ 3667328 w 7889133"/>
                  <a:gd name="connsiteY12" fmla="*/ 612842 h 1044264"/>
                  <a:gd name="connsiteX13" fmla="*/ 3667328 w 7889133"/>
                  <a:gd name="connsiteY13" fmla="*/ 778212 h 1044264"/>
                  <a:gd name="connsiteX14" fmla="*/ 4914171 w 7889133"/>
                  <a:gd name="connsiteY14" fmla="*/ 768485 h 1044264"/>
                  <a:gd name="connsiteX0" fmla="*/ 4914171 w 7889133"/>
                  <a:gd name="connsiteY0" fmla="*/ 768485 h 1112358"/>
                  <a:gd name="connsiteX1" fmla="*/ 4900634 w 7889133"/>
                  <a:gd name="connsiteY1" fmla="*/ 1112358 h 1112358"/>
                  <a:gd name="connsiteX2" fmla="*/ 7889133 w 7889133"/>
                  <a:gd name="connsiteY2" fmla="*/ 491895 h 1112358"/>
                  <a:gd name="connsiteX3" fmla="*/ 7354112 w 7889133"/>
                  <a:gd name="connsiteY3" fmla="*/ 379378 h 1112358"/>
                  <a:gd name="connsiteX4" fmla="*/ 7879406 w 7889133"/>
                  <a:gd name="connsiteY4" fmla="*/ 223736 h 1112358"/>
                  <a:gd name="connsiteX5" fmla="*/ 7344382 w 7889133"/>
                  <a:gd name="connsiteY5" fmla="*/ 126459 h 1112358"/>
                  <a:gd name="connsiteX6" fmla="*/ 7869677 w 7889133"/>
                  <a:gd name="connsiteY6" fmla="*/ 0 h 1112358"/>
                  <a:gd name="connsiteX7" fmla="*/ 0 w 7889133"/>
                  <a:gd name="connsiteY7" fmla="*/ 77821 h 1112358"/>
                  <a:gd name="connsiteX8" fmla="*/ 700392 w 7889133"/>
                  <a:gd name="connsiteY8" fmla="*/ 194553 h 1112358"/>
                  <a:gd name="connsiteX9" fmla="*/ 9728 w 7889133"/>
                  <a:gd name="connsiteY9" fmla="*/ 291829 h 1112358"/>
                  <a:gd name="connsiteX10" fmla="*/ 719846 w 7889133"/>
                  <a:gd name="connsiteY10" fmla="*/ 428016 h 1112358"/>
                  <a:gd name="connsiteX11" fmla="*/ 9727 w 7889133"/>
                  <a:gd name="connsiteY11" fmla="*/ 593387 h 1112358"/>
                  <a:gd name="connsiteX12" fmla="*/ 3667328 w 7889133"/>
                  <a:gd name="connsiteY12" fmla="*/ 612842 h 1112358"/>
                  <a:gd name="connsiteX13" fmla="*/ 3667328 w 7889133"/>
                  <a:gd name="connsiteY13" fmla="*/ 778212 h 1112358"/>
                  <a:gd name="connsiteX14" fmla="*/ 4914171 w 7889133"/>
                  <a:gd name="connsiteY14" fmla="*/ 768485 h 1112358"/>
                  <a:gd name="connsiteX0" fmla="*/ 4914171 w 7889133"/>
                  <a:gd name="connsiteY0" fmla="*/ 768485 h 1112448"/>
                  <a:gd name="connsiteX1" fmla="*/ 4900634 w 7889133"/>
                  <a:gd name="connsiteY1" fmla="*/ 1112358 h 1112448"/>
                  <a:gd name="connsiteX2" fmla="*/ 7889133 w 7889133"/>
                  <a:gd name="connsiteY2" fmla="*/ 491895 h 1112448"/>
                  <a:gd name="connsiteX3" fmla="*/ 7354112 w 7889133"/>
                  <a:gd name="connsiteY3" fmla="*/ 379378 h 1112448"/>
                  <a:gd name="connsiteX4" fmla="*/ 7879406 w 7889133"/>
                  <a:gd name="connsiteY4" fmla="*/ 223736 h 1112448"/>
                  <a:gd name="connsiteX5" fmla="*/ 7344382 w 7889133"/>
                  <a:gd name="connsiteY5" fmla="*/ 126459 h 1112448"/>
                  <a:gd name="connsiteX6" fmla="*/ 7869677 w 7889133"/>
                  <a:gd name="connsiteY6" fmla="*/ 0 h 1112448"/>
                  <a:gd name="connsiteX7" fmla="*/ 0 w 7889133"/>
                  <a:gd name="connsiteY7" fmla="*/ 77821 h 1112448"/>
                  <a:gd name="connsiteX8" fmla="*/ 700392 w 7889133"/>
                  <a:gd name="connsiteY8" fmla="*/ 194553 h 1112448"/>
                  <a:gd name="connsiteX9" fmla="*/ 9728 w 7889133"/>
                  <a:gd name="connsiteY9" fmla="*/ 291829 h 1112448"/>
                  <a:gd name="connsiteX10" fmla="*/ 719846 w 7889133"/>
                  <a:gd name="connsiteY10" fmla="*/ 428016 h 1112448"/>
                  <a:gd name="connsiteX11" fmla="*/ 9727 w 7889133"/>
                  <a:gd name="connsiteY11" fmla="*/ 593387 h 1112448"/>
                  <a:gd name="connsiteX12" fmla="*/ 3667328 w 7889133"/>
                  <a:gd name="connsiteY12" fmla="*/ 612842 h 1112448"/>
                  <a:gd name="connsiteX13" fmla="*/ 3667328 w 7889133"/>
                  <a:gd name="connsiteY13" fmla="*/ 778212 h 1112448"/>
                  <a:gd name="connsiteX14" fmla="*/ 4914171 w 7889133"/>
                  <a:gd name="connsiteY14" fmla="*/ 768485 h 1112448"/>
                  <a:gd name="connsiteX0" fmla="*/ 4914171 w 7908588"/>
                  <a:gd name="connsiteY0" fmla="*/ 768485 h 1135699"/>
                  <a:gd name="connsiteX1" fmla="*/ 4900634 w 7908588"/>
                  <a:gd name="connsiteY1" fmla="*/ 1112358 h 1135699"/>
                  <a:gd name="connsiteX2" fmla="*/ 7908588 w 7908588"/>
                  <a:gd name="connsiteY2" fmla="*/ 997733 h 1135699"/>
                  <a:gd name="connsiteX3" fmla="*/ 7354112 w 7908588"/>
                  <a:gd name="connsiteY3" fmla="*/ 379378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05474 w 7908588"/>
                  <a:gd name="connsiteY3" fmla="*/ 642025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46692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73622"/>
                  <a:gd name="connsiteX1" fmla="*/ 4900634 w 7908588"/>
                  <a:gd name="connsiteY1" fmla="*/ 1112358 h 1173622"/>
                  <a:gd name="connsiteX2" fmla="*/ 7908588 w 7908588"/>
                  <a:gd name="connsiteY2" fmla="*/ 1065827 h 1173622"/>
                  <a:gd name="connsiteX3" fmla="*/ 7324929 w 7908588"/>
                  <a:gd name="connsiteY3" fmla="*/ 729574 h 1173622"/>
                  <a:gd name="connsiteX4" fmla="*/ 7898862 w 7908588"/>
                  <a:gd name="connsiteY4" fmla="*/ 466928 h 1173622"/>
                  <a:gd name="connsiteX5" fmla="*/ 7305472 w 7908588"/>
                  <a:gd name="connsiteY5" fmla="*/ 223735 h 1173622"/>
                  <a:gd name="connsiteX6" fmla="*/ 7869677 w 7908588"/>
                  <a:gd name="connsiteY6" fmla="*/ 0 h 1173622"/>
                  <a:gd name="connsiteX7" fmla="*/ 0 w 7908588"/>
                  <a:gd name="connsiteY7" fmla="*/ 77821 h 1173622"/>
                  <a:gd name="connsiteX8" fmla="*/ 700392 w 7908588"/>
                  <a:gd name="connsiteY8" fmla="*/ 194553 h 1173622"/>
                  <a:gd name="connsiteX9" fmla="*/ 9728 w 7908588"/>
                  <a:gd name="connsiteY9" fmla="*/ 291829 h 1173622"/>
                  <a:gd name="connsiteX10" fmla="*/ 719846 w 7908588"/>
                  <a:gd name="connsiteY10" fmla="*/ 428016 h 1173622"/>
                  <a:gd name="connsiteX11" fmla="*/ 9727 w 7908588"/>
                  <a:gd name="connsiteY11" fmla="*/ 593387 h 1173622"/>
                  <a:gd name="connsiteX12" fmla="*/ 3667328 w 7908588"/>
                  <a:gd name="connsiteY12" fmla="*/ 612842 h 1173622"/>
                  <a:gd name="connsiteX13" fmla="*/ 3667328 w 7908588"/>
                  <a:gd name="connsiteY13" fmla="*/ 778212 h 1173622"/>
                  <a:gd name="connsiteX14" fmla="*/ 4914171 w 7908588"/>
                  <a:gd name="connsiteY14" fmla="*/ 768485 h 1173622"/>
                  <a:gd name="connsiteX0" fmla="*/ 4914171 w 7908588"/>
                  <a:gd name="connsiteY0" fmla="*/ 768485 h 1112948"/>
                  <a:gd name="connsiteX1" fmla="*/ 4900634 w 7908588"/>
                  <a:gd name="connsiteY1" fmla="*/ 1112358 h 1112948"/>
                  <a:gd name="connsiteX2" fmla="*/ 7908588 w 7908588"/>
                  <a:gd name="connsiteY2" fmla="*/ 1065827 h 1112948"/>
                  <a:gd name="connsiteX3" fmla="*/ 7324929 w 7908588"/>
                  <a:gd name="connsiteY3" fmla="*/ 729574 h 1112948"/>
                  <a:gd name="connsiteX4" fmla="*/ 7898862 w 7908588"/>
                  <a:gd name="connsiteY4" fmla="*/ 466928 h 1112948"/>
                  <a:gd name="connsiteX5" fmla="*/ 7305472 w 7908588"/>
                  <a:gd name="connsiteY5" fmla="*/ 223735 h 1112948"/>
                  <a:gd name="connsiteX6" fmla="*/ 7869677 w 7908588"/>
                  <a:gd name="connsiteY6" fmla="*/ 0 h 1112948"/>
                  <a:gd name="connsiteX7" fmla="*/ 0 w 7908588"/>
                  <a:gd name="connsiteY7" fmla="*/ 77821 h 1112948"/>
                  <a:gd name="connsiteX8" fmla="*/ 700392 w 7908588"/>
                  <a:gd name="connsiteY8" fmla="*/ 194553 h 1112948"/>
                  <a:gd name="connsiteX9" fmla="*/ 9728 w 7908588"/>
                  <a:gd name="connsiteY9" fmla="*/ 291829 h 1112948"/>
                  <a:gd name="connsiteX10" fmla="*/ 719846 w 7908588"/>
                  <a:gd name="connsiteY10" fmla="*/ 428016 h 1112948"/>
                  <a:gd name="connsiteX11" fmla="*/ 9727 w 7908588"/>
                  <a:gd name="connsiteY11" fmla="*/ 593387 h 1112948"/>
                  <a:gd name="connsiteX12" fmla="*/ 3667328 w 7908588"/>
                  <a:gd name="connsiteY12" fmla="*/ 612842 h 1112948"/>
                  <a:gd name="connsiteX13" fmla="*/ 3667328 w 7908588"/>
                  <a:gd name="connsiteY13" fmla="*/ 778212 h 1112948"/>
                  <a:gd name="connsiteX14" fmla="*/ 4914171 w 7908588"/>
                  <a:gd name="connsiteY14" fmla="*/ 768485 h 1112948"/>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898862"/>
                  <a:gd name="connsiteY0" fmla="*/ 778213 h 1112358"/>
                  <a:gd name="connsiteX1" fmla="*/ 4900634 w 7898862"/>
                  <a:gd name="connsiteY1" fmla="*/ 1112358 h 1112358"/>
                  <a:gd name="connsiteX2" fmla="*/ 6965004 w 7898862"/>
                  <a:gd name="connsiteY2" fmla="*/ 1104737 h 1112358"/>
                  <a:gd name="connsiteX3" fmla="*/ 7324929 w 7898862"/>
                  <a:gd name="connsiteY3" fmla="*/ 729574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98862"/>
                  <a:gd name="connsiteY0" fmla="*/ 778213 h 1112358"/>
                  <a:gd name="connsiteX1" fmla="*/ 4900634 w 7898862"/>
                  <a:gd name="connsiteY1" fmla="*/ 1112358 h 1112358"/>
                  <a:gd name="connsiteX2" fmla="*/ 6965004 w 7898862"/>
                  <a:gd name="connsiteY2" fmla="*/ 1104737 h 1112358"/>
                  <a:gd name="connsiteX3" fmla="*/ 6400801 w 7898862"/>
                  <a:gd name="connsiteY3" fmla="*/ 758757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7305472 w 7869677"/>
                  <a:gd name="connsiteY5" fmla="*/ 282101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6420255 w 7869677"/>
                  <a:gd name="connsiteY5" fmla="*/ 359922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20255 w 6974734"/>
                  <a:gd name="connsiteY5" fmla="*/ 330739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74734" h="1083175">
                    <a:moveTo>
                      <a:pt x="4900836" y="749030"/>
                    </a:moveTo>
                    <a:cubicBezTo>
                      <a:pt x="4903917" y="1002356"/>
                      <a:pt x="4905499" y="838362"/>
                      <a:pt x="4900634" y="1083175"/>
                    </a:cubicBezTo>
                    <a:lnTo>
                      <a:pt x="6965004" y="1075554"/>
                    </a:lnTo>
                    <a:cubicBezTo>
                      <a:pt x="6532123" y="822634"/>
                      <a:pt x="6867729" y="1037616"/>
                      <a:pt x="6400801" y="729574"/>
                    </a:cubicBezTo>
                    <a:cubicBezTo>
                      <a:pt x="6768831" y="544748"/>
                      <a:pt x="6524019" y="664725"/>
                      <a:pt x="6974734" y="505839"/>
                    </a:cubicBezTo>
                    <a:cubicBezTo>
                      <a:pt x="6483487" y="306422"/>
                      <a:pt x="6867727" y="440986"/>
                      <a:pt x="6410527" y="282101"/>
                    </a:cubicBezTo>
                    <a:cubicBezTo>
                      <a:pt x="6798976" y="78314"/>
                      <a:pt x="6486728" y="183204"/>
                      <a:pt x="6935822" y="0"/>
                    </a:cubicBezTo>
                    <a:lnTo>
                      <a:pt x="0" y="48638"/>
                    </a:lnTo>
                    <a:cubicBezTo>
                      <a:pt x="540901" y="134210"/>
                      <a:pt x="275619" y="98897"/>
                      <a:pt x="700392" y="165370"/>
                    </a:cubicBezTo>
                    <a:cubicBezTo>
                      <a:pt x="249677" y="222115"/>
                      <a:pt x="429637" y="222114"/>
                      <a:pt x="9728" y="262646"/>
                    </a:cubicBezTo>
                    <a:cubicBezTo>
                      <a:pt x="552855" y="361544"/>
                      <a:pt x="168612" y="296692"/>
                      <a:pt x="719846" y="398833"/>
                    </a:cubicBezTo>
                    <a:cubicBezTo>
                      <a:pt x="220493" y="481518"/>
                      <a:pt x="633919" y="421531"/>
                      <a:pt x="9727" y="564204"/>
                    </a:cubicBezTo>
                    <a:lnTo>
                      <a:pt x="3564934" y="583659"/>
                    </a:lnTo>
                    <a:cubicBezTo>
                      <a:pt x="3568176" y="877110"/>
                      <a:pt x="3568380" y="619530"/>
                      <a:pt x="3564934" y="751410"/>
                    </a:cubicBezTo>
                    <a:lnTo>
                      <a:pt x="4900836" y="74903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63689" y="1817452"/>
                <a:ext cx="361301" cy="156326"/>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0" h="173253">
                    <a:moveTo>
                      <a:pt x="288" y="0"/>
                    </a:moveTo>
                    <a:lnTo>
                      <a:pt x="640880" y="470"/>
                    </a:lnTo>
                    <a:cubicBezTo>
                      <a:pt x="498527" y="135852"/>
                      <a:pt x="612154" y="34237"/>
                      <a:pt x="456264" y="17309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p:cNvSpPr/>
              <p:nvPr/>
            </p:nvSpPr>
            <p:spPr>
              <a:xfrm>
                <a:off x="6351697" y="1654493"/>
                <a:ext cx="292319" cy="131921"/>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3" h="173253">
                    <a:moveTo>
                      <a:pt x="288" y="0"/>
                    </a:moveTo>
                    <a:lnTo>
                      <a:pt x="604143" y="2852"/>
                    </a:lnTo>
                    <a:cubicBezTo>
                      <a:pt x="498705" y="153593"/>
                      <a:pt x="589331" y="19276"/>
                      <a:pt x="491037" y="17087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6409628" y="5536453"/>
              <a:ext cx="312906" cy="369332"/>
            </a:xfrm>
            <a:prstGeom prst="rect">
              <a:avLst/>
            </a:prstGeom>
            <a:noFill/>
          </p:spPr>
          <p:txBody>
            <a:bodyPr wrap="none" rtlCol="0">
              <a:spAutoFit/>
            </a:bodyPr>
            <a:lstStyle/>
            <a:p>
              <a:r>
                <a:rPr lang="en-US" dirty="0"/>
                <a:t>3</a:t>
              </a:r>
            </a:p>
          </p:txBody>
        </p:sp>
        <p:sp>
          <p:nvSpPr>
            <p:cNvPr id="40" name="TextBox 39"/>
            <p:cNvSpPr txBox="1"/>
            <p:nvPr/>
          </p:nvSpPr>
          <p:spPr>
            <a:xfrm>
              <a:off x="6775712" y="5536453"/>
              <a:ext cx="312906" cy="369332"/>
            </a:xfrm>
            <a:prstGeom prst="rect">
              <a:avLst/>
            </a:prstGeom>
            <a:noFill/>
          </p:spPr>
          <p:txBody>
            <a:bodyPr wrap="none" rtlCol="0">
              <a:spAutoFit/>
            </a:bodyPr>
            <a:lstStyle/>
            <a:p>
              <a:r>
                <a:rPr lang="en-US" dirty="0"/>
                <a:t>4</a:t>
              </a:r>
            </a:p>
          </p:txBody>
        </p:sp>
        <p:sp>
          <p:nvSpPr>
            <p:cNvPr id="41" name="TextBox 40"/>
            <p:cNvSpPr txBox="1"/>
            <p:nvPr/>
          </p:nvSpPr>
          <p:spPr>
            <a:xfrm>
              <a:off x="7293169" y="5536738"/>
              <a:ext cx="312906" cy="369332"/>
            </a:xfrm>
            <a:prstGeom prst="rect">
              <a:avLst/>
            </a:prstGeom>
            <a:noFill/>
          </p:spPr>
          <p:txBody>
            <a:bodyPr wrap="none" rtlCol="0">
              <a:spAutoFit/>
            </a:bodyPr>
            <a:lstStyle/>
            <a:p>
              <a:r>
                <a:rPr lang="en-US" dirty="0"/>
                <a:t>5</a:t>
              </a:r>
            </a:p>
          </p:txBody>
        </p:sp>
        <p:sp>
          <p:nvSpPr>
            <p:cNvPr id="42" name="TextBox 41"/>
            <p:cNvSpPr txBox="1"/>
            <p:nvPr/>
          </p:nvSpPr>
          <p:spPr>
            <a:xfrm>
              <a:off x="8018100" y="5536453"/>
              <a:ext cx="312906" cy="369332"/>
            </a:xfrm>
            <a:prstGeom prst="rect">
              <a:avLst/>
            </a:prstGeom>
            <a:noFill/>
          </p:spPr>
          <p:txBody>
            <a:bodyPr wrap="none" rtlCol="0">
              <a:spAutoFit/>
            </a:bodyPr>
            <a:lstStyle/>
            <a:p>
              <a:r>
                <a:rPr lang="en-US" dirty="0"/>
                <a:t>6</a:t>
              </a:r>
            </a:p>
          </p:txBody>
        </p:sp>
        <p:sp>
          <p:nvSpPr>
            <p:cNvPr id="43" name="Rectangle 42"/>
            <p:cNvSpPr/>
            <p:nvPr/>
          </p:nvSpPr>
          <p:spPr>
            <a:xfrm>
              <a:off x="9205539" y="5536453"/>
              <a:ext cx="2086514" cy="369332"/>
            </a:xfrm>
            <a:prstGeom prst="rect">
              <a:avLst/>
            </a:prstGeom>
          </p:spPr>
          <p:txBody>
            <a:bodyPr wrap="square">
              <a:spAutoFit/>
            </a:bodyPr>
            <a:lstStyle/>
            <a:p>
              <a:r>
                <a:rPr lang="en-US" dirty="0"/>
                <a:t>Surface Numbers</a:t>
              </a:r>
              <a:endParaRPr lang="en-US" dirty="0">
                <a:latin typeface="Courier New" panose="02070309020205020404" pitchFamily="49" charset="0"/>
                <a:cs typeface="Courier New" panose="02070309020205020404" pitchFamily="49" charset="0"/>
              </a:endParaRPr>
            </a:p>
          </p:txBody>
        </p:sp>
        <p:cxnSp>
          <p:nvCxnSpPr>
            <p:cNvPr id="5" name="Straight Arrow Connector 4"/>
            <p:cNvCxnSpPr>
              <a:cxnSpLocks/>
              <a:stCxn id="43" idx="1"/>
            </p:cNvCxnSpPr>
            <p:nvPr/>
          </p:nvCxnSpPr>
          <p:spPr>
            <a:xfrm flipH="1">
              <a:off x="8389621" y="5721119"/>
              <a:ext cx="815918"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4"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748481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and Dispersion Errors</a:t>
            </a:r>
          </a:p>
        </p:txBody>
      </p:sp>
      <p:sp>
        <p:nvSpPr>
          <p:cNvPr id="3" name="Content Placeholder 2"/>
          <p:cNvSpPr>
            <a:spLocks noGrp="1"/>
          </p:cNvSpPr>
          <p:nvPr>
            <p:ph idx="1"/>
          </p:nvPr>
        </p:nvSpPr>
        <p:spPr>
          <a:xfrm>
            <a:off x="609600" y="1414464"/>
            <a:ext cx="10972800" cy="966597"/>
          </a:xfrm>
        </p:spPr>
        <p:txBody>
          <a:bodyPr/>
          <a:lstStyle/>
          <a:p>
            <a:r>
              <a:rPr lang="en-US" dirty="0"/>
              <a:t>For glass elements, the range from “easy” to “hard” may be judged by examining Schott’s index accuracy categories* </a:t>
            </a:r>
          </a:p>
          <a:p>
            <a:endParaRPr lang="en-US" dirty="0"/>
          </a:p>
          <a:p>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
        <p:nvSpPr>
          <p:cNvPr id="5" name="Content Placeholder 2"/>
          <p:cNvSpPr txBox="1">
            <a:spLocks/>
          </p:cNvSpPr>
          <p:nvPr/>
        </p:nvSpPr>
        <p:spPr>
          <a:xfrm>
            <a:off x="454181" y="5822333"/>
            <a:ext cx="10972800" cy="505607"/>
          </a:xfrm>
          <a:prstGeom prst="rect">
            <a:avLst/>
          </a:prstGeom>
        </p:spPr>
        <p:txBody>
          <a:bodyPr vert="horz" lIns="91440" tIns="45720" rIns="91440" bIns="45720" rtlCol="0">
            <a:normAutofit/>
          </a:bodyPr>
          <a:lstStyle>
            <a:lvl1pPr marL="169863" indent="-169863" algn="l" defTabSz="914400" rtl="0" eaLnBrk="1" latinLnBrk="0" hangingPunct="1">
              <a:spcBef>
                <a:spcPts val="600"/>
              </a:spcBef>
              <a:buFont typeface="Arial" pitchFamily="34" charset="0"/>
              <a:buChar char="•"/>
              <a:defRPr lang="en-US" sz="2000" kern="1200" dirty="0" smtClean="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lang="en-US" sz="1800" kern="1200" dirty="0" smtClean="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lang="en-US" sz="1600" kern="1200" dirty="0" smtClean="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lang="en-US" sz="1400" kern="1200" baseline="0" dirty="0" smtClean="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*Reference: Schott TIE #29: Refractive Index and Dispersion</a:t>
            </a:r>
          </a:p>
          <a:p>
            <a:pPr algn="ctr"/>
            <a:endParaRPr lang="en-US" dirty="0"/>
          </a:p>
          <a:p>
            <a:pPr algn="ctr"/>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3041748667"/>
              </p:ext>
            </p:extLst>
          </p:nvPr>
        </p:nvGraphicFramePr>
        <p:xfrm>
          <a:off x="914400" y="2521942"/>
          <a:ext cx="9712859" cy="3037840"/>
        </p:xfrm>
        <a:graphic>
          <a:graphicData uri="http://schemas.openxmlformats.org/drawingml/2006/table">
            <a:tbl>
              <a:tblPr firstRow="1" bandRow="1">
                <a:tableStyleId>{5C22544A-7EE6-4342-B048-85BDC9FD1C3A}</a:tableStyleId>
              </a:tblPr>
              <a:tblGrid>
                <a:gridCol w="3839967">
                  <a:extLst>
                    <a:ext uri="{9D8B030D-6E8A-4147-A177-3AD203B41FA5}">
                      <a16:colId xmlns:a16="http://schemas.microsoft.com/office/drawing/2014/main" val="1675436000"/>
                    </a:ext>
                  </a:extLst>
                </a:gridCol>
                <a:gridCol w="2785859">
                  <a:extLst>
                    <a:ext uri="{9D8B030D-6E8A-4147-A177-3AD203B41FA5}">
                      <a16:colId xmlns:a16="http://schemas.microsoft.com/office/drawing/2014/main" val="3660476791"/>
                    </a:ext>
                  </a:extLst>
                </a:gridCol>
                <a:gridCol w="3087033">
                  <a:extLst>
                    <a:ext uri="{9D8B030D-6E8A-4147-A177-3AD203B41FA5}">
                      <a16:colId xmlns:a16="http://schemas.microsoft.com/office/drawing/2014/main" val="4052569337"/>
                    </a:ext>
                  </a:extLst>
                </a:gridCol>
              </a:tblGrid>
              <a:tr h="0">
                <a:tc>
                  <a:txBody>
                    <a:bodyPr/>
                    <a:lstStyle/>
                    <a:p>
                      <a:pPr algn="ctr"/>
                      <a:r>
                        <a:rPr lang="en-US" dirty="0"/>
                        <a:t>Description</a:t>
                      </a:r>
                    </a:p>
                  </a:txBody>
                  <a:tcPr/>
                </a:tc>
                <a:tc>
                  <a:txBody>
                    <a:bodyPr/>
                    <a:lstStyle/>
                    <a:p>
                      <a:pPr algn="ctr"/>
                      <a:r>
                        <a:rPr lang="en-US" dirty="0"/>
                        <a:t>Index Accuracy (Relative to the Catalog)</a:t>
                      </a:r>
                    </a:p>
                  </a:txBody>
                  <a:tcPr/>
                </a:tc>
                <a:tc>
                  <a:txBody>
                    <a:bodyPr/>
                    <a:lstStyle/>
                    <a:p>
                      <a:pPr algn="ctr"/>
                      <a:r>
                        <a:rPr lang="en-US" dirty="0"/>
                        <a:t>Fractional Abbe Accuracy (Relative to the Catalog)</a:t>
                      </a:r>
                    </a:p>
                  </a:txBody>
                  <a:tcPr/>
                </a:tc>
                <a:extLst>
                  <a:ext uri="{0D108BD9-81ED-4DB2-BD59-A6C34878D82A}">
                    <a16:rowId xmlns:a16="http://schemas.microsoft.com/office/drawing/2014/main" val="1912851483"/>
                  </a:ext>
                </a:extLst>
              </a:tr>
              <a:tr h="370840">
                <a:tc>
                  <a:txBody>
                    <a:bodyPr/>
                    <a:lstStyle/>
                    <a:p>
                      <a:pPr algn="ctr"/>
                      <a:r>
                        <a:rPr lang="en-US" dirty="0"/>
                        <a:t>Uncategorized</a:t>
                      </a:r>
                    </a:p>
                  </a:txBody>
                  <a:tcPr/>
                </a:tc>
                <a:tc>
                  <a:txBody>
                    <a:bodyPr/>
                    <a:lstStyle/>
                    <a:p>
                      <a:pPr algn="ctr"/>
                      <a:r>
                        <a:rPr lang="en-US" dirty="0"/>
                        <a:t>±0.0010</a:t>
                      </a:r>
                    </a:p>
                  </a:txBody>
                  <a:tcPr/>
                </a:tc>
                <a:tc>
                  <a:txBody>
                    <a:bodyPr/>
                    <a:lstStyle/>
                    <a:p>
                      <a:pPr algn="ctr"/>
                      <a:r>
                        <a:rPr lang="en-US" dirty="0"/>
                        <a:t>±0.008 (0.8%)</a:t>
                      </a:r>
                    </a:p>
                  </a:txBody>
                  <a:tcPr/>
                </a:tc>
                <a:extLst>
                  <a:ext uri="{0D108BD9-81ED-4DB2-BD59-A6C34878D82A}">
                    <a16:rowId xmlns:a16="http://schemas.microsoft.com/office/drawing/2014/main" val="3855788548"/>
                  </a:ext>
                </a:extLst>
              </a:tr>
              <a:tr h="370840">
                <a:tc>
                  <a:txBody>
                    <a:bodyPr/>
                    <a:lstStyle/>
                    <a:p>
                      <a:pPr algn="ctr"/>
                      <a:r>
                        <a:rPr lang="en-US" dirty="0"/>
                        <a:t>Step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±0.005 (0.5%)</a:t>
                      </a:r>
                    </a:p>
                  </a:txBody>
                  <a:tcPr/>
                </a:tc>
                <a:extLst>
                  <a:ext uri="{0D108BD9-81ED-4DB2-BD59-A6C34878D82A}">
                    <a16:rowId xmlns:a16="http://schemas.microsoft.com/office/drawing/2014/main" val="2925685415"/>
                  </a:ext>
                </a:extLst>
              </a:tr>
              <a:tr h="370840">
                <a:tc>
                  <a:txBody>
                    <a:bodyPr/>
                    <a:lstStyle/>
                    <a:p>
                      <a:pPr algn="ctr"/>
                      <a:r>
                        <a:rPr lang="en-US" dirty="0"/>
                        <a:t>Step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±0.003 (0.3%)</a:t>
                      </a:r>
                    </a:p>
                  </a:txBody>
                  <a:tcPr/>
                </a:tc>
                <a:extLst>
                  <a:ext uri="{0D108BD9-81ED-4DB2-BD59-A6C34878D82A}">
                    <a16:rowId xmlns:a16="http://schemas.microsoft.com/office/drawing/2014/main" val="2001150618"/>
                  </a:ext>
                </a:extLst>
              </a:tr>
              <a:tr h="370840">
                <a:tc>
                  <a:txBody>
                    <a:bodyPr/>
                    <a:lstStyle/>
                    <a:p>
                      <a:pPr algn="ct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±0.002 (0.2%)</a:t>
                      </a:r>
                    </a:p>
                  </a:txBody>
                  <a:tcPr/>
                </a:tc>
                <a:extLst>
                  <a:ext uri="{0D108BD9-81ED-4DB2-BD59-A6C34878D82A}">
                    <a16:rowId xmlns:a16="http://schemas.microsoft.com/office/drawing/2014/main" val="2441345214"/>
                  </a:ext>
                </a:extLst>
              </a:tr>
              <a:tr h="370840">
                <a:tc>
                  <a:txBody>
                    <a:bodyPr/>
                    <a:lstStyle/>
                    <a:p>
                      <a:pPr algn="ctr"/>
                      <a:r>
                        <a:rPr lang="en-US" dirty="0"/>
                        <a:t>Step 0.5</a:t>
                      </a:r>
                    </a:p>
                    <a:p>
                      <a:pPr algn="ctr"/>
                      <a:r>
                        <a:rPr lang="en-US" dirty="0"/>
                        <a:t> (Only available for certain glasses)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±0.001 (0.1%)</a:t>
                      </a:r>
                    </a:p>
                  </a:txBody>
                  <a:tcPr/>
                </a:tc>
                <a:extLst>
                  <a:ext uri="{0D108BD9-81ED-4DB2-BD59-A6C34878D82A}">
                    <a16:rowId xmlns:a16="http://schemas.microsoft.com/office/drawing/2014/main" val="3039412819"/>
                  </a:ext>
                </a:extLst>
              </a:tr>
            </a:tbl>
          </a:graphicData>
        </a:graphic>
      </p:graphicFrame>
    </p:spTree>
    <p:extLst>
      <p:ext uri="{BB962C8B-B14F-4D97-AF65-F5344CB8AC3E}">
        <p14:creationId xmlns:p14="http://schemas.microsoft.com/office/powerpoint/2010/main" val="305903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Alignment Errors: Wedge, Decenter and Element Tilt</a:t>
            </a:r>
          </a:p>
        </p:txBody>
      </p:sp>
      <p:sp>
        <p:nvSpPr>
          <p:cNvPr id="5" name="Content Placeholder 4"/>
          <p:cNvSpPr>
            <a:spLocks noGrp="1"/>
          </p:cNvSpPr>
          <p:nvPr>
            <p:ph idx="1"/>
          </p:nvPr>
        </p:nvSpPr>
        <p:spPr/>
        <p:txBody>
          <a:bodyPr>
            <a:normAutofit/>
          </a:bodyPr>
          <a:lstStyle/>
          <a:p>
            <a:r>
              <a:rPr lang="en-US" dirty="0"/>
              <a:t>For spherical elements, wedge, decenter and tilt are mathematically “equivalent.”</a:t>
            </a:r>
          </a:p>
          <a:p>
            <a:pPr lvl="1"/>
            <a:r>
              <a:rPr lang="en-US" dirty="0"/>
              <a:t>Decentering an element is “equivalent” to adding wedge and tilting the element.</a:t>
            </a:r>
          </a:p>
          <a:p>
            <a:pPr lvl="1"/>
            <a:r>
              <a:rPr lang="en-US" dirty="0"/>
              <a:t>It is possible (though not recommended) to model decenter and wedge by </a:t>
            </a:r>
            <a:r>
              <a:rPr lang="en-US" dirty="0" err="1"/>
              <a:t>tolerancing</a:t>
            </a:r>
            <a:r>
              <a:rPr lang="en-US" dirty="0"/>
              <a:t> the tilts of the individual surfaces.</a:t>
            </a:r>
          </a:p>
          <a:p>
            <a:pPr lvl="1"/>
            <a:r>
              <a:rPr lang="en-US" dirty="0"/>
              <a:t>The couplings among the surface tilts are complex and depend on the radii, etc. </a:t>
            </a:r>
          </a:p>
          <a:p>
            <a:r>
              <a:rPr lang="en-US" dirty="0"/>
              <a:t>However, Wedge, Decenter and Element Tilt are independent degrees of freedom that “go wrong” for different reasons.</a:t>
            </a:r>
          </a:p>
          <a:p>
            <a:r>
              <a:rPr lang="en-US" dirty="0"/>
              <a:t>For this reason, it is best to:</a:t>
            </a:r>
          </a:p>
          <a:p>
            <a:pPr lvl="1"/>
            <a:r>
              <a:rPr lang="en-US" dirty="0"/>
              <a:t>Recognize that Wedge, Decenter and Element Tilt as being independent variables,</a:t>
            </a:r>
          </a:p>
          <a:p>
            <a:pPr lvl="1"/>
            <a:r>
              <a:rPr lang="en-US" dirty="0"/>
              <a:t>Enter separate tolerances for them.</a:t>
            </a:r>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22450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8574"/>
            <a:ext cx="11582400" cy="1143000"/>
          </a:xfrm>
        </p:spPr>
        <p:txBody>
          <a:bodyPr/>
          <a:lstStyle/>
          <a:p>
            <a:r>
              <a:rPr lang="en-US" dirty="0"/>
              <a:t>Wedge</a:t>
            </a:r>
          </a:p>
        </p:txBody>
      </p:sp>
      <p:sp>
        <p:nvSpPr>
          <p:cNvPr id="5" name="Content Placeholder 4"/>
          <p:cNvSpPr>
            <a:spLocks noGrp="1"/>
          </p:cNvSpPr>
          <p:nvPr>
            <p:ph idx="1"/>
          </p:nvPr>
        </p:nvSpPr>
        <p:spPr>
          <a:xfrm>
            <a:off x="609600" y="1414463"/>
            <a:ext cx="4650463" cy="4848225"/>
          </a:xfrm>
        </p:spPr>
        <p:txBody>
          <a:bodyPr>
            <a:normAutofit/>
          </a:bodyPr>
          <a:lstStyle/>
          <a:p>
            <a:r>
              <a:rPr lang="en-US" dirty="0"/>
              <a:t>In fabrication, wedge is controlled via some variant of the following:</a:t>
            </a:r>
          </a:p>
          <a:p>
            <a:pPr lvl="1"/>
            <a:r>
              <a:rPr lang="en-US" dirty="0"/>
              <a:t>Wax the bottom surface of the (initially oversized) part against an accurate spindle </a:t>
            </a:r>
          </a:p>
          <a:p>
            <a:pPr lvl="2"/>
            <a:r>
              <a:rPr lang="en-US" dirty="0"/>
              <a:t>This surface now “runs true”</a:t>
            </a:r>
          </a:p>
          <a:p>
            <a:pPr lvl="1"/>
            <a:r>
              <a:rPr lang="en-US" dirty="0"/>
              <a:t>Measure (either optically or with a dial indicator) the “wobble” of the top surface</a:t>
            </a:r>
          </a:p>
          <a:p>
            <a:pPr lvl="2"/>
            <a:r>
              <a:rPr lang="en-US" dirty="0"/>
              <a:t>“wobble” = Total Indicated Runout (TIR) a.k.a. Edge Thickness Difference (ETD)</a:t>
            </a:r>
          </a:p>
          <a:p>
            <a:pPr lvl="2"/>
            <a:endParaRPr lang="en-US" dirty="0"/>
          </a:p>
          <a:p>
            <a:pPr lvl="2"/>
            <a:endParaRPr lang="en-US" dirty="0"/>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grpSp>
        <p:nvGrpSpPr>
          <p:cNvPr id="21" name="Group 20"/>
          <p:cNvGrpSpPr/>
          <p:nvPr/>
        </p:nvGrpSpPr>
        <p:grpSpPr>
          <a:xfrm>
            <a:off x="6547739" y="2807140"/>
            <a:ext cx="3541065" cy="590584"/>
            <a:chOff x="6547739" y="1911509"/>
            <a:chExt cx="3541065" cy="590584"/>
          </a:xfrm>
        </p:grpSpPr>
        <p:sp>
          <p:nvSpPr>
            <p:cNvPr id="7" name="Freeform 8"/>
            <p:cNvSpPr>
              <a:spLocks/>
            </p:cNvSpPr>
            <p:nvPr/>
          </p:nvSpPr>
          <p:spPr bwMode="auto">
            <a:xfrm rot="5400000">
              <a:off x="8119619" y="339629"/>
              <a:ext cx="397306" cy="3541065"/>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 name="connsiteX0" fmla="*/ 10000 w 10000"/>
                <a:gd name="connsiteY0" fmla="*/ 0 h 9903"/>
                <a:gd name="connsiteX1" fmla="*/ 9601 w 10000"/>
                <a:gd name="connsiteY1" fmla="*/ 101 h 9903"/>
                <a:gd name="connsiteX2" fmla="*/ 9264 w 10000"/>
                <a:gd name="connsiteY2" fmla="*/ 201 h 9903"/>
                <a:gd name="connsiteX3" fmla="*/ 8865 w 10000"/>
                <a:gd name="connsiteY3" fmla="*/ 302 h 9903"/>
                <a:gd name="connsiteX4" fmla="*/ 8497 w 10000"/>
                <a:gd name="connsiteY4" fmla="*/ 403 h 9903"/>
                <a:gd name="connsiteX5" fmla="*/ 8129 w 10000"/>
                <a:gd name="connsiteY5" fmla="*/ 503 h 9903"/>
                <a:gd name="connsiteX6" fmla="*/ 7791 w 10000"/>
                <a:gd name="connsiteY6" fmla="*/ 607 h 9903"/>
                <a:gd name="connsiteX7" fmla="*/ 7454 w 10000"/>
                <a:gd name="connsiteY7" fmla="*/ 705 h 9903"/>
                <a:gd name="connsiteX8" fmla="*/ 7147 w 10000"/>
                <a:gd name="connsiteY8" fmla="*/ 809 h 9903"/>
                <a:gd name="connsiteX9" fmla="*/ 6779 w 10000"/>
                <a:gd name="connsiteY9" fmla="*/ 909 h 9903"/>
                <a:gd name="connsiteX10" fmla="*/ 6472 w 10000"/>
                <a:gd name="connsiteY10" fmla="*/ 1010 h 9903"/>
                <a:gd name="connsiteX11" fmla="*/ 6166 w 10000"/>
                <a:gd name="connsiteY11" fmla="*/ 1111 h 9903"/>
                <a:gd name="connsiteX12" fmla="*/ 5859 w 10000"/>
                <a:gd name="connsiteY12" fmla="*/ 1211 h 9903"/>
                <a:gd name="connsiteX13" fmla="*/ 5583 w 10000"/>
                <a:gd name="connsiteY13" fmla="*/ 1312 h 9903"/>
                <a:gd name="connsiteX14" fmla="*/ 5307 w 10000"/>
                <a:gd name="connsiteY14" fmla="*/ 1413 h 9903"/>
                <a:gd name="connsiteX15" fmla="*/ 5031 w 10000"/>
                <a:gd name="connsiteY15" fmla="*/ 1513 h 9903"/>
                <a:gd name="connsiteX16" fmla="*/ 4755 w 10000"/>
                <a:gd name="connsiteY16" fmla="*/ 1617 h 9903"/>
                <a:gd name="connsiteX17" fmla="*/ 4479 w 10000"/>
                <a:gd name="connsiteY17" fmla="*/ 1715 h 9903"/>
                <a:gd name="connsiteX18" fmla="*/ 4264 w 10000"/>
                <a:gd name="connsiteY18" fmla="*/ 1819 h 9903"/>
                <a:gd name="connsiteX19" fmla="*/ 4018 w 10000"/>
                <a:gd name="connsiteY19" fmla="*/ 1919 h 9903"/>
                <a:gd name="connsiteX20" fmla="*/ 3742 w 10000"/>
                <a:gd name="connsiteY20" fmla="*/ 2020 h 9903"/>
                <a:gd name="connsiteX21" fmla="*/ 3528 w 10000"/>
                <a:gd name="connsiteY21" fmla="*/ 2121 h 9903"/>
                <a:gd name="connsiteX22" fmla="*/ 3313 w 10000"/>
                <a:gd name="connsiteY22" fmla="*/ 2222 h 9903"/>
                <a:gd name="connsiteX23" fmla="*/ 3098 w 10000"/>
                <a:gd name="connsiteY23" fmla="*/ 2322 h 9903"/>
                <a:gd name="connsiteX24" fmla="*/ 2914 w 10000"/>
                <a:gd name="connsiteY24" fmla="*/ 2423 h 9903"/>
                <a:gd name="connsiteX25" fmla="*/ 2699 w 10000"/>
                <a:gd name="connsiteY25" fmla="*/ 2524 h 9903"/>
                <a:gd name="connsiteX26" fmla="*/ 2485 w 10000"/>
                <a:gd name="connsiteY26" fmla="*/ 2627 h 9903"/>
                <a:gd name="connsiteX27" fmla="*/ 2331 w 10000"/>
                <a:gd name="connsiteY27" fmla="*/ 2728 h 9903"/>
                <a:gd name="connsiteX28" fmla="*/ 2147 w 10000"/>
                <a:gd name="connsiteY28" fmla="*/ 2829 h 9903"/>
                <a:gd name="connsiteX29" fmla="*/ 1963 w 10000"/>
                <a:gd name="connsiteY29" fmla="*/ 2930 h 9903"/>
                <a:gd name="connsiteX30" fmla="*/ 1779 w 10000"/>
                <a:gd name="connsiteY30" fmla="*/ 3030 h 9903"/>
                <a:gd name="connsiteX31" fmla="*/ 1656 w 10000"/>
                <a:gd name="connsiteY31" fmla="*/ 3131 h 9903"/>
                <a:gd name="connsiteX32" fmla="*/ 1503 w 10000"/>
                <a:gd name="connsiteY32" fmla="*/ 3232 h 9903"/>
                <a:gd name="connsiteX33" fmla="*/ 1350 w 10000"/>
                <a:gd name="connsiteY33" fmla="*/ 3332 h 9903"/>
                <a:gd name="connsiteX34" fmla="*/ 1227 w 10000"/>
                <a:gd name="connsiteY34" fmla="*/ 3436 h 9903"/>
                <a:gd name="connsiteX35" fmla="*/ 1104 w 10000"/>
                <a:gd name="connsiteY35" fmla="*/ 3534 h 9903"/>
                <a:gd name="connsiteX36" fmla="*/ 982 w 10000"/>
                <a:gd name="connsiteY36" fmla="*/ 3638 h 9903"/>
                <a:gd name="connsiteX37" fmla="*/ 859 w 10000"/>
                <a:gd name="connsiteY37" fmla="*/ 3738 h 9903"/>
                <a:gd name="connsiteX38" fmla="*/ 736 w 10000"/>
                <a:gd name="connsiteY38" fmla="*/ 3839 h 9903"/>
                <a:gd name="connsiteX39" fmla="*/ 644 w 10000"/>
                <a:gd name="connsiteY39" fmla="*/ 3940 h 9903"/>
                <a:gd name="connsiteX40" fmla="*/ 552 w 10000"/>
                <a:gd name="connsiteY40" fmla="*/ 4040 h 9903"/>
                <a:gd name="connsiteX41" fmla="*/ 491 w 10000"/>
                <a:gd name="connsiteY41" fmla="*/ 4141 h 9903"/>
                <a:gd name="connsiteX42" fmla="*/ 399 w 10000"/>
                <a:gd name="connsiteY42" fmla="*/ 4242 h 9903"/>
                <a:gd name="connsiteX43" fmla="*/ 337 w 10000"/>
                <a:gd name="connsiteY43" fmla="*/ 4342 h 9903"/>
                <a:gd name="connsiteX44" fmla="*/ 276 w 10000"/>
                <a:gd name="connsiteY44" fmla="*/ 4446 h 9903"/>
                <a:gd name="connsiteX45" fmla="*/ 215 w 10000"/>
                <a:gd name="connsiteY45" fmla="*/ 4547 h 9903"/>
                <a:gd name="connsiteX46" fmla="*/ 153 w 10000"/>
                <a:gd name="connsiteY46" fmla="*/ 4648 h 9903"/>
                <a:gd name="connsiteX47" fmla="*/ 92 w 10000"/>
                <a:gd name="connsiteY47" fmla="*/ 4748 h 9903"/>
                <a:gd name="connsiteX48" fmla="*/ 61 w 10000"/>
                <a:gd name="connsiteY48" fmla="*/ 4849 h 9903"/>
                <a:gd name="connsiteX49" fmla="*/ 61 w 10000"/>
                <a:gd name="connsiteY49" fmla="*/ 4950 h 9903"/>
                <a:gd name="connsiteX50" fmla="*/ 0 w 10000"/>
                <a:gd name="connsiteY50" fmla="*/ 5050 h 9903"/>
                <a:gd name="connsiteX51" fmla="*/ 0 w 10000"/>
                <a:gd name="connsiteY51" fmla="*/ 5151 h 9903"/>
                <a:gd name="connsiteX52" fmla="*/ 0 w 10000"/>
                <a:gd name="connsiteY52" fmla="*/ 5255 h 9903"/>
                <a:gd name="connsiteX53" fmla="*/ 0 w 10000"/>
                <a:gd name="connsiteY53" fmla="*/ 5352 h 9903"/>
                <a:gd name="connsiteX54" fmla="*/ 0 w 10000"/>
                <a:gd name="connsiteY54" fmla="*/ 5456 h 9903"/>
                <a:gd name="connsiteX55" fmla="*/ 0 w 10000"/>
                <a:gd name="connsiteY55" fmla="*/ 5557 h 9903"/>
                <a:gd name="connsiteX56" fmla="*/ 31 w 10000"/>
                <a:gd name="connsiteY56" fmla="*/ 5658 h 9903"/>
                <a:gd name="connsiteX57" fmla="*/ 61 w 10000"/>
                <a:gd name="connsiteY57" fmla="*/ 5758 h 9903"/>
                <a:gd name="connsiteX58" fmla="*/ 92 w 10000"/>
                <a:gd name="connsiteY58" fmla="*/ 5859 h 9903"/>
                <a:gd name="connsiteX59" fmla="*/ 123 w 10000"/>
                <a:gd name="connsiteY59" fmla="*/ 5960 h 9903"/>
                <a:gd name="connsiteX60" fmla="*/ 184 w 10000"/>
                <a:gd name="connsiteY60" fmla="*/ 6060 h 9903"/>
                <a:gd name="connsiteX61" fmla="*/ 215 w 10000"/>
                <a:gd name="connsiteY61" fmla="*/ 6161 h 9903"/>
                <a:gd name="connsiteX62" fmla="*/ 276 w 10000"/>
                <a:gd name="connsiteY62" fmla="*/ 6265 h 9903"/>
                <a:gd name="connsiteX63" fmla="*/ 337 w 10000"/>
                <a:gd name="connsiteY63" fmla="*/ 6362 h 9903"/>
                <a:gd name="connsiteX64" fmla="*/ 429 w 10000"/>
                <a:gd name="connsiteY64" fmla="*/ 6466 h 9903"/>
                <a:gd name="connsiteX65" fmla="*/ 491 w 10000"/>
                <a:gd name="connsiteY65" fmla="*/ 6567 h 9903"/>
                <a:gd name="connsiteX66" fmla="*/ 583 w 10000"/>
                <a:gd name="connsiteY66" fmla="*/ 6668 h 9903"/>
                <a:gd name="connsiteX67" fmla="*/ 706 w 10000"/>
                <a:gd name="connsiteY67" fmla="*/ 6768 h 9903"/>
                <a:gd name="connsiteX68" fmla="*/ 798 w 10000"/>
                <a:gd name="connsiteY68" fmla="*/ 6869 h 9903"/>
                <a:gd name="connsiteX69" fmla="*/ 920 w 10000"/>
                <a:gd name="connsiteY69" fmla="*/ 6970 h 9903"/>
                <a:gd name="connsiteX70" fmla="*/ 1012 w 10000"/>
                <a:gd name="connsiteY70" fmla="*/ 7074 h 9903"/>
                <a:gd name="connsiteX71" fmla="*/ 1135 w 10000"/>
                <a:gd name="connsiteY71" fmla="*/ 7171 h 9903"/>
                <a:gd name="connsiteX72" fmla="*/ 1258 w 10000"/>
                <a:gd name="connsiteY72" fmla="*/ 7275 h 9903"/>
                <a:gd name="connsiteX73" fmla="*/ 1411 w 10000"/>
                <a:gd name="connsiteY73" fmla="*/ 7376 h 9903"/>
                <a:gd name="connsiteX74" fmla="*/ 1564 w 10000"/>
                <a:gd name="connsiteY74" fmla="*/ 7476 h 9903"/>
                <a:gd name="connsiteX75" fmla="*/ 1718 w 10000"/>
                <a:gd name="connsiteY75" fmla="*/ 7577 h 9903"/>
                <a:gd name="connsiteX76" fmla="*/ 1871 w 10000"/>
                <a:gd name="connsiteY76" fmla="*/ 7678 h 9903"/>
                <a:gd name="connsiteX77" fmla="*/ 2025 w 10000"/>
                <a:gd name="connsiteY77" fmla="*/ 7778 h 9903"/>
                <a:gd name="connsiteX78" fmla="*/ 2209 w 10000"/>
                <a:gd name="connsiteY78" fmla="*/ 7879 h 9903"/>
                <a:gd name="connsiteX79" fmla="*/ 2393 w 10000"/>
                <a:gd name="connsiteY79" fmla="*/ 7980 h 9903"/>
                <a:gd name="connsiteX80" fmla="*/ 2577 w 10000"/>
                <a:gd name="connsiteY80" fmla="*/ 8084 h 9903"/>
                <a:gd name="connsiteX81" fmla="*/ 2761 w 10000"/>
                <a:gd name="connsiteY81" fmla="*/ 8181 h 9903"/>
                <a:gd name="connsiteX82" fmla="*/ 2975 w 10000"/>
                <a:gd name="connsiteY82" fmla="*/ 8285 h 9903"/>
                <a:gd name="connsiteX83" fmla="*/ 3190 w 10000"/>
                <a:gd name="connsiteY83" fmla="*/ 8386 h 9903"/>
                <a:gd name="connsiteX84" fmla="*/ 3405 w 10000"/>
                <a:gd name="connsiteY84" fmla="*/ 8487 h 9903"/>
                <a:gd name="connsiteX85" fmla="*/ 3620 w 10000"/>
                <a:gd name="connsiteY85" fmla="*/ 8587 h 9903"/>
                <a:gd name="connsiteX86" fmla="*/ 3865 w 10000"/>
                <a:gd name="connsiteY86" fmla="*/ 8688 h 9903"/>
                <a:gd name="connsiteX87" fmla="*/ 4080 w 10000"/>
                <a:gd name="connsiteY87" fmla="*/ 8789 h 9903"/>
                <a:gd name="connsiteX88" fmla="*/ 4356 w 10000"/>
                <a:gd name="connsiteY88" fmla="*/ 8892 h 9903"/>
                <a:gd name="connsiteX89" fmla="*/ 4601 w 10000"/>
                <a:gd name="connsiteY89" fmla="*/ 8990 h 9903"/>
                <a:gd name="connsiteX90" fmla="*/ 4877 w 10000"/>
                <a:gd name="connsiteY90" fmla="*/ 9094 h 9903"/>
                <a:gd name="connsiteX91" fmla="*/ 5123 w 10000"/>
                <a:gd name="connsiteY91" fmla="*/ 9195 h 9903"/>
                <a:gd name="connsiteX92" fmla="*/ 5429 w 10000"/>
                <a:gd name="connsiteY92" fmla="*/ 9295 h 9903"/>
                <a:gd name="connsiteX93" fmla="*/ 5706 w 10000"/>
                <a:gd name="connsiteY93" fmla="*/ 9396 h 9903"/>
                <a:gd name="connsiteX94" fmla="*/ 6012 w 10000"/>
                <a:gd name="connsiteY94" fmla="*/ 9497 h 9903"/>
                <a:gd name="connsiteX95" fmla="*/ 6288 w 10000"/>
                <a:gd name="connsiteY95" fmla="*/ 9597 h 9903"/>
                <a:gd name="connsiteX96" fmla="*/ 6626 w 10000"/>
                <a:gd name="connsiteY96" fmla="*/ 9698 h 9903"/>
                <a:gd name="connsiteX97" fmla="*/ 6902 w 10000"/>
                <a:gd name="connsiteY97" fmla="*/ 9799 h 9903"/>
                <a:gd name="connsiteX98" fmla="*/ 7270 w 10000"/>
                <a:gd name="connsiteY98" fmla="*/ 9903 h 9903"/>
                <a:gd name="connsiteX0" fmla="*/ 10000 w 10000"/>
                <a:gd name="connsiteY0" fmla="*/ 0 h 9895"/>
                <a:gd name="connsiteX1" fmla="*/ 9601 w 10000"/>
                <a:gd name="connsiteY1" fmla="*/ 102 h 9895"/>
                <a:gd name="connsiteX2" fmla="*/ 9264 w 10000"/>
                <a:gd name="connsiteY2" fmla="*/ 203 h 9895"/>
                <a:gd name="connsiteX3" fmla="*/ 8865 w 10000"/>
                <a:gd name="connsiteY3" fmla="*/ 305 h 9895"/>
                <a:gd name="connsiteX4" fmla="*/ 8497 w 10000"/>
                <a:gd name="connsiteY4" fmla="*/ 407 h 9895"/>
                <a:gd name="connsiteX5" fmla="*/ 8129 w 10000"/>
                <a:gd name="connsiteY5" fmla="*/ 508 h 9895"/>
                <a:gd name="connsiteX6" fmla="*/ 7791 w 10000"/>
                <a:gd name="connsiteY6" fmla="*/ 613 h 9895"/>
                <a:gd name="connsiteX7" fmla="*/ 7454 w 10000"/>
                <a:gd name="connsiteY7" fmla="*/ 712 h 9895"/>
                <a:gd name="connsiteX8" fmla="*/ 7147 w 10000"/>
                <a:gd name="connsiteY8" fmla="*/ 817 h 9895"/>
                <a:gd name="connsiteX9" fmla="*/ 6779 w 10000"/>
                <a:gd name="connsiteY9" fmla="*/ 918 h 9895"/>
                <a:gd name="connsiteX10" fmla="*/ 6472 w 10000"/>
                <a:gd name="connsiteY10" fmla="*/ 1020 h 9895"/>
                <a:gd name="connsiteX11" fmla="*/ 6166 w 10000"/>
                <a:gd name="connsiteY11" fmla="*/ 1122 h 9895"/>
                <a:gd name="connsiteX12" fmla="*/ 5859 w 10000"/>
                <a:gd name="connsiteY12" fmla="*/ 1223 h 9895"/>
                <a:gd name="connsiteX13" fmla="*/ 5583 w 10000"/>
                <a:gd name="connsiteY13" fmla="*/ 1325 h 9895"/>
                <a:gd name="connsiteX14" fmla="*/ 5307 w 10000"/>
                <a:gd name="connsiteY14" fmla="*/ 1427 h 9895"/>
                <a:gd name="connsiteX15" fmla="*/ 5031 w 10000"/>
                <a:gd name="connsiteY15" fmla="*/ 1528 h 9895"/>
                <a:gd name="connsiteX16" fmla="*/ 4755 w 10000"/>
                <a:gd name="connsiteY16" fmla="*/ 1633 h 9895"/>
                <a:gd name="connsiteX17" fmla="*/ 4479 w 10000"/>
                <a:gd name="connsiteY17" fmla="*/ 1732 h 9895"/>
                <a:gd name="connsiteX18" fmla="*/ 4264 w 10000"/>
                <a:gd name="connsiteY18" fmla="*/ 1837 h 9895"/>
                <a:gd name="connsiteX19" fmla="*/ 4018 w 10000"/>
                <a:gd name="connsiteY19" fmla="*/ 1938 h 9895"/>
                <a:gd name="connsiteX20" fmla="*/ 3742 w 10000"/>
                <a:gd name="connsiteY20" fmla="*/ 2040 h 9895"/>
                <a:gd name="connsiteX21" fmla="*/ 3528 w 10000"/>
                <a:gd name="connsiteY21" fmla="*/ 2142 h 9895"/>
                <a:gd name="connsiteX22" fmla="*/ 3313 w 10000"/>
                <a:gd name="connsiteY22" fmla="*/ 2244 h 9895"/>
                <a:gd name="connsiteX23" fmla="*/ 3098 w 10000"/>
                <a:gd name="connsiteY23" fmla="*/ 2345 h 9895"/>
                <a:gd name="connsiteX24" fmla="*/ 2914 w 10000"/>
                <a:gd name="connsiteY24" fmla="*/ 2447 h 9895"/>
                <a:gd name="connsiteX25" fmla="*/ 2699 w 10000"/>
                <a:gd name="connsiteY25" fmla="*/ 2549 h 9895"/>
                <a:gd name="connsiteX26" fmla="*/ 2485 w 10000"/>
                <a:gd name="connsiteY26" fmla="*/ 2653 h 9895"/>
                <a:gd name="connsiteX27" fmla="*/ 2331 w 10000"/>
                <a:gd name="connsiteY27" fmla="*/ 2755 h 9895"/>
                <a:gd name="connsiteX28" fmla="*/ 2147 w 10000"/>
                <a:gd name="connsiteY28" fmla="*/ 2857 h 9895"/>
                <a:gd name="connsiteX29" fmla="*/ 1963 w 10000"/>
                <a:gd name="connsiteY29" fmla="*/ 2959 h 9895"/>
                <a:gd name="connsiteX30" fmla="*/ 1779 w 10000"/>
                <a:gd name="connsiteY30" fmla="*/ 3060 h 9895"/>
                <a:gd name="connsiteX31" fmla="*/ 1656 w 10000"/>
                <a:gd name="connsiteY31" fmla="*/ 3162 h 9895"/>
                <a:gd name="connsiteX32" fmla="*/ 1503 w 10000"/>
                <a:gd name="connsiteY32" fmla="*/ 3264 h 9895"/>
                <a:gd name="connsiteX33" fmla="*/ 1350 w 10000"/>
                <a:gd name="connsiteY33" fmla="*/ 3365 h 9895"/>
                <a:gd name="connsiteX34" fmla="*/ 1227 w 10000"/>
                <a:gd name="connsiteY34" fmla="*/ 3470 h 9895"/>
                <a:gd name="connsiteX35" fmla="*/ 1104 w 10000"/>
                <a:gd name="connsiteY35" fmla="*/ 3569 h 9895"/>
                <a:gd name="connsiteX36" fmla="*/ 982 w 10000"/>
                <a:gd name="connsiteY36" fmla="*/ 3674 h 9895"/>
                <a:gd name="connsiteX37" fmla="*/ 859 w 10000"/>
                <a:gd name="connsiteY37" fmla="*/ 3775 h 9895"/>
                <a:gd name="connsiteX38" fmla="*/ 736 w 10000"/>
                <a:gd name="connsiteY38" fmla="*/ 3877 h 9895"/>
                <a:gd name="connsiteX39" fmla="*/ 644 w 10000"/>
                <a:gd name="connsiteY39" fmla="*/ 3979 h 9895"/>
                <a:gd name="connsiteX40" fmla="*/ 552 w 10000"/>
                <a:gd name="connsiteY40" fmla="*/ 4080 h 9895"/>
                <a:gd name="connsiteX41" fmla="*/ 491 w 10000"/>
                <a:gd name="connsiteY41" fmla="*/ 4182 h 9895"/>
                <a:gd name="connsiteX42" fmla="*/ 399 w 10000"/>
                <a:gd name="connsiteY42" fmla="*/ 4284 h 9895"/>
                <a:gd name="connsiteX43" fmla="*/ 337 w 10000"/>
                <a:gd name="connsiteY43" fmla="*/ 4385 h 9895"/>
                <a:gd name="connsiteX44" fmla="*/ 276 w 10000"/>
                <a:gd name="connsiteY44" fmla="*/ 4490 h 9895"/>
                <a:gd name="connsiteX45" fmla="*/ 215 w 10000"/>
                <a:gd name="connsiteY45" fmla="*/ 4592 h 9895"/>
                <a:gd name="connsiteX46" fmla="*/ 153 w 10000"/>
                <a:gd name="connsiteY46" fmla="*/ 4694 h 9895"/>
                <a:gd name="connsiteX47" fmla="*/ 92 w 10000"/>
                <a:gd name="connsiteY47" fmla="*/ 4795 h 9895"/>
                <a:gd name="connsiteX48" fmla="*/ 61 w 10000"/>
                <a:gd name="connsiteY48" fmla="*/ 4896 h 9895"/>
                <a:gd name="connsiteX49" fmla="*/ 61 w 10000"/>
                <a:gd name="connsiteY49" fmla="*/ 4998 h 9895"/>
                <a:gd name="connsiteX50" fmla="*/ 0 w 10000"/>
                <a:gd name="connsiteY50" fmla="*/ 5099 h 9895"/>
                <a:gd name="connsiteX51" fmla="*/ 0 w 10000"/>
                <a:gd name="connsiteY51" fmla="*/ 5201 h 9895"/>
                <a:gd name="connsiteX52" fmla="*/ 0 w 10000"/>
                <a:gd name="connsiteY52" fmla="*/ 5306 h 9895"/>
                <a:gd name="connsiteX53" fmla="*/ 0 w 10000"/>
                <a:gd name="connsiteY53" fmla="*/ 5404 h 9895"/>
                <a:gd name="connsiteX54" fmla="*/ 0 w 10000"/>
                <a:gd name="connsiteY54" fmla="*/ 5509 h 9895"/>
                <a:gd name="connsiteX55" fmla="*/ 0 w 10000"/>
                <a:gd name="connsiteY55" fmla="*/ 5611 h 9895"/>
                <a:gd name="connsiteX56" fmla="*/ 31 w 10000"/>
                <a:gd name="connsiteY56" fmla="*/ 5713 h 9895"/>
                <a:gd name="connsiteX57" fmla="*/ 61 w 10000"/>
                <a:gd name="connsiteY57" fmla="*/ 5814 h 9895"/>
                <a:gd name="connsiteX58" fmla="*/ 92 w 10000"/>
                <a:gd name="connsiteY58" fmla="*/ 5916 h 9895"/>
                <a:gd name="connsiteX59" fmla="*/ 123 w 10000"/>
                <a:gd name="connsiteY59" fmla="*/ 6018 h 9895"/>
                <a:gd name="connsiteX60" fmla="*/ 184 w 10000"/>
                <a:gd name="connsiteY60" fmla="*/ 6119 h 9895"/>
                <a:gd name="connsiteX61" fmla="*/ 215 w 10000"/>
                <a:gd name="connsiteY61" fmla="*/ 6221 h 9895"/>
                <a:gd name="connsiteX62" fmla="*/ 276 w 10000"/>
                <a:gd name="connsiteY62" fmla="*/ 6326 h 9895"/>
                <a:gd name="connsiteX63" fmla="*/ 337 w 10000"/>
                <a:gd name="connsiteY63" fmla="*/ 6424 h 9895"/>
                <a:gd name="connsiteX64" fmla="*/ 429 w 10000"/>
                <a:gd name="connsiteY64" fmla="*/ 6529 h 9895"/>
                <a:gd name="connsiteX65" fmla="*/ 491 w 10000"/>
                <a:gd name="connsiteY65" fmla="*/ 6631 h 9895"/>
                <a:gd name="connsiteX66" fmla="*/ 583 w 10000"/>
                <a:gd name="connsiteY66" fmla="*/ 6733 h 9895"/>
                <a:gd name="connsiteX67" fmla="*/ 706 w 10000"/>
                <a:gd name="connsiteY67" fmla="*/ 6834 h 9895"/>
                <a:gd name="connsiteX68" fmla="*/ 798 w 10000"/>
                <a:gd name="connsiteY68" fmla="*/ 6936 h 9895"/>
                <a:gd name="connsiteX69" fmla="*/ 920 w 10000"/>
                <a:gd name="connsiteY69" fmla="*/ 7038 h 9895"/>
                <a:gd name="connsiteX70" fmla="*/ 1012 w 10000"/>
                <a:gd name="connsiteY70" fmla="*/ 7143 h 9895"/>
                <a:gd name="connsiteX71" fmla="*/ 1135 w 10000"/>
                <a:gd name="connsiteY71" fmla="*/ 7241 h 9895"/>
                <a:gd name="connsiteX72" fmla="*/ 1258 w 10000"/>
                <a:gd name="connsiteY72" fmla="*/ 7346 h 9895"/>
                <a:gd name="connsiteX73" fmla="*/ 1411 w 10000"/>
                <a:gd name="connsiteY73" fmla="*/ 7448 h 9895"/>
                <a:gd name="connsiteX74" fmla="*/ 1564 w 10000"/>
                <a:gd name="connsiteY74" fmla="*/ 7549 h 9895"/>
                <a:gd name="connsiteX75" fmla="*/ 1718 w 10000"/>
                <a:gd name="connsiteY75" fmla="*/ 7651 h 9895"/>
                <a:gd name="connsiteX76" fmla="*/ 1871 w 10000"/>
                <a:gd name="connsiteY76" fmla="*/ 7753 h 9895"/>
                <a:gd name="connsiteX77" fmla="*/ 2025 w 10000"/>
                <a:gd name="connsiteY77" fmla="*/ 7854 h 9895"/>
                <a:gd name="connsiteX78" fmla="*/ 2209 w 10000"/>
                <a:gd name="connsiteY78" fmla="*/ 7956 h 9895"/>
                <a:gd name="connsiteX79" fmla="*/ 2393 w 10000"/>
                <a:gd name="connsiteY79" fmla="*/ 8058 h 9895"/>
                <a:gd name="connsiteX80" fmla="*/ 2577 w 10000"/>
                <a:gd name="connsiteY80" fmla="*/ 8163 h 9895"/>
                <a:gd name="connsiteX81" fmla="*/ 2761 w 10000"/>
                <a:gd name="connsiteY81" fmla="*/ 8261 h 9895"/>
                <a:gd name="connsiteX82" fmla="*/ 2975 w 10000"/>
                <a:gd name="connsiteY82" fmla="*/ 8366 h 9895"/>
                <a:gd name="connsiteX83" fmla="*/ 3190 w 10000"/>
                <a:gd name="connsiteY83" fmla="*/ 8468 h 9895"/>
                <a:gd name="connsiteX84" fmla="*/ 3405 w 10000"/>
                <a:gd name="connsiteY84" fmla="*/ 8570 h 9895"/>
                <a:gd name="connsiteX85" fmla="*/ 3620 w 10000"/>
                <a:gd name="connsiteY85" fmla="*/ 8671 h 9895"/>
                <a:gd name="connsiteX86" fmla="*/ 3865 w 10000"/>
                <a:gd name="connsiteY86" fmla="*/ 8773 h 9895"/>
                <a:gd name="connsiteX87" fmla="*/ 4080 w 10000"/>
                <a:gd name="connsiteY87" fmla="*/ 8875 h 9895"/>
                <a:gd name="connsiteX88" fmla="*/ 4356 w 10000"/>
                <a:gd name="connsiteY88" fmla="*/ 8979 h 9895"/>
                <a:gd name="connsiteX89" fmla="*/ 4601 w 10000"/>
                <a:gd name="connsiteY89" fmla="*/ 9078 h 9895"/>
                <a:gd name="connsiteX90" fmla="*/ 4877 w 10000"/>
                <a:gd name="connsiteY90" fmla="*/ 9183 h 9895"/>
                <a:gd name="connsiteX91" fmla="*/ 5123 w 10000"/>
                <a:gd name="connsiteY91" fmla="*/ 9285 h 9895"/>
                <a:gd name="connsiteX92" fmla="*/ 5429 w 10000"/>
                <a:gd name="connsiteY92" fmla="*/ 9386 h 9895"/>
                <a:gd name="connsiteX93" fmla="*/ 5706 w 10000"/>
                <a:gd name="connsiteY93" fmla="*/ 9488 h 9895"/>
                <a:gd name="connsiteX94" fmla="*/ 6012 w 10000"/>
                <a:gd name="connsiteY94" fmla="*/ 9590 h 9895"/>
                <a:gd name="connsiteX95" fmla="*/ 6288 w 10000"/>
                <a:gd name="connsiteY95" fmla="*/ 9691 h 9895"/>
                <a:gd name="connsiteX96" fmla="*/ 6626 w 10000"/>
                <a:gd name="connsiteY96" fmla="*/ 9793 h 9895"/>
                <a:gd name="connsiteX97" fmla="*/ 6902 w 10000"/>
                <a:gd name="connsiteY97" fmla="*/ 9895 h 9895"/>
                <a:gd name="connsiteX0" fmla="*/ 10000 w 10000"/>
                <a:gd name="connsiteY0" fmla="*/ 0 h 9897"/>
                <a:gd name="connsiteX1" fmla="*/ 9601 w 10000"/>
                <a:gd name="connsiteY1" fmla="*/ 103 h 9897"/>
                <a:gd name="connsiteX2" fmla="*/ 9264 w 10000"/>
                <a:gd name="connsiteY2" fmla="*/ 205 h 9897"/>
                <a:gd name="connsiteX3" fmla="*/ 8865 w 10000"/>
                <a:gd name="connsiteY3" fmla="*/ 308 h 9897"/>
                <a:gd name="connsiteX4" fmla="*/ 8497 w 10000"/>
                <a:gd name="connsiteY4" fmla="*/ 411 h 9897"/>
                <a:gd name="connsiteX5" fmla="*/ 8129 w 10000"/>
                <a:gd name="connsiteY5" fmla="*/ 513 h 9897"/>
                <a:gd name="connsiteX6" fmla="*/ 7791 w 10000"/>
                <a:gd name="connsiteY6" fmla="*/ 620 h 9897"/>
                <a:gd name="connsiteX7" fmla="*/ 7454 w 10000"/>
                <a:gd name="connsiteY7" fmla="*/ 720 h 9897"/>
                <a:gd name="connsiteX8" fmla="*/ 7147 w 10000"/>
                <a:gd name="connsiteY8" fmla="*/ 826 h 9897"/>
                <a:gd name="connsiteX9" fmla="*/ 6779 w 10000"/>
                <a:gd name="connsiteY9" fmla="*/ 928 h 9897"/>
                <a:gd name="connsiteX10" fmla="*/ 6472 w 10000"/>
                <a:gd name="connsiteY10" fmla="*/ 1031 h 9897"/>
                <a:gd name="connsiteX11" fmla="*/ 6166 w 10000"/>
                <a:gd name="connsiteY11" fmla="*/ 1134 h 9897"/>
                <a:gd name="connsiteX12" fmla="*/ 5859 w 10000"/>
                <a:gd name="connsiteY12" fmla="*/ 1236 h 9897"/>
                <a:gd name="connsiteX13" fmla="*/ 5583 w 10000"/>
                <a:gd name="connsiteY13" fmla="*/ 1339 h 9897"/>
                <a:gd name="connsiteX14" fmla="*/ 5307 w 10000"/>
                <a:gd name="connsiteY14" fmla="*/ 1442 h 9897"/>
                <a:gd name="connsiteX15" fmla="*/ 5031 w 10000"/>
                <a:gd name="connsiteY15" fmla="*/ 1544 h 9897"/>
                <a:gd name="connsiteX16" fmla="*/ 4755 w 10000"/>
                <a:gd name="connsiteY16" fmla="*/ 1650 h 9897"/>
                <a:gd name="connsiteX17" fmla="*/ 4479 w 10000"/>
                <a:gd name="connsiteY17" fmla="*/ 1750 h 9897"/>
                <a:gd name="connsiteX18" fmla="*/ 4264 w 10000"/>
                <a:gd name="connsiteY18" fmla="*/ 1856 h 9897"/>
                <a:gd name="connsiteX19" fmla="*/ 4018 w 10000"/>
                <a:gd name="connsiteY19" fmla="*/ 1959 h 9897"/>
                <a:gd name="connsiteX20" fmla="*/ 3742 w 10000"/>
                <a:gd name="connsiteY20" fmla="*/ 2062 h 9897"/>
                <a:gd name="connsiteX21" fmla="*/ 3528 w 10000"/>
                <a:gd name="connsiteY21" fmla="*/ 2165 h 9897"/>
                <a:gd name="connsiteX22" fmla="*/ 3313 w 10000"/>
                <a:gd name="connsiteY22" fmla="*/ 2268 h 9897"/>
                <a:gd name="connsiteX23" fmla="*/ 3098 w 10000"/>
                <a:gd name="connsiteY23" fmla="*/ 2370 h 9897"/>
                <a:gd name="connsiteX24" fmla="*/ 2914 w 10000"/>
                <a:gd name="connsiteY24" fmla="*/ 2473 h 9897"/>
                <a:gd name="connsiteX25" fmla="*/ 2699 w 10000"/>
                <a:gd name="connsiteY25" fmla="*/ 2576 h 9897"/>
                <a:gd name="connsiteX26" fmla="*/ 2485 w 10000"/>
                <a:gd name="connsiteY26" fmla="*/ 2681 h 9897"/>
                <a:gd name="connsiteX27" fmla="*/ 2331 w 10000"/>
                <a:gd name="connsiteY27" fmla="*/ 2784 h 9897"/>
                <a:gd name="connsiteX28" fmla="*/ 2147 w 10000"/>
                <a:gd name="connsiteY28" fmla="*/ 2887 h 9897"/>
                <a:gd name="connsiteX29" fmla="*/ 1963 w 10000"/>
                <a:gd name="connsiteY29" fmla="*/ 2990 h 9897"/>
                <a:gd name="connsiteX30" fmla="*/ 1779 w 10000"/>
                <a:gd name="connsiteY30" fmla="*/ 3092 h 9897"/>
                <a:gd name="connsiteX31" fmla="*/ 1656 w 10000"/>
                <a:gd name="connsiteY31" fmla="*/ 3196 h 9897"/>
                <a:gd name="connsiteX32" fmla="*/ 1503 w 10000"/>
                <a:gd name="connsiteY32" fmla="*/ 3299 h 9897"/>
                <a:gd name="connsiteX33" fmla="*/ 1350 w 10000"/>
                <a:gd name="connsiteY33" fmla="*/ 3401 h 9897"/>
                <a:gd name="connsiteX34" fmla="*/ 1227 w 10000"/>
                <a:gd name="connsiteY34" fmla="*/ 3507 h 9897"/>
                <a:gd name="connsiteX35" fmla="*/ 1104 w 10000"/>
                <a:gd name="connsiteY35" fmla="*/ 3607 h 9897"/>
                <a:gd name="connsiteX36" fmla="*/ 982 w 10000"/>
                <a:gd name="connsiteY36" fmla="*/ 3713 h 9897"/>
                <a:gd name="connsiteX37" fmla="*/ 859 w 10000"/>
                <a:gd name="connsiteY37" fmla="*/ 3815 h 9897"/>
                <a:gd name="connsiteX38" fmla="*/ 736 w 10000"/>
                <a:gd name="connsiteY38" fmla="*/ 3918 h 9897"/>
                <a:gd name="connsiteX39" fmla="*/ 644 w 10000"/>
                <a:gd name="connsiteY39" fmla="*/ 4021 h 9897"/>
                <a:gd name="connsiteX40" fmla="*/ 552 w 10000"/>
                <a:gd name="connsiteY40" fmla="*/ 4123 h 9897"/>
                <a:gd name="connsiteX41" fmla="*/ 491 w 10000"/>
                <a:gd name="connsiteY41" fmla="*/ 4226 h 9897"/>
                <a:gd name="connsiteX42" fmla="*/ 399 w 10000"/>
                <a:gd name="connsiteY42" fmla="*/ 4329 h 9897"/>
                <a:gd name="connsiteX43" fmla="*/ 337 w 10000"/>
                <a:gd name="connsiteY43" fmla="*/ 4432 h 9897"/>
                <a:gd name="connsiteX44" fmla="*/ 276 w 10000"/>
                <a:gd name="connsiteY44" fmla="*/ 4538 h 9897"/>
                <a:gd name="connsiteX45" fmla="*/ 215 w 10000"/>
                <a:gd name="connsiteY45" fmla="*/ 4641 h 9897"/>
                <a:gd name="connsiteX46" fmla="*/ 153 w 10000"/>
                <a:gd name="connsiteY46" fmla="*/ 4744 h 9897"/>
                <a:gd name="connsiteX47" fmla="*/ 92 w 10000"/>
                <a:gd name="connsiteY47" fmla="*/ 4846 h 9897"/>
                <a:gd name="connsiteX48" fmla="*/ 61 w 10000"/>
                <a:gd name="connsiteY48" fmla="*/ 4948 h 9897"/>
                <a:gd name="connsiteX49" fmla="*/ 61 w 10000"/>
                <a:gd name="connsiteY49" fmla="*/ 5051 h 9897"/>
                <a:gd name="connsiteX50" fmla="*/ 0 w 10000"/>
                <a:gd name="connsiteY50" fmla="*/ 5153 h 9897"/>
                <a:gd name="connsiteX51" fmla="*/ 0 w 10000"/>
                <a:gd name="connsiteY51" fmla="*/ 5256 h 9897"/>
                <a:gd name="connsiteX52" fmla="*/ 0 w 10000"/>
                <a:gd name="connsiteY52" fmla="*/ 5362 h 9897"/>
                <a:gd name="connsiteX53" fmla="*/ 0 w 10000"/>
                <a:gd name="connsiteY53" fmla="*/ 5461 h 9897"/>
                <a:gd name="connsiteX54" fmla="*/ 0 w 10000"/>
                <a:gd name="connsiteY54" fmla="*/ 5567 h 9897"/>
                <a:gd name="connsiteX55" fmla="*/ 0 w 10000"/>
                <a:gd name="connsiteY55" fmla="*/ 5671 h 9897"/>
                <a:gd name="connsiteX56" fmla="*/ 31 w 10000"/>
                <a:gd name="connsiteY56" fmla="*/ 5774 h 9897"/>
                <a:gd name="connsiteX57" fmla="*/ 61 w 10000"/>
                <a:gd name="connsiteY57" fmla="*/ 5876 h 9897"/>
                <a:gd name="connsiteX58" fmla="*/ 92 w 10000"/>
                <a:gd name="connsiteY58" fmla="*/ 5979 h 9897"/>
                <a:gd name="connsiteX59" fmla="*/ 123 w 10000"/>
                <a:gd name="connsiteY59" fmla="*/ 6082 h 9897"/>
                <a:gd name="connsiteX60" fmla="*/ 184 w 10000"/>
                <a:gd name="connsiteY60" fmla="*/ 6184 h 9897"/>
                <a:gd name="connsiteX61" fmla="*/ 215 w 10000"/>
                <a:gd name="connsiteY61" fmla="*/ 6287 h 9897"/>
                <a:gd name="connsiteX62" fmla="*/ 276 w 10000"/>
                <a:gd name="connsiteY62" fmla="*/ 6393 h 9897"/>
                <a:gd name="connsiteX63" fmla="*/ 337 w 10000"/>
                <a:gd name="connsiteY63" fmla="*/ 6492 h 9897"/>
                <a:gd name="connsiteX64" fmla="*/ 429 w 10000"/>
                <a:gd name="connsiteY64" fmla="*/ 6598 h 9897"/>
                <a:gd name="connsiteX65" fmla="*/ 491 w 10000"/>
                <a:gd name="connsiteY65" fmla="*/ 6701 h 9897"/>
                <a:gd name="connsiteX66" fmla="*/ 583 w 10000"/>
                <a:gd name="connsiteY66" fmla="*/ 6804 h 9897"/>
                <a:gd name="connsiteX67" fmla="*/ 706 w 10000"/>
                <a:gd name="connsiteY67" fmla="*/ 6907 h 9897"/>
                <a:gd name="connsiteX68" fmla="*/ 798 w 10000"/>
                <a:gd name="connsiteY68" fmla="*/ 7010 h 9897"/>
                <a:gd name="connsiteX69" fmla="*/ 920 w 10000"/>
                <a:gd name="connsiteY69" fmla="*/ 7113 h 9897"/>
                <a:gd name="connsiteX70" fmla="*/ 1012 w 10000"/>
                <a:gd name="connsiteY70" fmla="*/ 7219 h 9897"/>
                <a:gd name="connsiteX71" fmla="*/ 1135 w 10000"/>
                <a:gd name="connsiteY71" fmla="*/ 7318 h 9897"/>
                <a:gd name="connsiteX72" fmla="*/ 1258 w 10000"/>
                <a:gd name="connsiteY72" fmla="*/ 7424 h 9897"/>
                <a:gd name="connsiteX73" fmla="*/ 1411 w 10000"/>
                <a:gd name="connsiteY73" fmla="*/ 7527 h 9897"/>
                <a:gd name="connsiteX74" fmla="*/ 1564 w 10000"/>
                <a:gd name="connsiteY74" fmla="*/ 7629 h 9897"/>
                <a:gd name="connsiteX75" fmla="*/ 1718 w 10000"/>
                <a:gd name="connsiteY75" fmla="*/ 7732 h 9897"/>
                <a:gd name="connsiteX76" fmla="*/ 1871 w 10000"/>
                <a:gd name="connsiteY76" fmla="*/ 7835 h 9897"/>
                <a:gd name="connsiteX77" fmla="*/ 2025 w 10000"/>
                <a:gd name="connsiteY77" fmla="*/ 7937 h 9897"/>
                <a:gd name="connsiteX78" fmla="*/ 2209 w 10000"/>
                <a:gd name="connsiteY78" fmla="*/ 8040 h 9897"/>
                <a:gd name="connsiteX79" fmla="*/ 2393 w 10000"/>
                <a:gd name="connsiteY79" fmla="*/ 8144 h 9897"/>
                <a:gd name="connsiteX80" fmla="*/ 2577 w 10000"/>
                <a:gd name="connsiteY80" fmla="*/ 8250 h 9897"/>
                <a:gd name="connsiteX81" fmla="*/ 2761 w 10000"/>
                <a:gd name="connsiteY81" fmla="*/ 8349 h 9897"/>
                <a:gd name="connsiteX82" fmla="*/ 2975 w 10000"/>
                <a:gd name="connsiteY82" fmla="*/ 8455 h 9897"/>
                <a:gd name="connsiteX83" fmla="*/ 3190 w 10000"/>
                <a:gd name="connsiteY83" fmla="*/ 8558 h 9897"/>
                <a:gd name="connsiteX84" fmla="*/ 3405 w 10000"/>
                <a:gd name="connsiteY84" fmla="*/ 8661 h 9897"/>
                <a:gd name="connsiteX85" fmla="*/ 3620 w 10000"/>
                <a:gd name="connsiteY85" fmla="*/ 8763 h 9897"/>
                <a:gd name="connsiteX86" fmla="*/ 3865 w 10000"/>
                <a:gd name="connsiteY86" fmla="*/ 8866 h 9897"/>
                <a:gd name="connsiteX87" fmla="*/ 4080 w 10000"/>
                <a:gd name="connsiteY87" fmla="*/ 8969 h 9897"/>
                <a:gd name="connsiteX88" fmla="*/ 4356 w 10000"/>
                <a:gd name="connsiteY88" fmla="*/ 9074 h 9897"/>
                <a:gd name="connsiteX89" fmla="*/ 4601 w 10000"/>
                <a:gd name="connsiteY89" fmla="*/ 9174 h 9897"/>
                <a:gd name="connsiteX90" fmla="*/ 4877 w 10000"/>
                <a:gd name="connsiteY90" fmla="*/ 9280 h 9897"/>
                <a:gd name="connsiteX91" fmla="*/ 5123 w 10000"/>
                <a:gd name="connsiteY91" fmla="*/ 9384 h 9897"/>
                <a:gd name="connsiteX92" fmla="*/ 5429 w 10000"/>
                <a:gd name="connsiteY92" fmla="*/ 9486 h 9897"/>
                <a:gd name="connsiteX93" fmla="*/ 5706 w 10000"/>
                <a:gd name="connsiteY93" fmla="*/ 9589 h 9897"/>
                <a:gd name="connsiteX94" fmla="*/ 6012 w 10000"/>
                <a:gd name="connsiteY94" fmla="*/ 9692 h 9897"/>
                <a:gd name="connsiteX95" fmla="*/ 6288 w 10000"/>
                <a:gd name="connsiteY95" fmla="*/ 9794 h 9897"/>
                <a:gd name="connsiteX96" fmla="*/ 6626 w 10000"/>
                <a:gd name="connsiteY96" fmla="*/ 9897 h 9897"/>
                <a:gd name="connsiteX0" fmla="*/ 10000 w 10000"/>
                <a:gd name="connsiteY0" fmla="*/ 0 h 10000"/>
                <a:gd name="connsiteX1" fmla="*/ 9601 w 10000"/>
                <a:gd name="connsiteY1" fmla="*/ 104 h 10000"/>
                <a:gd name="connsiteX2" fmla="*/ 9264 w 10000"/>
                <a:gd name="connsiteY2" fmla="*/ 207 h 10000"/>
                <a:gd name="connsiteX3" fmla="*/ 8865 w 10000"/>
                <a:gd name="connsiteY3" fmla="*/ 311 h 10000"/>
                <a:gd name="connsiteX4" fmla="*/ 8497 w 10000"/>
                <a:gd name="connsiteY4" fmla="*/ 415 h 10000"/>
                <a:gd name="connsiteX5" fmla="*/ 8129 w 10000"/>
                <a:gd name="connsiteY5" fmla="*/ 518 h 10000"/>
                <a:gd name="connsiteX6" fmla="*/ 7791 w 10000"/>
                <a:gd name="connsiteY6" fmla="*/ 626 h 10000"/>
                <a:gd name="connsiteX7" fmla="*/ 7454 w 10000"/>
                <a:gd name="connsiteY7" fmla="*/ 727 h 10000"/>
                <a:gd name="connsiteX8" fmla="*/ 7147 w 10000"/>
                <a:gd name="connsiteY8" fmla="*/ 835 h 10000"/>
                <a:gd name="connsiteX9" fmla="*/ 6779 w 10000"/>
                <a:gd name="connsiteY9" fmla="*/ 938 h 10000"/>
                <a:gd name="connsiteX10" fmla="*/ 6472 w 10000"/>
                <a:gd name="connsiteY10" fmla="*/ 1042 h 10000"/>
                <a:gd name="connsiteX11" fmla="*/ 6166 w 10000"/>
                <a:gd name="connsiteY11" fmla="*/ 1146 h 10000"/>
                <a:gd name="connsiteX12" fmla="*/ 5859 w 10000"/>
                <a:gd name="connsiteY12" fmla="*/ 1249 h 10000"/>
                <a:gd name="connsiteX13" fmla="*/ 5583 w 10000"/>
                <a:gd name="connsiteY13" fmla="*/ 1353 h 10000"/>
                <a:gd name="connsiteX14" fmla="*/ 5307 w 10000"/>
                <a:gd name="connsiteY14" fmla="*/ 1457 h 10000"/>
                <a:gd name="connsiteX15" fmla="*/ 5031 w 10000"/>
                <a:gd name="connsiteY15" fmla="*/ 1560 h 10000"/>
                <a:gd name="connsiteX16" fmla="*/ 4755 w 10000"/>
                <a:gd name="connsiteY16" fmla="*/ 1667 h 10000"/>
                <a:gd name="connsiteX17" fmla="*/ 4479 w 10000"/>
                <a:gd name="connsiteY17" fmla="*/ 1768 h 10000"/>
                <a:gd name="connsiteX18" fmla="*/ 4264 w 10000"/>
                <a:gd name="connsiteY18" fmla="*/ 1875 h 10000"/>
                <a:gd name="connsiteX19" fmla="*/ 4018 w 10000"/>
                <a:gd name="connsiteY19" fmla="*/ 1979 h 10000"/>
                <a:gd name="connsiteX20" fmla="*/ 3742 w 10000"/>
                <a:gd name="connsiteY20" fmla="*/ 2083 h 10000"/>
                <a:gd name="connsiteX21" fmla="*/ 3528 w 10000"/>
                <a:gd name="connsiteY21" fmla="*/ 2188 h 10000"/>
                <a:gd name="connsiteX22" fmla="*/ 3313 w 10000"/>
                <a:gd name="connsiteY22" fmla="*/ 2292 h 10000"/>
                <a:gd name="connsiteX23" fmla="*/ 3098 w 10000"/>
                <a:gd name="connsiteY23" fmla="*/ 2395 h 10000"/>
                <a:gd name="connsiteX24" fmla="*/ 2914 w 10000"/>
                <a:gd name="connsiteY24" fmla="*/ 2499 h 10000"/>
                <a:gd name="connsiteX25" fmla="*/ 2699 w 10000"/>
                <a:gd name="connsiteY25" fmla="*/ 2603 h 10000"/>
                <a:gd name="connsiteX26" fmla="*/ 2485 w 10000"/>
                <a:gd name="connsiteY26" fmla="*/ 2709 h 10000"/>
                <a:gd name="connsiteX27" fmla="*/ 2331 w 10000"/>
                <a:gd name="connsiteY27" fmla="*/ 2813 h 10000"/>
                <a:gd name="connsiteX28" fmla="*/ 2147 w 10000"/>
                <a:gd name="connsiteY28" fmla="*/ 2917 h 10000"/>
                <a:gd name="connsiteX29" fmla="*/ 1963 w 10000"/>
                <a:gd name="connsiteY29" fmla="*/ 3021 h 10000"/>
                <a:gd name="connsiteX30" fmla="*/ 1779 w 10000"/>
                <a:gd name="connsiteY30" fmla="*/ 3124 h 10000"/>
                <a:gd name="connsiteX31" fmla="*/ 1656 w 10000"/>
                <a:gd name="connsiteY31" fmla="*/ 3229 h 10000"/>
                <a:gd name="connsiteX32" fmla="*/ 1503 w 10000"/>
                <a:gd name="connsiteY32" fmla="*/ 3333 h 10000"/>
                <a:gd name="connsiteX33" fmla="*/ 1350 w 10000"/>
                <a:gd name="connsiteY33" fmla="*/ 3436 h 10000"/>
                <a:gd name="connsiteX34" fmla="*/ 1227 w 10000"/>
                <a:gd name="connsiteY34" fmla="*/ 3543 h 10000"/>
                <a:gd name="connsiteX35" fmla="*/ 1104 w 10000"/>
                <a:gd name="connsiteY35" fmla="*/ 3645 h 10000"/>
                <a:gd name="connsiteX36" fmla="*/ 982 w 10000"/>
                <a:gd name="connsiteY36" fmla="*/ 3752 h 10000"/>
                <a:gd name="connsiteX37" fmla="*/ 859 w 10000"/>
                <a:gd name="connsiteY37" fmla="*/ 3855 h 10000"/>
                <a:gd name="connsiteX38" fmla="*/ 736 w 10000"/>
                <a:gd name="connsiteY38" fmla="*/ 3959 h 10000"/>
                <a:gd name="connsiteX39" fmla="*/ 644 w 10000"/>
                <a:gd name="connsiteY39" fmla="*/ 4063 h 10000"/>
                <a:gd name="connsiteX40" fmla="*/ 552 w 10000"/>
                <a:gd name="connsiteY40" fmla="*/ 4166 h 10000"/>
                <a:gd name="connsiteX41" fmla="*/ 491 w 10000"/>
                <a:gd name="connsiteY41" fmla="*/ 4270 h 10000"/>
                <a:gd name="connsiteX42" fmla="*/ 399 w 10000"/>
                <a:gd name="connsiteY42" fmla="*/ 4374 h 10000"/>
                <a:gd name="connsiteX43" fmla="*/ 337 w 10000"/>
                <a:gd name="connsiteY43" fmla="*/ 4478 h 10000"/>
                <a:gd name="connsiteX44" fmla="*/ 276 w 10000"/>
                <a:gd name="connsiteY44" fmla="*/ 4585 h 10000"/>
                <a:gd name="connsiteX45" fmla="*/ 215 w 10000"/>
                <a:gd name="connsiteY45" fmla="*/ 4689 h 10000"/>
                <a:gd name="connsiteX46" fmla="*/ 153 w 10000"/>
                <a:gd name="connsiteY46" fmla="*/ 4793 h 10000"/>
                <a:gd name="connsiteX47" fmla="*/ 92 w 10000"/>
                <a:gd name="connsiteY47" fmla="*/ 4896 h 10000"/>
                <a:gd name="connsiteX48" fmla="*/ 61 w 10000"/>
                <a:gd name="connsiteY48" fmla="*/ 4999 h 10000"/>
                <a:gd name="connsiteX49" fmla="*/ 61 w 10000"/>
                <a:gd name="connsiteY49" fmla="*/ 5104 h 10000"/>
                <a:gd name="connsiteX50" fmla="*/ 0 w 10000"/>
                <a:gd name="connsiteY50" fmla="*/ 5207 h 10000"/>
                <a:gd name="connsiteX51" fmla="*/ 0 w 10000"/>
                <a:gd name="connsiteY51" fmla="*/ 5311 h 10000"/>
                <a:gd name="connsiteX52" fmla="*/ 0 w 10000"/>
                <a:gd name="connsiteY52" fmla="*/ 5418 h 10000"/>
                <a:gd name="connsiteX53" fmla="*/ 0 w 10000"/>
                <a:gd name="connsiteY53" fmla="*/ 5518 h 10000"/>
                <a:gd name="connsiteX54" fmla="*/ 0 w 10000"/>
                <a:gd name="connsiteY54" fmla="*/ 5625 h 10000"/>
                <a:gd name="connsiteX55" fmla="*/ 0 w 10000"/>
                <a:gd name="connsiteY55" fmla="*/ 5730 h 10000"/>
                <a:gd name="connsiteX56" fmla="*/ 31 w 10000"/>
                <a:gd name="connsiteY56" fmla="*/ 5834 h 10000"/>
                <a:gd name="connsiteX57" fmla="*/ 61 w 10000"/>
                <a:gd name="connsiteY57" fmla="*/ 5937 h 10000"/>
                <a:gd name="connsiteX58" fmla="*/ 92 w 10000"/>
                <a:gd name="connsiteY58" fmla="*/ 6041 h 10000"/>
                <a:gd name="connsiteX59" fmla="*/ 123 w 10000"/>
                <a:gd name="connsiteY59" fmla="*/ 6145 h 10000"/>
                <a:gd name="connsiteX60" fmla="*/ 184 w 10000"/>
                <a:gd name="connsiteY60" fmla="*/ 6248 h 10000"/>
                <a:gd name="connsiteX61" fmla="*/ 215 w 10000"/>
                <a:gd name="connsiteY61" fmla="*/ 6352 h 10000"/>
                <a:gd name="connsiteX62" fmla="*/ 276 w 10000"/>
                <a:gd name="connsiteY62" fmla="*/ 6460 h 10000"/>
                <a:gd name="connsiteX63" fmla="*/ 337 w 10000"/>
                <a:gd name="connsiteY63" fmla="*/ 6560 h 10000"/>
                <a:gd name="connsiteX64" fmla="*/ 429 w 10000"/>
                <a:gd name="connsiteY64" fmla="*/ 6667 h 10000"/>
                <a:gd name="connsiteX65" fmla="*/ 491 w 10000"/>
                <a:gd name="connsiteY65" fmla="*/ 6771 h 10000"/>
                <a:gd name="connsiteX66" fmla="*/ 583 w 10000"/>
                <a:gd name="connsiteY66" fmla="*/ 6875 h 10000"/>
                <a:gd name="connsiteX67" fmla="*/ 706 w 10000"/>
                <a:gd name="connsiteY67" fmla="*/ 6979 h 10000"/>
                <a:gd name="connsiteX68" fmla="*/ 798 w 10000"/>
                <a:gd name="connsiteY68" fmla="*/ 7083 h 10000"/>
                <a:gd name="connsiteX69" fmla="*/ 920 w 10000"/>
                <a:gd name="connsiteY69" fmla="*/ 7187 h 10000"/>
                <a:gd name="connsiteX70" fmla="*/ 1012 w 10000"/>
                <a:gd name="connsiteY70" fmla="*/ 7294 h 10000"/>
                <a:gd name="connsiteX71" fmla="*/ 1135 w 10000"/>
                <a:gd name="connsiteY71" fmla="*/ 7394 h 10000"/>
                <a:gd name="connsiteX72" fmla="*/ 1258 w 10000"/>
                <a:gd name="connsiteY72" fmla="*/ 7501 h 10000"/>
                <a:gd name="connsiteX73" fmla="*/ 1411 w 10000"/>
                <a:gd name="connsiteY73" fmla="*/ 7605 h 10000"/>
                <a:gd name="connsiteX74" fmla="*/ 1564 w 10000"/>
                <a:gd name="connsiteY74" fmla="*/ 7708 h 10000"/>
                <a:gd name="connsiteX75" fmla="*/ 1718 w 10000"/>
                <a:gd name="connsiteY75" fmla="*/ 7812 h 10000"/>
                <a:gd name="connsiteX76" fmla="*/ 1871 w 10000"/>
                <a:gd name="connsiteY76" fmla="*/ 7917 h 10000"/>
                <a:gd name="connsiteX77" fmla="*/ 2025 w 10000"/>
                <a:gd name="connsiteY77" fmla="*/ 8020 h 10000"/>
                <a:gd name="connsiteX78" fmla="*/ 2209 w 10000"/>
                <a:gd name="connsiteY78" fmla="*/ 8124 h 10000"/>
                <a:gd name="connsiteX79" fmla="*/ 2393 w 10000"/>
                <a:gd name="connsiteY79" fmla="*/ 8229 h 10000"/>
                <a:gd name="connsiteX80" fmla="*/ 2577 w 10000"/>
                <a:gd name="connsiteY80" fmla="*/ 8336 h 10000"/>
                <a:gd name="connsiteX81" fmla="*/ 2761 w 10000"/>
                <a:gd name="connsiteY81" fmla="*/ 8436 h 10000"/>
                <a:gd name="connsiteX82" fmla="*/ 2975 w 10000"/>
                <a:gd name="connsiteY82" fmla="*/ 8543 h 10000"/>
                <a:gd name="connsiteX83" fmla="*/ 3190 w 10000"/>
                <a:gd name="connsiteY83" fmla="*/ 8647 h 10000"/>
                <a:gd name="connsiteX84" fmla="*/ 3405 w 10000"/>
                <a:gd name="connsiteY84" fmla="*/ 8751 h 10000"/>
                <a:gd name="connsiteX85" fmla="*/ 3620 w 10000"/>
                <a:gd name="connsiteY85" fmla="*/ 8854 h 10000"/>
                <a:gd name="connsiteX86" fmla="*/ 3865 w 10000"/>
                <a:gd name="connsiteY86" fmla="*/ 8958 h 10000"/>
                <a:gd name="connsiteX87" fmla="*/ 4080 w 10000"/>
                <a:gd name="connsiteY87" fmla="*/ 9062 h 10000"/>
                <a:gd name="connsiteX88" fmla="*/ 4356 w 10000"/>
                <a:gd name="connsiteY88" fmla="*/ 9168 h 10000"/>
                <a:gd name="connsiteX89" fmla="*/ 4601 w 10000"/>
                <a:gd name="connsiteY89" fmla="*/ 9269 h 10000"/>
                <a:gd name="connsiteX90" fmla="*/ 4877 w 10000"/>
                <a:gd name="connsiteY90" fmla="*/ 9377 h 10000"/>
                <a:gd name="connsiteX91" fmla="*/ 5123 w 10000"/>
                <a:gd name="connsiteY91" fmla="*/ 9482 h 10000"/>
                <a:gd name="connsiteX92" fmla="*/ 5429 w 10000"/>
                <a:gd name="connsiteY92" fmla="*/ 9585 h 10000"/>
                <a:gd name="connsiteX93" fmla="*/ 5706 w 10000"/>
                <a:gd name="connsiteY93" fmla="*/ 9689 h 10000"/>
                <a:gd name="connsiteX94" fmla="*/ 6012 w 10000"/>
                <a:gd name="connsiteY94" fmla="*/ 9793 h 10000"/>
                <a:gd name="connsiteX95" fmla="*/ 6288 w 10000"/>
                <a:gd name="connsiteY95" fmla="*/ 9896 h 10000"/>
                <a:gd name="connsiteX96" fmla="*/ 6626 w 10000"/>
                <a:gd name="connsiteY96" fmla="*/ 10000 h 10000"/>
                <a:gd name="connsiteX0" fmla="*/ 10000 w 10000"/>
                <a:gd name="connsiteY0" fmla="*/ 0 h 9896"/>
                <a:gd name="connsiteX1" fmla="*/ 9601 w 10000"/>
                <a:gd name="connsiteY1" fmla="*/ 104 h 9896"/>
                <a:gd name="connsiteX2" fmla="*/ 9264 w 10000"/>
                <a:gd name="connsiteY2" fmla="*/ 207 h 9896"/>
                <a:gd name="connsiteX3" fmla="*/ 8865 w 10000"/>
                <a:gd name="connsiteY3" fmla="*/ 311 h 9896"/>
                <a:gd name="connsiteX4" fmla="*/ 8497 w 10000"/>
                <a:gd name="connsiteY4" fmla="*/ 415 h 9896"/>
                <a:gd name="connsiteX5" fmla="*/ 8129 w 10000"/>
                <a:gd name="connsiteY5" fmla="*/ 518 h 9896"/>
                <a:gd name="connsiteX6" fmla="*/ 7791 w 10000"/>
                <a:gd name="connsiteY6" fmla="*/ 626 h 9896"/>
                <a:gd name="connsiteX7" fmla="*/ 7454 w 10000"/>
                <a:gd name="connsiteY7" fmla="*/ 727 h 9896"/>
                <a:gd name="connsiteX8" fmla="*/ 7147 w 10000"/>
                <a:gd name="connsiteY8" fmla="*/ 835 h 9896"/>
                <a:gd name="connsiteX9" fmla="*/ 6779 w 10000"/>
                <a:gd name="connsiteY9" fmla="*/ 938 h 9896"/>
                <a:gd name="connsiteX10" fmla="*/ 6472 w 10000"/>
                <a:gd name="connsiteY10" fmla="*/ 1042 h 9896"/>
                <a:gd name="connsiteX11" fmla="*/ 6166 w 10000"/>
                <a:gd name="connsiteY11" fmla="*/ 1146 h 9896"/>
                <a:gd name="connsiteX12" fmla="*/ 5859 w 10000"/>
                <a:gd name="connsiteY12" fmla="*/ 1249 h 9896"/>
                <a:gd name="connsiteX13" fmla="*/ 5583 w 10000"/>
                <a:gd name="connsiteY13" fmla="*/ 1353 h 9896"/>
                <a:gd name="connsiteX14" fmla="*/ 5307 w 10000"/>
                <a:gd name="connsiteY14" fmla="*/ 1457 h 9896"/>
                <a:gd name="connsiteX15" fmla="*/ 5031 w 10000"/>
                <a:gd name="connsiteY15" fmla="*/ 1560 h 9896"/>
                <a:gd name="connsiteX16" fmla="*/ 4755 w 10000"/>
                <a:gd name="connsiteY16" fmla="*/ 1667 h 9896"/>
                <a:gd name="connsiteX17" fmla="*/ 4479 w 10000"/>
                <a:gd name="connsiteY17" fmla="*/ 1768 h 9896"/>
                <a:gd name="connsiteX18" fmla="*/ 4264 w 10000"/>
                <a:gd name="connsiteY18" fmla="*/ 1875 h 9896"/>
                <a:gd name="connsiteX19" fmla="*/ 4018 w 10000"/>
                <a:gd name="connsiteY19" fmla="*/ 1979 h 9896"/>
                <a:gd name="connsiteX20" fmla="*/ 3742 w 10000"/>
                <a:gd name="connsiteY20" fmla="*/ 2083 h 9896"/>
                <a:gd name="connsiteX21" fmla="*/ 3528 w 10000"/>
                <a:gd name="connsiteY21" fmla="*/ 2188 h 9896"/>
                <a:gd name="connsiteX22" fmla="*/ 3313 w 10000"/>
                <a:gd name="connsiteY22" fmla="*/ 2292 h 9896"/>
                <a:gd name="connsiteX23" fmla="*/ 3098 w 10000"/>
                <a:gd name="connsiteY23" fmla="*/ 2395 h 9896"/>
                <a:gd name="connsiteX24" fmla="*/ 2914 w 10000"/>
                <a:gd name="connsiteY24" fmla="*/ 2499 h 9896"/>
                <a:gd name="connsiteX25" fmla="*/ 2699 w 10000"/>
                <a:gd name="connsiteY25" fmla="*/ 2603 h 9896"/>
                <a:gd name="connsiteX26" fmla="*/ 2485 w 10000"/>
                <a:gd name="connsiteY26" fmla="*/ 2709 h 9896"/>
                <a:gd name="connsiteX27" fmla="*/ 2331 w 10000"/>
                <a:gd name="connsiteY27" fmla="*/ 2813 h 9896"/>
                <a:gd name="connsiteX28" fmla="*/ 2147 w 10000"/>
                <a:gd name="connsiteY28" fmla="*/ 2917 h 9896"/>
                <a:gd name="connsiteX29" fmla="*/ 1963 w 10000"/>
                <a:gd name="connsiteY29" fmla="*/ 3021 h 9896"/>
                <a:gd name="connsiteX30" fmla="*/ 1779 w 10000"/>
                <a:gd name="connsiteY30" fmla="*/ 3124 h 9896"/>
                <a:gd name="connsiteX31" fmla="*/ 1656 w 10000"/>
                <a:gd name="connsiteY31" fmla="*/ 3229 h 9896"/>
                <a:gd name="connsiteX32" fmla="*/ 1503 w 10000"/>
                <a:gd name="connsiteY32" fmla="*/ 3333 h 9896"/>
                <a:gd name="connsiteX33" fmla="*/ 1350 w 10000"/>
                <a:gd name="connsiteY33" fmla="*/ 3436 h 9896"/>
                <a:gd name="connsiteX34" fmla="*/ 1227 w 10000"/>
                <a:gd name="connsiteY34" fmla="*/ 3543 h 9896"/>
                <a:gd name="connsiteX35" fmla="*/ 1104 w 10000"/>
                <a:gd name="connsiteY35" fmla="*/ 3645 h 9896"/>
                <a:gd name="connsiteX36" fmla="*/ 982 w 10000"/>
                <a:gd name="connsiteY36" fmla="*/ 3752 h 9896"/>
                <a:gd name="connsiteX37" fmla="*/ 859 w 10000"/>
                <a:gd name="connsiteY37" fmla="*/ 3855 h 9896"/>
                <a:gd name="connsiteX38" fmla="*/ 736 w 10000"/>
                <a:gd name="connsiteY38" fmla="*/ 3959 h 9896"/>
                <a:gd name="connsiteX39" fmla="*/ 644 w 10000"/>
                <a:gd name="connsiteY39" fmla="*/ 4063 h 9896"/>
                <a:gd name="connsiteX40" fmla="*/ 552 w 10000"/>
                <a:gd name="connsiteY40" fmla="*/ 4166 h 9896"/>
                <a:gd name="connsiteX41" fmla="*/ 491 w 10000"/>
                <a:gd name="connsiteY41" fmla="*/ 4270 h 9896"/>
                <a:gd name="connsiteX42" fmla="*/ 399 w 10000"/>
                <a:gd name="connsiteY42" fmla="*/ 4374 h 9896"/>
                <a:gd name="connsiteX43" fmla="*/ 337 w 10000"/>
                <a:gd name="connsiteY43" fmla="*/ 4478 h 9896"/>
                <a:gd name="connsiteX44" fmla="*/ 276 w 10000"/>
                <a:gd name="connsiteY44" fmla="*/ 4585 h 9896"/>
                <a:gd name="connsiteX45" fmla="*/ 215 w 10000"/>
                <a:gd name="connsiteY45" fmla="*/ 4689 h 9896"/>
                <a:gd name="connsiteX46" fmla="*/ 153 w 10000"/>
                <a:gd name="connsiteY46" fmla="*/ 4793 h 9896"/>
                <a:gd name="connsiteX47" fmla="*/ 92 w 10000"/>
                <a:gd name="connsiteY47" fmla="*/ 4896 h 9896"/>
                <a:gd name="connsiteX48" fmla="*/ 61 w 10000"/>
                <a:gd name="connsiteY48" fmla="*/ 4999 h 9896"/>
                <a:gd name="connsiteX49" fmla="*/ 61 w 10000"/>
                <a:gd name="connsiteY49" fmla="*/ 5104 h 9896"/>
                <a:gd name="connsiteX50" fmla="*/ 0 w 10000"/>
                <a:gd name="connsiteY50" fmla="*/ 5207 h 9896"/>
                <a:gd name="connsiteX51" fmla="*/ 0 w 10000"/>
                <a:gd name="connsiteY51" fmla="*/ 5311 h 9896"/>
                <a:gd name="connsiteX52" fmla="*/ 0 w 10000"/>
                <a:gd name="connsiteY52" fmla="*/ 5418 h 9896"/>
                <a:gd name="connsiteX53" fmla="*/ 0 w 10000"/>
                <a:gd name="connsiteY53" fmla="*/ 5518 h 9896"/>
                <a:gd name="connsiteX54" fmla="*/ 0 w 10000"/>
                <a:gd name="connsiteY54" fmla="*/ 5625 h 9896"/>
                <a:gd name="connsiteX55" fmla="*/ 0 w 10000"/>
                <a:gd name="connsiteY55" fmla="*/ 5730 h 9896"/>
                <a:gd name="connsiteX56" fmla="*/ 31 w 10000"/>
                <a:gd name="connsiteY56" fmla="*/ 5834 h 9896"/>
                <a:gd name="connsiteX57" fmla="*/ 61 w 10000"/>
                <a:gd name="connsiteY57" fmla="*/ 5937 h 9896"/>
                <a:gd name="connsiteX58" fmla="*/ 92 w 10000"/>
                <a:gd name="connsiteY58" fmla="*/ 6041 h 9896"/>
                <a:gd name="connsiteX59" fmla="*/ 123 w 10000"/>
                <a:gd name="connsiteY59" fmla="*/ 6145 h 9896"/>
                <a:gd name="connsiteX60" fmla="*/ 184 w 10000"/>
                <a:gd name="connsiteY60" fmla="*/ 6248 h 9896"/>
                <a:gd name="connsiteX61" fmla="*/ 215 w 10000"/>
                <a:gd name="connsiteY61" fmla="*/ 6352 h 9896"/>
                <a:gd name="connsiteX62" fmla="*/ 276 w 10000"/>
                <a:gd name="connsiteY62" fmla="*/ 6460 h 9896"/>
                <a:gd name="connsiteX63" fmla="*/ 337 w 10000"/>
                <a:gd name="connsiteY63" fmla="*/ 6560 h 9896"/>
                <a:gd name="connsiteX64" fmla="*/ 429 w 10000"/>
                <a:gd name="connsiteY64" fmla="*/ 6667 h 9896"/>
                <a:gd name="connsiteX65" fmla="*/ 491 w 10000"/>
                <a:gd name="connsiteY65" fmla="*/ 6771 h 9896"/>
                <a:gd name="connsiteX66" fmla="*/ 583 w 10000"/>
                <a:gd name="connsiteY66" fmla="*/ 6875 h 9896"/>
                <a:gd name="connsiteX67" fmla="*/ 706 w 10000"/>
                <a:gd name="connsiteY67" fmla="*/ 6979 h 9896"/>
                <a:gd name="connsiteX68" fmla="*/ 798 w 10000"/>
                <a:gd name="connsiteY68" fmla="*/ 7083 h 9896"/>
                <a:gd name="connsiteX69" fmla="*/ 920 w 10000"/>
                <a:gd name="connsiteY69" fmla="*/ 7187 h 9896"/>
                <a:gd name="connsiteX70" fmla="*/ 1012 w 10000"/>
                <a:gd name="connsiteY70" fmla="*/ 7294 h 9896"/>
                <a:gd name="connsiteX71" fmla="*/ 1135 w 10000"/>
                <a:gd name="connsiteY71" fmla="*/ 7394 h 9896"/>
                <a:gd name="connsiteX72" fmla="*/ 1258 w 10000"/>
                <a:gd name="connsiteY72" fmla="*/ 7501 h 9896"/>
                <a:gd name="connsiteX73" fmla="*/ 1411 w 10000"/>
                <a:gd name="connsiteY73" fmla="*/ 7605 h 9896"/>
                <a:gd name="connsiteX74" fmla="*/ 1564 w 10000"/>
                <a:gd name="connsiteY74" fmla="*/ 7708 h 9896"/>
                <a:gd name="connsiteX75" fmla="*/ 1718 w 10000"/>
                <a:gd name="connsiteY75" fmla="*/ 7812 h 9896"/>
                <a:gd name="connsiteX76" fmla="*/ 1871 w 10000"/>
                <a:gd name="connsiteY76" fmla="*/ 7917 h 9896"/>
                <a:gd name="connsiteX77" fmla="*/ 2025 w 10000"/>
                <a:gd name="connsiteY77" fmla="*/ 8020 h 9896"/>
                <a:gd name="connsiteX78" fmla="*/ 2209 w 10000"/>
                <a:gd name="connsiteY78" fmla="*/ 8124 h 9896"/>
                <a:gd name="connsiteX79" fmla="*/ 2393 w 10000"/>
                <a:gd name="connsiteY79" fmla="*/ 8229 h 9896"/>
                <a:gd name="connsiteX80" fmla="*/ 2577 w 10000"/>
                <a:gd name="connsiteY80" fmla="*/ 8336 h 9896"/>
                <a:gd name="connsiteX81" fmla="*/ 2761 w 10000"/>
                <a:gd name="connsiteY81" fmla="*/ 8436 h 9896"/>
                <a:gd name="connsiteX82" fmla="*/ 2975 w 10000"/>
                <a:gd name="connsiteY82" fmla="*/ 8543 h 9896"/>
                <a:gd name="connsiteX83" fmla="*/ 3190 w 10000"/>
                <a:gd name="connsiteY83" fmla="*/ 8647 h 9896"/>
                <a:gd name="connsiteX84" fmla="*/ 3405 w 10000"/>
                <a:gd name="connsiteY84" fmla="*/ 8751 h 9896"/>
                <a:gd name="connsiteX85" fmla="*/ 3620 w 10000"/>
                <a:gd name="connsiteY85" fmla="*/ 8854 h 9896"/>
                <a:gd name="connsiteX86" fmla="*/ 3865 w 10000"/>
                <a:gd name="connsiteY86" fmla="*/ 8958 h 9896"/>
                <a:gd name="connsiteX87" fmla="*/ 4080 w 10000"/>
                <a:gd name="connsiteY87" fmla="*/ 9062 h 9896"/>
                <a:gd name="connsiteX88" fmla="*/ 4356 w 10000"/>
                <a:gd name="connsiteY88" fmla="*/ 9168 h 9896"/>
                <a:gd name="connsiteX89" fmla="*/ 4601 w 10000"/>
                <a:gd name="connsiteY89" fmla="*/ 9269 h 9896"/>
                <a:gd name="connsiteX90" fmla="*/ 4877 w 10000"/>
                <a:gd name="connsiteY90" fmla="*/ 9377 h 9896"/>
                <a:gd name="connsiteX91" fmla="*/ 5123 w 10000"/>
                <a:gd name="connsiteY91" fmla="*/ 9482 h 9896"/>
                <a:gd name="connsiteX92" fmla="*/ 5429 w 10000"/>
                <a:gd name="connsiteY92" fmla="*/ 9585 h 9896"/>
                <a:gd name="connsiteX93" fmla="*/ 5706 w 10000"/>
                <a:gd name="connsiteY93" fmla="*/ 9689 h 9896"/>
                <a:gd name="connsiteX94" fmla="*/ 6012 w 10000"/>
                <a:gd name="connsiteY94" fmla="*/ 9793 h 9896"/>
                <a:gd name="connsiteX95" fmla="*/ 6288 w 10000"/>
                <a:gd name="connsiteY95" fmla="*/ 9896 h 9896"/>
                <a:gd name="connsiteX0" fmla="*/ 10000 w 10000"/>
                <a:gd name="connsiteY0" fmla="*/ 0 h 10035"/>
                <a:gd name="connsiteX1" fmla="*/ 9601 w 10000"/>
                <a:gd name="connsiteY1" fmla="*/ 105 h 10035"/>
                <a:gd name="connsiteX2" fmla="*/ 9264 w 10000"/>
                <a:gd name="connsiteY2" fmla="*/ 209 h 10035"/>
                <a:gd name="connsiteX3" fmla="*/ 8865 w 10000"/>
                <a:gd name="connsiteY3" fmla="*/ 314 h 10035"/>
                <a:gd name="connsiteX4" fmla="*/ 8497 w 10000"/>
                <a:gd name="connsiteY4" fmla="*/ 419 h 10035"/>
                <a:gd name="connsiteX5" fmla="*/ 8129 w 10000"/>
                <a:gd name="connsiteY5" fmla="*/ 523 h 10035"/>
                <a:gd name="connsiteX6" fmla="*/ 7791 w 10000"/>
                <a:gd name="connsiteY6" fmla="*/ 633 h 10035"/>
                <a:gd name="connsiteX7" fmla="*/ 7454 w 10000"/>
                <a:gd name="connsiteY7" fmla="*/ 735 h 10035"/>
                <a:gd name="connsiteX8" fmla="*/ 7147 w 10000"/>
                <a:gd name="connsiteY8" fmla="*/ 844 h 10035"/>
                <a:gd name="connsiteX9" fmla="*/ 6779 w 10000"/>
                <a:gd name="connsiteY9" fmla="*/ 948 h 10035"/>
                <a:gd name="connsiteX10" fmla="*/ 6472 w 10000"/>
                <a:gd name="connsiteY10" fmla="*/ 1053 h 10035"/>
                <a:gd name="connsiteX11" fmla="*/ 6166 w 10000"/>
                <a:gd name="connsiteY11" fmla="*/ 1158 h 10035"/>
                <a:gd name="connsiteX12" fmla="*/ 5859 w 10000"/>
                <a:gd name="connsiteY12" fmla="*/ 1262 h 10035"/>
                <a:gd name="connsiteX13" fmla="*/ 5583 w 10000"/>
                <a:gd name="connsiteY13" fmla="*/ 1367 h 10035"/>
                <a:gd name="connsiteX14" fmla="*/ 5307 w 10000"/>
                <a:gd name="connsiteY14" fmla="*/ 1472 h 10035"/>
                <a:gd name="connsiteX15" fmla="*/ 5031 w 10000"/>
                <a:gd name="connsiteY15" fmla="*/ 1576 h 10035"/>
                <a:gd name="connsiteX16" fmla="*/ 4755 w 10000"/>
                <a:gd name="connsiteY16" fmla="*/ 1685 h 10035"/>
                <a:gd name="connsiteX17" fmla="*/ 4479 w 10000"/>
                <a:gd name="connsiteY17" fmla="*/ 1787 h 10035"/>
                <a:gd name="connsiteX18" fmla="*/ 4264 w 10000"/>
                <a:gd name="connsiteY18" fmla="*/ 1895 h 10035"/>
                <a:gd name="connsiteX19" fmla="*/ 4018 w 10000"/>
                <a:gd name="connsiteY19" fmla="*/ 2000 h 10035"/>
                <a:gd name="connsiteX20" fmla="*/ 3742 w 10000"/>
                <a:gd name="connsiteY20" fmla="*/ 2105 h 10035"/>
                <a:gd name="connsiteX21" fmla="*/ 3528 w 10000"/>
                <a:gd name="connsiteY21" fmla="*/ 2211 h 10035"/>
                <a:gd name="connsiteX22" fmla="*/ 3313 w 10000"/>
                <a:gd name="connsiteY22" fmla="*/ 2316 h 10035"/>
                <a:gd name="connsiteX23" fmla="*/ 3098 w 10000"/>
                <a:gd name="connsiteY23" fmla="*/ 2420 h 10035"/>
                <a:gd name="connsiteX24" fmla="*/ 2914 w 10000"/>
                <a:gd name="connsiteY24" fmla="*/ 2525 h 10035"/>
                <a:gd name="connsiteX25" fmla="*/ 2699 w 10000"/>
                <a:gd name="connsiteY25" fmla="*/ 2630 h 10035"/>
                <a:gd name="connsiteX26" fmla="*/ 2485 w 10000"/>
                <a:gd name="connsiteY26" fmla="*/ 2737 h 10035"/>
                <a:gd name="connsiteX27" fmla="*/ 2331 w 10000"/>
                <a:gd name="connsiteY27" fmla="*/ 2843 h 10035"/>
                <a:gd name="connsiteX28" fmla="*/ 2147 w 10000"/>
                <a:gd name="connsiteY28" fmla="*/ 2948 h 10035"/>
                <a:gd name="connsiteX29" fmla="*/ 1963 w 10000"/>
                <a:gd name="connsiteY29" fmla="*/ 3053 h 10035"/>
                <a:gd name="connsiteX30" fmla="*/ 1779 w 10000"/>
                <a:gd name="connsiteY30" fmla="*/ 3157 h 10035"/>
                <a:gd name="connsiteX31" fmla="*/ 1656 w 10000"/>
                <a:gd name="connsiteY31" fmla="*/ 3263 h 10035"/>
                <a:gd name="connsiteX32" fmla="*/ 1503 w 10000"/>
                <a:gd name="connsiteY32" fmla="*/ 3368 h 10035"/>
                <a:gd name="connsiteX33" fmla="*/ 1350 w 10000"/>
                <a:gd name="connsiteY33" fmla="*/ 3472 h 10035"/>
                <a:gd name="connsiteX34" fmla="*/ 1227 w 10000"/>
                <a:gd name="connsiteY34" fmla="*/ 3580 h 10035"/>
                <a:gd name="connsiteX35" fmla="*/ 1104 w 10000"/>
                <a:gd name="connsiteY35" fmla="*/ 3683 h 10035"/>
                <a:gd name="connsiteX36" fmla="*/ 982 w 10000"/>
                <a:gd name="connsiteY36" fmla="*/ 3791 h 10035"/>
                <a:gd name="connsiteX37" fmla="*/ 859 w 10000"/>
                <a:gd name="connsiteY37" fmla="*/ 3896 h 10035"/>
                <a:gd name="connsiteX38" fmla="*/ 736 w 10000"/>
                <a:gd name="connsiteY38" fmla="*/ 4001 h 10035"/>
                <a:gd name="connsiteX39" fmla="*/ 644 w 10000"/>
                <a:gd name="connsiteY39" fmla="*/ 4106 h 10035"/>
                <a:gd name="connsiteX40" fmla="*/ 552 w 10000"/>
                <a:gd name="connsiteY40" fmla="*/ 4210 h 10035"/>
                <a:gd name="connsiteX41" fmla="*/ 491 w 10000"/>
                <a:gd name="connsiteY41" fmla="*/ 4315 h 10035"/>
                <a:gd name="connsiteX42" fmla="*/ 399 w 10000"/>
                <a:gd name="connsiteY42" fmla="*/ 4420 h 10035"/>
                <a:gd name="connsiteX43" fmla="*/ 337 w 10000"/>
                <a:gd name="connsiteY43" fmla="*/ 4525 h 10035"/>
                <a:gd name="connsiteX44" fmla="*/ 276 w 10000"/>
                <a:gd name="connsiteY44" fmla="*/ 4633 h 10035"/>
                <a:gd name="connsiteX45" fmla="*/ 215 w 10000"/>
                <a:gd name="connsiteY45" fmla="*/ 4738 h 10035"/>
                <a:gd name="connsiteX46" fmla="*/ 153 w 10000"/>
                <a:gd name="connsiteY46" fmla="*/ 4843 h 10035"/>
                <a:gd name="connsiteX47" fmla="*/ 92 w 10000"/>
                <a:gd name="connsiteY47" fmla="*/ 4947 h 10035"/>
                <a:gd name="connsiteX48" fmla="*/ 61 w 10000"/>
                <a:gd name="connsiteY48" fmla="*/ 5052 h 10035"/>
                <a:gd name="connsiteX49" fmla="*/ 61 w 10000"/>
                <a:gd name="connsiteY49" fmla="*/ 5158 h 10035"/>
                <a:gd name="connsiteX50" fmla="*/ 0 w 10000"/>
                <a:gd name="connsiteY50" fmla="*/ 5262 h 10035"/>
                <a:gd name="connsiteX51" fmla="*/ 0 w 10000"/>
                <a:gd name="connsiteY51" fmla="*/ 5367 h 10035"/>
                <a:gd name="connsiteX52" fmla="*/ 0 w 10000"/>
                <a:gd name="connsiteY52" fmla="*/ 5475 h 10035"/>
                <a:gd name="connsiteX53" fmla="*/ 0 w 10000"/>
                <a:gd name="connsiteY53" fmla="*/ 5576 h 10035"/>
                <a:gd name="connsiteX54" fmla="*/ 0 w 10000"/>
                <a:gd name="connsiteY54" fmla="*/ 5684 h 10035"/>
                <a:gd name="connsiteX55" fmla="*/ 0 w 10000"/>
                <a:gd name="connsiteY55" fmla="*/ 5790 h 10035"/>
                <a:gd name="connsiteX56" fmla="*/ 31 w 10000"/>
                <a:gd name="connsiteY56" fmla="*/ 5895 h 10035"/>
                <a:gd name="connsiteX57" fmla="*/ 61 w 10000"/>
                <a:gd name="connsiteY57" fmla="*/ 5999 h 10035"/>
                <a:gd name="connsiteX58" fmla="*/ 92 w 10000"/>
                <a:gd name="connsiteY58" fmla="*/ 6104 h 10035"/>
                <a:gd name="connsiteX59" fmla="*/ 123 w 10000"/>
                <a:gd name="connsiteY59" fmla="*/ 6210 h 10035"/>
                <a:gd name="connsiteX60" fmla="*/ 184 w 10000"/>
                <a:gd name="connsiteY60" fmla="*/ 6314 h 10035"/>
                <a:gd name="connsiteX61" fmla="*/ 215 w 10000"/>
                <a:gd name="connsiteY61" fmla="*/ 6419 h 10035"/>
                <a:gd name="connsiteX62" fmla="*/ 276 w 10000"/>
                <a:gd name="connsiteY62" fmla="*/ 6528 h 10035"/>
                <a:gd name="connsiteX63" fmla="*/ 337 w 10000"/>
                <a:gd name="connsiteY63" fmla="*/ 6629 h 10035"/>
                <a:gd name="connsiteX64" fmla="*/ 429 w 10000"/>
                <a:gd name="connsiteY64" fmla="*/ 6737 h 10035"/>
                <a:gd name="connsiteX65" fmla="*/ 491 w 10000"/>
                <a:gd name="connsiteY65" fmla="*/ 6842 h 10035"/>
                <a:gd name="connsiteX66" fmla="*/ 583 w 10000"/>
                <a:gd name="connsiteY66" fmla="*/ 6947 h 10035"/>
                <a:gd name="connsiteX67" fmla="*/ 706 w 10000"/>
                <a:gd name="connsiteY67" fmla="*/ 7052 h 10035"/>
                <a:gd name="connsiteX68" fmla="*/ 798 w 10000"/>
                <a:gd name="connsiteY68" fmla="*/ 7157 h 10035"/>
                <a:gd name="connsiteX69" fmla="*/ 920 w 10000"/>
                <a:gd name="connsiteY69" fmla="*/ 7263 h 10035"/>
                <a:gd name="connsiteX70" fmla="*/ 1012 w 10000"/>
                <a:gd name="connsiteY70" fmla="*/ 7371 h 10035"/>
                <a:gd name="connsiteX71" fmla="*/ 1135 w 10000"/>
                <a:gd name="connsiteY71" fmla="*/ 7472 h 10035"/>
                <a:gd name="connsiteX72" fmla="*/ 1258 w 10000"/>
                <a:gd name="connsiteY72" fmla="*/ 7580 h 10035"/>
                <a:gd name="connsiteX73" fmla="*/ 1411 w 10000"/>
                <a:gd name="connsiteY73" fmla="*/ 7685 h 10035"/>
                <a:gd name="connsiteX74" fmla="*/ 1564 w 10000"/>
                <a:gd name="connsiteY74" fmla="*/ 7789 h 10035"/>
                <a:gd name="connsiteX75" fmla="*/ 1718 w 10000"/>
                <a:gd name="connsiteY75" fmla="*/ 7894 h 10035"/>
                <a:gd name="connsiteX76" fmla="*/ 1871 w 10000"/>
                <a:gd name="connsiteY76" fmla="*/ 8000 h 10035"/>
                <a:gd name="connsiteX77" fmla="*/ 2025 w 10000"/>
                <a:gd name="connsiteY77" fmla="*/ 8104 h 10035"/>
                <a:gd name="connsiteX78" fmla="*/ 2209 w 10000"/>
                <a:gd name="connsiteY78" fmla="*/ 8209 h 10035"/>
                <a:gd name="connsiteX79" fmla="*/ 2393 w 10000"/>
                <a:gd name="connsiteY79" fmla="*/ 8315 h 10035"/>
                <a:gd name="connsiteX80" fmla="*/ 2577 w 10000"/>
                <a:gd name="connsiteY80" fmla="*/ 8424 h 10035"/>
                <a:gd name="connsiteX81" fmla="*/ 2761 w 10000"/>
                <a:gd name="connsiteY81" fmla="*/ 8525 h 10035"/>
                <a:gd name="connsiteX82" fmla="*/ 2975 w 10000"/>
                <a:gd name="connsiteY82" fmla="*/ 8633 h 10035"/>
                <a:gd name="connsiteX83" fmla="*/ 3190 w 10000"/>
                <a:gd name="connsiteY83" fmla="*/ 8738 h 10035"/>
                <a:gd name="connsiteX84" fmla="*/ 3405 w 10000"/>
                <a:gd name="connsiteY84" fmla="*/ 8843 h 10035"/>
                <a:gd name="connsiteX85" fmla="*/ 3620 w 10000"/>
                <a:gd name="connsiteY85" fmla="*/ 8947 h 10035"/>
                <a:gd name="connsiteX86" fmla="*/ 3865 w 10000"/>
                <a:gd name="connsiteY86" fmla="*/ 9052 h 10035"/>
                <a:gd name="connsiteX87" fmla="*/ 4080 w 10000"/>
                <a:gd name="connsiteY87" fmla="*/ 9157 h 10035"/>
                <a:gd name="connsiteX88" fmla="*/ 4356 w 10000"/>
                <a:gd name="connsiteY88" fmla="*/ 9264 h 10035"/>
                <a:gd name="connsiteX89" fmla="*/ 4601 w 10000"/>
                <a:gd name="connsiteY89" fmla="*/ 9366 h 10035"/>
                <a:gd name="connsiteX90" fmla="*/ 4877 w 10000"/>
                <a:gd name="connsiteY90" fmla="*/ 9476 h 10035"/>
                <a:gd name="connsiteX91" fmla="*/ 5123 w 10000"/>
                <a:gd name="connsiteY91" fmla="*/ 9582 h 10035"/>
                <a:gd name="connsiteX92" fmla="*/ 5429 w 10000"/>
                <a:gd name="connsiteY92" fmla="*/ 9686 h 10035"/>
                <a:gd name="connsiteX93" fmla="*/ 5706 w 10000"/>
                <a:gd name="connsiteY93" fmla="*/ 9791 h 10035"/>
                <a:gd name="connsiteX94" fmla="*/ 6012 w 10000"/>
                <a:gd name="connsiteY94" fmla="*/ 9896 h 10035"/>
                <a:gd name="connsiteX95" fmla="*/ 6539 w 10000"/>
                <a:gd name="connsiteY95" fmla="*/ 10035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000" h="10035">
                  <a:moveTo>
                    <a:pt x="10000" y="0"/>
                  </a:moveTo>
                  <a:lnTo>
                    <a:pt x="9601" y="105"/>
                  </a:lnTo>
                  <a:lnTo>
                    <a:pt x="9264" y="209"/>
                  </a:lnTo>
                  <a:lnTo>
                    <a:pt x="8865" y="314"/>
                  </a:lnTo>
                  <a:lnTo>
                    <a:pt x="8497" y="419"/>
                  </a:lnTo>
                  <a:lnTo>
                    <a:pt x="8129" y="523"/>
                  </a:lnTo>
                  <a:lnTo>
                    <a:pt x="7791" y="633"/>
                  </a:lnTo>
                  <a:lnTo>
                    <a:pt x="7454" y="735"/>
                  </a:lnTo>
                  <a:lnTo>
                    <a:pt x="7147" y="844"/>
                  </a:lnTo>
                  <a:lnTo>
                    <a:pt x="6779" y="948"/>
                  </a:lnTo>
                  <a:lnTo>
                    <a:pt x="6472" y="1053"/>
                  </a:lnTo>
                  <a:lnTo>
                    <a:pt x="6166" y="1158"/>
                  </a:lnTo>
                  <a:lnTo>
                    <a:pt x="5859" y="1262"/>
                  </a:lnTo>
                  <a:lnTo>
                    <a:pt x="5583" y="1367"/>
                  </a:lnTo>
                  <a:lnTo>
                    <a:pt x="5307" y="1472"/>
                  </a:lnTo>
                  <a:lnTo>
                    <a:pt x="5031" y="1576"/>
                  </a:lnTo>
                  <a:lnTo>
                    <a:pt x="4755" y="1685"/>
                  </a:lnTo>
                  <a:lnTo>
                    <a:pt x="4479" y="1787"/>
                  </a:lnTo>
                  <a:lnTo>
                    <a:pt x="4264" y="1895"/>
                  </a:lnTo>
                  <a:lnTo>
                    <a:pt x="4018" y="2000"/>
                  </a:lnTo>
                  <a:lnTo>
                    <a:pt x="3742" y="2105"/>
                  </a:lnTo>
                  <a:lnTo>
                    <a:pt x="3528" y="2211"/>
                  </a:lnTo>
                  <a:lnTo>
                    <a:pt x="3313" y="2316"/>
                  </a:lnTo>
                  <a:lnTo>
                    <a:pt x="3098" y="2420"/>
                  </a:lnTo>
                  <a:lnTo>
                    <a:pt x="2914" y="2525"/>
                  </a:lnTo>
                  <a:lnTo>
                    <a:pt x="2699" y="2630"/>
                  </a:lnTo>
                  <a:lnTo>
                    <a:pt x="2485" y="2737"/>
                  </a:lnTo>
                  <a:cubicBezTo>
                    <a:pt x="2434" y="2773"/>
                    <a:pt x="2382" y="2807"/>
                    <a:pt x="2331" y="2843"/>
                  </a:cubicBezTo>
                  <a:lnTo>
                    <a:pt x="2147" y="2948"/>
                  </a:lnTo>
                  <a:lnTo>
                    <a:pt x="1963" y="3053"/>
                  </a:lnTo>
                  <a:lnTo>
                    <a:pt x="1779" y="3157"/>
                  </a:lnTo>
                  <a:lnTo>
                    <a:pt x="1656" y="3263"/>
                  </a:lnTo>
                  <a:lnTo>
                    <a:pt x="1503" y="3368"/>
                  </a:lnTo>
                  <a:lnTo>
                    <a:pt x="1350" y="3472"/>
                  </a:lnTo>
                  <a:lnTo>
                    <a:pt x="1227" y="3580"/>
                  </a:lnTo>
                  <a:lnTo>
                    <a:pt x="1104" y="3683"/>
                  </a:lnTo>
                  <a:lnTo>
                    <a:pt x="982" y="3791"/>
                  </a:lnTo>
                  <a:lnTo>
                    <a:pt x="859" y="3896"/>
                  </a:lnTo>
                  <a:lnTo>
                    <a:pt x="736" y="4001"/>
                  </a:lnTo>
                  <a:cubicBezTo>
                    <a:pt x="705" y="4036"/>
                    <a:pt x="675" y="4071"/>
                    <a:pt x="644" y="4106"/>
                  </a:cubicBezTo>
                  <a:cubicBezTo>
                    <a:pt x="613" y="4140"/>
                    <a:pt x="583" y="4175"/>
                    <a:pt x="552" y="4210"/>
                  </a:cubicBezTo>
                  <a:cubicBezTo>
                    <a:pt x="532" y="4245"/>
                    <a:pt x="511" y="4280"/>
                    <a:pt x="491" y="4315"/>
                  </a:cubicBezTo>
                  <a:cubicBezTo>
                    <a:pt x="460" y="4350"/>
                    <a:pt x="430" y="4386"/>
                    <a:pt x="399" y="4420"/>
                  </a:cubicBezTo>
                  <a:cubicBezTo>
                    <a:pt x="378" y="4454"/>
                    <a:pt x="358" y="4490"/>
                    <a:pt x="337" y="4525"/>
                  </a:cubicBezTo>
                  <a:cubicBezTo>
                    <a:pt x="317" y="4560"/>
                    <a:pt x="296" y="4596"/>
                    <a:pt x="276" y="4633"/>
                  </a:cubicBezTo>
                  <a:cubicBezTo>
                    <a:pt x="256" y="4669"/>
                    <a:pt x="235" y="4702"/>
                    <a:pt x="215" y="4738"/>
                  </a:cubicBezTo>
                  <a:cubicBezTo>
                    <a:pt x="194" y="4774"/>
                    <a:pt x="174" y="4808"/>
                    <a:pt x="153" y="4843"/>
                  </a:cubicBezTo>
                  <a:cubicBezTo>
                    <a:pt x="133" y="4878"/>
                    <a:pt x="112" y="4913"/>
                    <a:pt x="92" y="4947"/>
                  </a:cubicBezTo>
                  <a:cubicBezTo>
                    <a:pt x="82" y="4983"/>
                    <a:pt x="71" y="5017"/>
                    <a:pt x="61" y="5052"/>
                  </a:cubicBezTo>
                  <a:lnTo>
                    <a:pt x="61" y="5158"/>
                  </a:lnTo>
                  <a:cubicBezTo>
                    <a:pt x="41" y="5192"/>
                    <a:pt x="20" y="5227"/>
                    <a:pt x="0" y="5262"/>
                  </a:cubicBezTo>
                  <a:lnTo>
                    <a:pt x="0" y="5367"/>
                  </a:lnTo>
                  <a:lnTo>
                    <a:pt x="0" y="5475"/>
                  </a:lnTo>
                  <a:lnTo>
                    <a:pt x="0" y="5576"/>
                  </a:lnTo>
                  <a:lnTo>
                    <a:pt x="0" y="5684"/>
                  </a:lnTo>
                  <a:lnTo>
                    <a:pt x="0" y="5790"/>
                  </a:lnTo>
                  <a:cubicBezTo>
                    <a:pt x="10" y="5826"/>
                    <a:pt x="21" y="5860"/>
                    <a:pt x="31" y="5895"/>
                  </a:cubicBezTo>
                  <a:cubicBezTo>
                    <a:pt x="41" y="5930"/>
                    <a:pt x="51" y="5965"/>
                    <a:pt x="61" y="5999"/>
                  </a:cubicBezTo>
                  <a:cubicBezTo>
                    <a:pt x="71" y="6036"/>
                    <a:pt x="82" y="6069"/>
                    <a:pt x="92" y="6104"/>
                  </a:cubicBezTo>
                  <a:cubicBezTo>
                    <a:pt x="102" y="6141"/>
                    <a:pt x="113" y="6174"/>
                    <a:pt x="123" y="6210"/>
                  </a:cubicBezTo>
                  <a:cubicBezTo>
                    <a:pt x="143" y="6245"/>
                    <a:pt x="164" y="6280"/>
                    <a:pt x="184" y="6314"/>
                  </a:cubicBezTo>
                  <a:cubicBezTo>
                    <a:pt x="194" y="6350"/>
                    <a:pt x="205" y="6384"/>
                    <a:pt x="215" y="6419"/>
                  </a:cubicBezTo>
                  <a:cubicBezTo>
                    <a:pt x="235" y="6456"/>
                    <a:pt x="256" y="6492"/>
                    <a:pt x="276" y="6528"/>
                  </a:cubicBezTo>
                  <a:cubicBezTo>
                    <a:pt x="296" y="6561"/>
                    <a:pt x="317" y="6595"/>
                    <a:pt x="337" y="6629"/>
                  </a:cubicBezTo>
                  <a:cubicBezTo>
                    <a:pt x="368" y="6665"/>
                    <a:pt x="398" y="6701"/>
                    <a:pt x="429" y="6737"/>
                  </a:cubicBezTo>
                  <a:cubicBezTo>
                    <a:pt x="450" y="6772"/>
                    <a:pt x="470" y="6807"/>
                    <a:pt x="491" y="6842"/>
                  </a:cubicBezTo>
                  <a:cubicBezTo>
                    <a:pt x="522" y="6877"/>
                    <a:pt x="552" y="6912"/>
                    <a:pt x="583" y="6947"/>
                  </a:cubicBezTo>
                  <a:lnTo>
                    <a:pt x="706" y="7052"/>
                  </a:lnTo>
                  <a:cubicBezTo>
                    <a:pt x="737" y="7087"/>
                    <a:pt x="767" y="7122"/>
                    <a:pt x="798" y="7157"/>
                  </a:cubicBezTo>
                  <a:cubicBezTo>
                    <a:pt x="839" y="7192"/>
                    <a:pt x="879" y="7228"/>
                    <a:pt x="920" y="7263"/>
                  </a:cubicBezTo>
                  <a:cubicBezTo>
                    <a:pt x="951" y="7298"/>
                    <a:pt x="981" y="7334"/>
                    <a:pt x="1012" y="7371"/>
                  </a:cubicBezTo>
                  <a:lnTo>
                    <a:pt x="1135" y="7472"/>
                  </a:lnTo>
                  <a:lnTo>
                    <a:pt x="1258" y="7580"/>
                  </a:lnTo>
                  <a:lnTo>
                    <a:pt x="1411" y="7685"/>
                  </a:lnTo>
                  <a:lnTo>
                    <a:pt x="1564" y="7789"/>
                  </a:lnTo>
                  <a:cubicBezTo>
                    <a:pt x="1615" y="7825"/>
                    <a:pt x="1667" y="7860"/>
                    <a:pt x="1718" y="7894"/>
                  </a:cubicBezTo>
                  <a:lnTo>
                    <a:pt x="1871" y="8000"/>
                  </a:lnTo>
                  <a:cubicBezTo>
                    <a:pt x="1922" y="8036"/>
                    <a:pt x="1974" y="8069"/>
                    <a:pt x="2025" y="8104"/>
                  </a:cubicBezTo>
                  <a:lnTo>
                    <a:pt x="2209" y="8209"/>
                  </a:lnTo>
                  <a:lnTo>
                    <a:pt x="2393" y="8315"/>
                  </a:lnTo>
                  <a:lnTo>
                    <a:pt x="2577" y="8424"/>
                  </a:lnTo>
                  <a:lnTo>
                    <a:pt x="2761" y="8525"/>
                  </a:lnTo>
                  <a:lnTo>
                    <a:pt x="2975" y="8633"/>
                  </a:lnTo>
                  <a:lnTo>
                    <a:pt x="3190" y="8738"/>
                  </a:lnTo>
                  <a:lnTo>
                    <a:pt x="3405" y="8843"/>
                  </a:lnTo>
                  <a:lnTo>
                    <a:pt x="3620" y="8947"/>
                  </a:lnTo>
                  <a:lnTo>
                    <a:pt x="3865" y="9052"/>
                  </a:lnTo>
                  <a:lnTo>
                    <a:pt x="4080" y="9157"/>
                  </a:lnTo>
                  <a:lnTo>
                    <a:pt x="4356" y="9264"/>
                  </a:lnTo>
                  <a:lnTo>
                    <a:pt x="4601" y="9366"/>
                  </a:lnTo>
                  <a:lnTo>
                    <a:pt x="4877" y="9476"/>
                  </a:lnTo>
                  <a:lnTo>
                    <a:pt x="5123" y="9582"/>
                  </a:lnTo>
                  <a:lnTo>
                    <a:pt x="5429" y="9686"/>
                  </a:lnTo>
                  <a:lnTo>
                    <a:pt x="5706" y="9791"/>
                  </a:lnTo>
                  <a:lnTo>
                    <a:pt x="6012" y="9896"/>
                  </a:lnTo>
                  <a:lnTo>
                    <a:pt x="6539" y="10035"/>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rot="5400000">
              <a:off x="8292380" y="705205"/>
              <a:ext cx="65811" cy="3527035"/>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7593 w 10000"/>
                <a:gd name="connsiteY24" fmla="*/ 9321 h 10000"/>
                <a:gd name="connsiteX25" fmla="*/ 9259 w 10000"/>
                <a:gd name="connsiteY25" fmla="*/ 9726 h 10000"/>
                <a:gd name="connsiteX26" fmla="*/ 10000 w 10000"/>
                <a:gd name="connsiteY26" fmla="*/ 9924 h 10000"/>
                <a:gd name="connsiteX27" fmla="*/ 10000 w 10000"/>
                <a:gd name="connsiteY27"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10000 w 10000"/>
                <a:gd name="connsiteY24" fmla="*/ 9924 h 10000"/>
                <a:gd name="connsiteX25" fmla="*/ 10000 w 10000"/>
                <a:gd name="connsiteY25" fmla="*/ 10000 h 10000"/>
                <a:gd name="connsiteX0" fmla="*/ 10000 w 10000"/>
                <a:gd name="connsiteY0" fmla="*/ 0 h 9924"/>
                <a:gd name="connsiteX1" fmla="*/ 10000 w 10000"/>
                <a:gd name="connsiteY1" fmla="*/ 76 h 9924"/>
                <a:gd name="connsiteX2" fmla="*/ 8333 w 10000"/>
                <a:gd name="connsiteY2" fmla="*/ 478 h 9924"/>
                <a:gd name="connsiteX3" fmla="*/ 7037 w 10000"/>
                <a:gd name="connsiteY3" fmla="*/ 883 h 9924"/>
                <a:gd name="connsiteX4" fmla="*/ 5556 w 10000"/>
                <a:gd name="connsiteY4" fmla="*/ 1281 h 9924"/>
                <a:gd name="connsiteX5" fmla="*/ 4444 w 10000"/>
                <a:gd name="connsiteY5" fmla="*/ 1683 h 9924"/>
                <a:gd name="connsiteX6" fmla="*/ 3519 w 10000"/>
                <a:gd name="connsiteY6" fmla="*/ 2088 h 9924"/>
                <a:gd name="connsiteX7" fmla="*/ 2593 w 10000"/>
                <a:gd name="connsiteY7" fmla="*/ 2489 h 9924"/>
                <a:gd name="connsiteX8" fmla="*/ 1667 w 10000"/>
                <a:gd name="connsiteY8" fmla="*/ 2891 h 9924"/>
                <a:gd name="connsiteX9" fmla="*/ 1111 w 10000"/>
                <a:gd name="connsiteY9" fmla="*/ 3293 h 9924"/>
                <a:gd name="connsiteX10" fmla="*/ 556 w 10000"/>
                <a:gd name="connsiteY10" fmla="*/ 3694 h 9924"/>
                <a:gd name="connsiteX11" fmla="*/ 370 w 10000"/>
                <a:gd name="connsiteY11" fmla="*/ 4096 h 9924"/>
                <a:gd name="connsiteX12" fmla="*/ 0 w 10000"/>
                <a:gd name="connsiteY12" fmla="*/ 4498 h 9924"/>
                <a:gd name="connsiteX13" fmla="*/ 0 w 10000"/>
                <a:gd name="connsiteY13" fmla="*/ 4900 h 9924"/>
                <a:gd name="connsiteX14" fmla="*/ 0 w 10000"/>
                <a:gd name="connsiteY14" fmla="*/ 5304 h 9924"/>
                <a:gd name="connsiteX15" fmla="*/ 185 w 10000"/>
                <a:gd name="connsiteY15" fmla="*/ 5703 h 9924"/>
                <a:gd name="connsiteX16" fmla="*/ 370 w 10000"/>
                <a:gd name="connsiteY16" fmla="*/ 6108 h 9924"/>
                <a:gd name="connsiteX17" fmla="*/ 926 w 10000"/>
                <a:gd name="connsiteY17" fmla="*/ 6509 h 9924"/>
                <a:gd name="connsiteX18" fmla="*/ 1296 w 10000"/>
                <a:gd name="connsiteY18" fmla="*/ 6911 h 9924"/>
                <a:gd name="connsiteX19" fmla="*/ 2222 w 10000"/>
                <a:gd name="connsiteY19" fmla="*/ 7313 h 9924"/>
                <a:gd name="connsiteX20" fmla="*/ 2963 w 10000"/>
                <a:gd name="connsiteY20" fmla="*/ 7715 h 9924"/>
                <a:gd name="connsiteX21" fmla="*/ 4074 w 10000"/>
                <a:gd name="connsiteY21" fmla="*/ 8116 h 9924"/>
                <a:gd name="connsiteX22" fmla="*/ 5000 w 10000"/>
                <a:gd name="connsiteY22" fmla="*/ 8521 h 9924"/>
                <a:gd name="connsiteX23" fmla="*/ 6296 w 10000"/>
                <a:gd name="connsiteY23" fmla="*/ 8920 h 9924"/>
                <a:gd name="connsiteX24" fmla="*/ 10000 w 10000"/>
                <a:gd name="connsiteY24" fmla="*/ 9924 h 9924"/>
                <a:gd name="connsiteX0" fmla="*/ 10000 w 10000"/>
                <a:gd name="connsiteY0" fmla="*/ 0 h 8988"/>
                <a:gd name="connsiteX1" fmla="*/ 10000 w 10000"/>
                <a:gd name="connsiteY1" fmla="*/ 77 h 8988"/>
                <a:gd name="connsiteX2" fmla="*/ 8333 w 10000"/>
                <a:gd name="connsiteY2" fmla="*/ 482 h 8988"/>
                <a:gd name="connsiteX3" fmla="*/ 7037 w 10000"/>
                <a:gd name="connsiteY3" fmla="*/ 890 h 8988"/>
                <a:gd name="connsiteX4" fmla="*/ 5556 w 10000"/>
                <a:gd name="connsiteY4" fmla="*/ 1291 h 8988"/>
                <a:gd name="connsiteX5" fmla="*/ 4444 w 10000"/>
                <a:gd name="connsiteY5" fmla="*/ 1696 h 8988"/>
                <a:gd name="connsiteX6" fmla="*/ 3519 w 10000"/>
                <a:gd name="connsiteY6" fmla="*/ 2104 h 8988"/>
                <a:gd name="connsiteX7" fmla="*/ 2593 w 10000"/>
                <a:gd name="connsiteY7" fmla="*/ 2508 h 8988"/>
                <a:gd name="connsiteX8" fmla="*/ 1667 w 10000"/>
                <a:gd name="connsiteY8" fmla="*/ 2913 h 8988"/>
                <a:gd name="connsiteX9" fmla="*/ 1111 w 10000"/>
                <a:gd name="connsiteY9" fmla="*/ 3318 h 8988"/>
                <a:gd name="connsiteX10" fmla="*/ 556 w 10000"/>
                <a:gd name="connsiteY10" fmla="*/ 3722 h 8988"/>
                <a:gd name="connsiteX11" fmla="*/ 370 w 10000"/>
                <a:gd name="connsiteY11" fmla="*/ 4127 h 8988"/>
                <a:gd name="connsiteX12" fmla="*/ 0 w 10000"/>
                <a:gd name="connsiteY12" fmla="*/ 4532 h 8988"/>
                <a:gd name="connsiteX13" fmla="*/ 0 w 10000"/>
                <a:gd name="connsiteY13" fmla="*/ 4938 h 8988"/>
                <a:gd name="connsiteX14" fmla="*/ 0 w 10000"/>
                <a:gd name="connsiteY14" fmla="*/ 5345 h 8988"/>
                <a:gd name="connsiteX15" fmla="*/ 185 w 10000"/>
                <a:gd name="connsiteY15" fmla="*/ 5747 h 8988"/>
                <a:gd name="connsiteX16" fmla="*/ 370 w 10000"/>
                <a:gd name="connsiteY16" fmla="*/ 6155 h 8988"/>
                <a:gd name="connsiteX17" fmla="*/ 926 w 10000"/>
                <a:gd name="connsiteY17" fmla="*/ 6559 h 8988"/>
                <a:gd name="connsiteX18" fmla="*/ 1296 w 10000"/>
                <a:gd name="connsiteY18" fmla="*/ 6964 h 8988"/>
                <a:gd name="connsiteX19" fmla="*/ 2222 w 10000"/>
                <a:gd name="connsiteY19" fmla="*/ 7369 h 8988"/>
                <a:gd name="connsiteX20" fmla="*/ 2963 w 10000"/>
                <a:gd name="connsiteY20" fmla="*/ 7774 h 8988"/>
                <a:gd name="connsiteX21" fmla="*/ 4074 w 10000"/>
                <a:gd name="connsiteY21" fmla="*/ 8178 h 8988"/>
                <a:gd name="connsiteX22" fmla="*/ 5000 w 10000"/>
                <a:gd name="connsiteY22" fmla="*/ 8586 h 8988"/>
                <a:gd name="connsiteX23" fmla="*/ 6296 w 10000"/>
                <a:gd name="connsiteY23" fmla="*/ 8988 h 8988"/>
                <a:gd name="connsiteX0" fmla="*/ 10000 w 10000"/>
                <a:gd name="connsiteY0" fmla="*/ 0 h 10077"/>
                <a:gd name="connsiteX1" fmla="*/ 10000 w 10000"/>
                <a:gd name="connsiteY1" fmla="*/ 86 h 10077"/>
                <a:gd name="connsiteX2" fmla="*/ 8333 w 10000"/>
                <a:gd name="connsiteY2" fmla="*/ 536 h 10077"/>
                <a:gd name="connsiteX3" fmla="*/ 7037 w 10000"/>
                <a:gd name="connsiteY3" fmla="*/ 990 h 10077"/>
                <a:gd name="connsiteX4" fmla="*/ 5556 w 10000"/>
                <a:gd name="connsiteY4" fmla="*/ 1436 h 10077"/>
                <a:gd name="connsiteX5" fmla="*/ 4444 w 10000"/>
                <a:gd name="connsiteY5" fmla="*/ 1887 h 10077"/>
                <a:gd name="connsiteX6" fmla="*/ 3519 w 10000"/>
                <a:gd name="connsiteY6" fmla="*/ 2341 h 10077"/>
                <a:gd name="connsiteX7" fmla="*/ 2593 w 10000"/>
                <a:gd name="connsiteY7" fmla="*/ 2790 h 10077"/>
                <a:gd name="connsiteX8" fmla="*/ 1667 w 10000"/>
                <a:gd name="connsiteY8" fmla="*/ 3241 h 10077"/>
                <a:gd name="connsiteX9" fmla="*/ 1111 w 10000"/>
                <a:gd name="connsiteY9" fmla="*/ 3692 h 10077"/>
                <a:gd name="connsiteX10" fmla="*/ 556 w 10000"/>
                <a:gd name="connsiteY10" fmla="*/ 4141 h 10077"/>
                <a:gd name="connsiteX11" fmla="*/ 370 w 10000"/>
                <a:gd name="connsiteY11" fmla="*/ 4592 h 10077"/>
                <a:gd name="connsiteX12" fmla="*/ 0 w 10000"/>
                <a:gd name="connsiteY12" fmla="*/ 5042 h 10077"/>
                <a:gd name="connsiteX13" fmla="*/ 0 w 10000"/>
                <a:gd name="connsiteY13" fmla="*/ 5494 h 10077"/>
                <a:gd name="connsiteX14" fmla="*/ 0 w 10000"/>
                <a:gd name="connsiteY14" fmla="*/ 5947 h 10077"/>
                <a:gd name="connsiteX15" fmla="*/ 185 w 10000"/>
                <a:gd name="connsiteY15" fmla="*/ 6394 h 10077"/>
                <a:gd name="connsiteX16" fmla="*/ 370 w 10000"/>
                <a:gd name="connsiteY16" fmla="*/ 6848 h 10077"/>
                <a:gd name="connsiteX17" fmla="*/ 926 w 10000"/>
                <a:gd name="connsiteY17" fmla="*/ 7298 h 10077"/>
                <a:gd name="connsiteX18" fmla="*/ 1296 w 10000"/>
                <a:gd name="connsiteY18" fmla="*/ 7748 h 10077"/>
                <a:gd name="connsiteX19" fmla="*/ 2222 w 10000"/>
                <a:gd name="connsiteY19" fmla="*/ 8199 h 10077"/>
                <a:gd name="connsiteX20" fmla="*/ 2963 w 10000"/>
                <a:gd name="connsiteY20" fmla="*/ 8649 h 10077"/>
                <a:gd name="connsiteX21" fmla="*/ 4074 w 10000"/>
                <a:gd name="connsiteY21" fmla="*/ 9099 h 10077"/>
                <a:gd name="connsiteX22" fmla="*/ 5000 w 10000"/>
                <a:gd name="connsiteY22" fmla="*/ 9553 h 10077"/>
                <a:gd name="connsiteX23" fmla="*/ 7054 w 10000"/>
                <a:gd name="connsiteY23" fmla="*/ 10077 h 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0077">
                  <a:moveTo>
                    <a:pt x="10000" y="0"/>
                  </a:moveTo>
                  <a:lnTo>
                    <a:pt x="10000" y="86"/>
                  </a:lnTo>
                  <a:lnTo>
                    <a:pt x="8333" y="536"/>
                  </a:lnTo>
                  <a:lnTo>
                    <a:pt x="7037" y="990"/>
                  </a:lnTo>
                  <a:lnTo>
                    <a:pt x="5556" y="1436"/>
                  </a:lnTo>
                  <a:lnTo>
                    <a:pt x="4444" y="1887"/>
                  </a:lnTo>
                  <a:lnTo>
                    <a:pt x="3519" y="2341"/>
                  </a:lnTo>
                  <a:lnTo>
                    <a:pt x="2593" y="2790"/>
                  </a:lnTo>
                  <a:lnTo>
                    <a:pt x="1667" y="3241"/>
                  </a:lnTo>
                  <a:lnTo>
                    <a:pt x="1111" y="3692"/>
                  </a:lnTo>
                  <a:lnTo>
                    <a:pt x="556" y="4141"/>
                  </a:lnTo>
                  <a:lnTo>
                    <a:pt x="370" y="4592"/>
                  </a:lnTo>
                  <a:lnTo>
                    <a:pt x="0" y="5042"/>
                  </a:lnTo>
                  <a:lnTo>
                    <a:pt x="0" y="5494"/>
                  </a:lnTo>
                  <a:lnTo>
                    <a:pt x="0" y="5947"/>
                  </a:lnTo>
                  <a:cubicBezTo>
                    <a:pt x="62" y="6096"/>
                    <a:pt x="123" y="6245"/>
                    <a:pt x="185" y="6394"/>
                  </a:cubicBezTo>
                  <a:cubicBezTo>
                    <a:pt x="247" y="6545"/>
                    <a:pt x="308" y="6697"/>
                    <a:pt x="370" y="6848"/>
                  </a:cubicBezTo>
                  <a:lnTo>
                    <a:pt x="926" y="7298"/>
                  </a:lnTo>
                  <a:lnTo>
                    <a:pt x="1296" y="7748"/>
                  </a:lnTo>
                  <a:lnTo>
                    <a:pt x="2222" y="8199"/>
                  </a:lnTo>
                  <a:lnTo>
                    <a:pt x="2963" y="8649"/>
                  </a:lnTo>
                  <a:lnTo>
                    <a:pt x="4074" y="9099"/>
                  </a:lnTo>
                  <a:lnTo>
                    <a:pt x="5000" y="9553"/>
                  </a:lnTo>
                  <a:lnTo>
                    <a:pt x="7054" y="1007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1"/>
            <p:cNvSpPr>
              <a:spLocks noChangeShapeType="1"/>
            </p:cNvSpPr>
            <p:nvPr/>
          </p:nvSpPr>
          <p:spPr bwMode="auto">
            <a:xfrm rot="5400000">
              <a:off x="9995570" y="2408860"/>
              <a:ext cx="186466"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2"/>
            <p:cNvSpPr>
              <a:spLocks noChangeShapeType="1"/>
            </p:cNvSpPr>
            <p:nvPr/>
          </p:nvSpPr>
          <p:spPr bwMode="auto">
            <a:xfrm rot="5400000" flipV="1">
              <a:off x="6398766" y="2319752"/>
              <a:ext cx="314363" cy="9779"/>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Freeform: Shape 1"/>
          <p:cNvSpPr/>
          <p:nvPr/>
        </p:nvSpPr>
        <p:spPr>
          <a:xfrm>
            <a:off x="7084333" y="3358809"/>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9361570" y="3358382"/>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9373575" y="679969"/>
            <a:ext cx="1575303" cy="2370721"/>
            <a:chOff x="9373575" y="679969"/>
            <a:chExt cx="1575303" cy="2370721"/>
          </a:xfrm>
        </p:grpSpPr>
        <p:grpSp>
          <p:nvGrpSpPr>
            <p:cNvPr id="34" name="Group 33"/>
            <p:cNvGrpSpPr/>
            <p:nvPr/>
          </p:nvGrpSpPr>
          <p:grpSpPr>
            <a:xfrm rot="1039350">
              <a:off x="9373575" y="679969"/>
              <a:ext cx="1575303" cy="2370721"/>
              <a:chOff x="8669537" y="596734"/>
              <a:chExt cx="1575303" cy="2370721"/>
            </a:xfrm>
          </p:grpSpPr>
          <p:cxnSp>
            <p:nvCxnSpPr>
              <p:cNvPr id="25" name="Straight Arrow Connector 24"/>
              <p:cNvCxnSpPr>
                <a:cxnSpLocks/>
                <a:stCxn id="23" idx="4"/>
              </p:cNvCxnSpPr>
              <p:nvPr/>
            </p:nvCxnSpPr>
            <p:spPr>
              <a:xfrm>
                <a:off x="9457189" y="2172037"/>
                <a:ext cx="18106" cy="795418"/>
              </a:xfrm>
              <a:prstGeom prst="straightConnector1">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669537" y="596734"/>
                <a:ext cx="1575303" cy="1575303"/>
                <a:chOff x="5308349" y="2641349"/>
                <a:chExt cx="1575303" cy="1575303"/>
              </a:xfrm>
            </p:grpSpPr>
            <p:sp>
              <p:nvSpPr>
                <p:cNvPr id="23" name="Oval 22"/>
                <p:cNvSpPr/>
                <p:nvPr/>
              </p:nvSpPr>
              <p:spPr>
                <a:xfrm>
                  <a:off x="5308349" y="2641349"/>
                  <a:ext cx="1575303" cy="157530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36398" y="3369398"/>
                  <a:ext cx="119204" cy="119204"/>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p:cNvCxnSpPr>
                <a:cxnSpLocks/>
                <a:stCxn id="26" idx="7"/>
              </p:cNvCxnSpPr>
              <p:nvPr/>
            </p:nvCxnSpPr>
            <p:spPr>
              <a:xfrm rot="20560650" flipV="1">
                <a:off x="9408416" y="745396"/>
                <a:ext cx="500054" cy="534521"/>
              </a:xfrm>
              <a:prstGeom prst="straightConnector1">
                <a:avLst/>
              </a:prstGeom>
              <a:ln w="31750">
                <a:solidFill>
                  <a:schemeClr val="bg2">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6" idx="6"/>
              </p:cNvCxnSpPr>
              <p:nvPr/>
            </p:nvCxnSpPr>
            <p:spPr>
              <a:xfrm rot="20560650">
                <a:off x="9503395" y="1278718"/>
                <a:ext cx="707066" cy="17730"/>
              </a:xfrm>
              <a:prstGeom prst="straightConnector1">
                <a:avLst/>
              </a:prstGeom>
              <a:ln w="31750">
                <a:solidFill>
                  <a:schemeClr val="bg2">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rot="20560650" flipV="1">
                <a:off x="9453141" y="1001403"/>
                <a:ext cx="674389" cy="267974"/>
              </a:xfrm>
              <a:prstGeom prst="straightConnector1">
                <a:avLst/>
              </a:prstGeom>
              <a:ln w="317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 name="Freeform: Shape 2"/>
            <p:cNvSpPr/>
            <p:nvPr/>
          </p:nvSpPr>
          <p:spPr>
            <a:xfrm>
              <a:off x="10614660" y="1158240"/>
              <a:ext cx="145511" cy="350520"/>
            </a:xfrm>
            <a:custGeom>
              <a:avLst/>
              <a:gdLst>
                <a:gd name="connsiteX0" fmla="*/ 0 w 144780"/>
                <a:gd name="connsiteY0" fmla="*/ 0 h 350520"/>
                <a:gd name="connsiteX1" fmla="*/ 144780 w 144780"/>
                <a:gd name="connsiteY1" fmla="*/ 350520 h 350520"/>
                <a:gd name="connsiteX0" fmla="*/ 0 w 145037"/>
                <a:gd name="connsiteY0" fmla="*/ 0 h 350520"/>
                <a:gd name="connsiteX1" fmla="*/ 144780 w 145037"/>
                <a:gd name="connsiteY1" fmla="*/ 350520 h 350520"/>
                <a:gd name="connsiteX0" fmla="*/ 0 w 145511"/>
                <a:gd name="connsiteY0" fmla="*/ 0 h 350520"/>
                <a:gd name="connsiteX1" fmla="*/ 144780 w 145511"/>
                <a:gd name="connsiteY1" fmla="*/ 350520 h 350520"/>
              </a:gdLst>
              <a:ahLst/>
              <a:cxnLst>
                <a:cxn ang="0">
                  <a:pos x="connsiteX0" y="connsiteY0"/>
                </a:cxn>
                <a:cxn ang="0">
                  <a:pos x="connsiteX1" y="connsiteY1"/>
                </a:cxn>
              </a:cxnLst>
              <a:rect l="l" t="t" r="r" b="b"/>
              <a:pathLst>
                <a:path w="145511" h="350520">
                  <a:moveTo>
                    <a:pt x="0" y="0"/>
                  </a:moveTo>
                  <a:cubicBezTo>
                    <a:pt x="120688" y="171160"/>
                    <a:pt x="150841" y="134092"/>
                    <a:pt x="144780" y="350520"/>
                  </a:cubicBezTo>
                </a:path>
              </a:pathLst>
            </a:custGeom>
            <a:noFill/>
            <a:ln w="15875">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p:cNvSpPr/>
          <p:nvPr/>
        </p:nvSpPr>
        <p:spPr>
          <a:xfrm flipH="1">
            <a:off x="7724590" y="3511548"/>
            <a:ext cx="1204401" cy="165368"/>
          </a:xfrm>
          <a:custGeom>
            <a:avLst/>
            <a:gdLst>
              <a:gd name="connsiteX0" fmla="*/ 0 w 1240047"/>
              <a:gd name="connsiteY0" fmla="*/ 144855 h 144855"/>
              <a:gd name="connsiteX1" fmla="*/ 1204111 w 1240047"/>
              <a:gd name="connsiteY1" fmla="*/ 126748 h 144855"/>
              <a:gd name="connsiteX2" fmla="*/ 805758 w 1240047"/>
              <a:gd name="connsiteY2" fmla="*/ 0 h 144855"/>
              <a:gd name="connsiteX0" fmla="*/ 0 w 1214660"/>
              <a:gd name="connsiteY0" fmla="*/ 144855 h 165368"/>
              <a:gd name="connsiteX1" fmla="*/ 1204111 w 1214660"/>
              <a:gd name="connsiteY1" fmla="*/ 126748 h 165368"/>
              <a:gd name="connsiteX2" fmla="*/ 805758 w 1214660"/>
              <a:gd name="connsiteY2" fmla="*/ 0 h 165368"/>
              <a:gd name="connsiteX0" fmla="*/ 0 w 1204401"/>
              <a:gd name="connsiteY0" fmla="*/ 144855 h 165368"/>
              <a:gd name="connsiteX1" fmla="*/ 1204111 w 1204401"/>
              <a:gd name="connsiteY1" fmla="*/ 126748 h 165368"/>
              <a:gd name="connsiteX2" fmla="*/ 805758 w 1204401"/>
              <a:gd name="connsiteY2" fmla="*/ 0 h 165368"/>
            </a:gdLst>
            <a:ahLst/>
            <a:cxnLst>
              <a:cxn ang="0">
                <a:pos x="connsiteX0" y="connsiteY0"/>
              </a:cxn>
              <a:cxn ang="0">
                <a:pos x="connsiteX1" y="connsiteY1"/>
              </a:cxn>
              <a:cxn ang="0">
                <a:pos x="connsiteX2" y="connsiteY2"/>
              </a:cxn>
            </a:cxnLst>
            <a:rect l="l" t="t" r="r" b="b"/>
            <a:pathLst>
              <a:path w="1204401" h="165368">
                <a:moveTo>
                  <a:pt x="0" y="144855"/>
                </a:moveTo>
                <a:cubicBezTo>
                  <a:pt x="401370" y="138819"/>
                  <a:pt x="1196567" y="205211"/>
                  <a:pt x="1204111" y="126748"/>
                </a:cubicBezTo>
                <a:cubicBezTo>
                  <a:pt x="1211655" y="48285"/>
                  <a:pt x="1072081" y="51303"/>
                  <a:pt x="805758" y="0"/>
                </a:cubicBezTo>
              </a:path>
            </a:pathLst>
          </a:custGeom>
          <a:noFill/>
          <a:ln>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22" name="Straight Connector 21"/>
          <p:cNvCxnSpPr>
            <a:cxnSpLocks/>
          </p:cNvCxnSpPr>
          <p:nvPr/>
        </p:nvCxnSpPr>
        <p:spPr>
          <a:xfrm>
            <a:off x="8317277" y="1638685"/>
            <a:ext cx="0" cy="3784346"/>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sp>
        <p:nvSpPr>
          <p:cNvPr id="28"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877660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Wedge (continued)</a:t>
            </a:r>
          </a:p>
        </p:txBody>
      </p:sp>
      <p:sp>
        <p:nvSpPr>
          <p:cNvPr id="5" name="Content Placeholder 4"/>
          <p:cNvSpPr>
            <a:spLocks noGrp="1"/>
          </p:cNvSpPr>
          <p:nvPr>
            <p:ph idx="1"/>
          </p:nvPr>
        </p:nvSpPr>
        <p:spPr>
          <a:xfrm>
            <a:off x="609600" y="1414463"/>
            <a:ext cx="4650463" cy="4848225"/>
          </a:xfrm>
        </p:spPr>
        <p:txBody>
          <a:bodyPr>
            <a:normAutofit/>
          </a:bodyPr>
          <a:lstStyle/>
          <a:p>
            <a:pPr lvl="1"/>
            <a:r>
              <a:rPr lang="en-US" dirty="0"/>
              <a:t>Slide, or “roll” the element against the spindle until the top surface also “runs true”</a:t>
            </a:r>
          </a:p>
          <a:p>
            <a:pPr lvl="2"/>
            <a:r>
              <a:rPr lang="en-US" dirty="0"/>
              <a:t>Of course, it never runs perfectly true… There is always some error in the TIR</a:t>
            </a:r>
          </a:p>
          <a:p>
            <a:pPr lvl="2"/>
            <a:r>
              <a:rPr lang="en-US" dirty="0"/>
              <a:t>This winds up being our tolerance</a:t>
            </a:r>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grpSp>
        <p:nvGrpSpPr>
          <p:cNvPr id="3" name="Group 2"/>
          <p:cNvGrpSpPr/>
          <p:nvPr/>
        </p:nvGrpSpPr>
        <p:grpSpPr>
          <a:xfrm>
            <a:off x="6773804" y="2826569"/>
            <a:ext cx="3449240" cy="2696054"/>
            <a:chOff x="6773804" y="1939319"/>
            <a:chExt cx="3449240" cy="2696054"/>
          </a:xfrm>
        </p:grpSpPr>
        <p:sp>
          <p:nvSpPr>
            <p:cNvPr id="7" name="Freeform 8"/>
            <p:cNvSpPr>
              <a:spLocks/>
            </p:cNvSpPr>
            <p:nvPr/>
          </p:nvSpPr>
          <p:spPr bwMode="auto">
            <a:xfrm rot="5400000">
              <a:off x="8308824" y="404299"/>
              <a:ext cx="379200" cy="3449240"/>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 name="connsiteX0" fmla="*/ 10000 w 10000"/>
                <a:gd name="connsiteY0" fmla="*/ 0 h 9903"/>
                <a:gd name="connsiteX1" fmla="*/ 9601 w 10000"/>
                <a:gd name="connsiteY1" fmla="*/ 101 h 9903"/>
                <a:gd name="connsiteX2" fmla="*/ 9264 w 10000"/>
                <a:gd name="connsiteY2" fmla="*/ 201 h 9903"/>
                <a:gd name="connsiteX3" fmla="*/ 8865 w 10000"/>
                <a:gd name="connsiteY3" fmla="*/ 302 h 9903"/>
                <a:gd name="connsiteX4" fmla="*/ 8497 w 10000"/>
                <a:gd name="connsiteY4" fmla="*/ 403 h 9903"/>
                <a:gd name="connsiteX5" fmla="*/ 8129 w 10000"/>
                <a:gd name="connsiteY5" fmla="*/ 503 h 9903"/>
                <a:gd name="connsiteX6" fmla="*/ 7791 w 10000"/>
                <a:gd name="connsiteY6" fmla="*/ 607 h 9903"/>
                <a:gd name="connsiteX7" fmla="*/ 7454 w 10000"/>
                <a:gd name="connsiteY7" fmla="*/ 705 h 9903"/>
                <a:gd name="connsiteX8" fmla="*/ 7147 w 10000"/>
                <a:gd name="connsiteY8" fmla="*/ 809 h 9903"/>
                <a:gd name="connsiteX9" fmla="*/ 6779 w 10000"/>
                <a:gd name="connsiteY9" fmla="*/ 909 h 9903"/>
                <a:gd name="connsiteX10" fmla="*/ 6472 w 10000"/>
                <a:gd name="connsiteY10" fmla="*/ 1010 h 9903"/>
                <a:gd name="connsiteX11" fmla="*/ 6166 w 10000"/>
                <a:gd name="connsiteY11" fmla="*/ 1111 h 9903"/>
                <a:gd name="connsiteX12" fmla="*/ 5859 w 10000"/>
                <a:gd name="connsiteY12" fmla="*/ 1211 h 9903"/>
                <a:gd name="connsiteX13" fmla="*/ 5583 w 10000"/>
                <a:gd name="connsiteY13" fmla="*/ 1312 h 9903"/>
                <a:gd name="connsiteX14" fmla="*/ 5307 w 10000"/>
                <a:gd name="connsiteY14" fmla="*/ 1413 h 9903"/>
                <a:gd name="connsiteX15" fmla="*/ 5031 w 10000"/>
                <a:gd name="connsiteY15" fmla="*/ 1513 h 9903"/>
                <a:gd name="connsiteX16" fmla="*/ 4755 w 10000"/>
                <a:gd name="connsiteY16" fmla="*/ 1617 h 9903"/>
                <a:gd name="connsiteX17" fmla="*/ 4479 w 10000"/>
                <a:gd name="connsiteY17" fmla="*/ 1715 h 9903"/>
                <a:gd name="connsiteX18" fmla="*/ 4264 w 10000"/>
                <a:gd name="connsiteY18" fmla="*/ 1819 h 9903"/>
                <a:gd name="connsiteX19" fmla="*/ 4018 w 10000"/>
                <a:gd name="connsiteY19" fmla="*/ 1919 h 9903"/>
                <a:gd name="connsiteX20" fmla="*/ 3742 w 10000"/>
                <a:gd name="connsiteY20" fmla="*/ 2020 h 9903"/>
                <a:gd name="connsiteX21" fmla="*/ 3528 w 10000"/>
                <a:gd name="connsiteY21" fmla="*/ 2121 h 9903"/>
                <a:gd name="connsiteX22" fmla="*/ 3313 w 10000"/>
                <a:gd name="connsiteY22" fmla="*/ 2222 h 9903"/>
                <a:gd name="connsiteX23" fmla="*/ 3098 w 10000"/>
                <a:gd name="connsiteY23" fmla="*/ 2322 h 9903"/>
                <a:gd name="connsiteX24" fmla="*/ 2914 w 10000"/>
                <a:gd name="connsiteY24" fmla="*/ 2423 h 9903"/>
                <a:gd name="connsiteX25" fmla="*/ 2699 w 10000"/>
                <a:gd name="connsiteY25" fmla="*/ 2524 h 9903"/>
                <a:gd name="connsiteX26" fmla="*/ 2485 w 10000"/>
                <a:gd name="connsiteY26" fmla="*/ 2627 h 9903"/>
                <a:gd name="connsiteX27" fmla="*/ 2331 w 10000"/>
                <a:gd name="connsiteY27" fmla="*/ 2728 h 9903"/>
                <a:gd name="connsiteX28" fmla="*/ 2147 w 10000"/>
                <a:gd name="connsiteY28" fmla="*/ 2829 h 9903"/>
                <a:gd name="connsiteX29" fmla="*/ 1963 w 10000"/>
                <a:gd name="connsiteY29" fmla="*/ 2930 h 9903"/>
                <a:gd name="connsiteX30" fmla="*/ 1779 w 10000"/>
                <a:gd name="connsiteY30" fmla="*/ 3030 h 9903"/>
                <a:gd name="connsiteX31" fmla="*/ 1656 w 10000"/>
                <a:gd name="connsiteY31" fmla="*/ 3131 h 9903"/>
                <a:gd name="connsiteX32" fmla="*/ 1503 w 10000"/>
                <a:gd name="connsiteY32" fmla="*/ 3232 h 9903"/>
                <a:gd name="connsiteX33" fmla="*/ 1350 w 10000"/>
                <a:gd name="connsiteY33" fmla="*/ 3332 h 9903"/>
                <a:gd name="connsiteX34" fmla="*/ 1227 w 10000"/>
                <a:gd name="connsiteY34" fmla="*/ 3436 h 9903"/>
                <a:gd name="connsiteX35" fmla="*/ 1104 w 10000"/>
                <a:gd name="connsiteY35" fmla="*/ 3534 h 9903"/>
                <a:gd name="connsiteX36" fmla="*/ 982 w 10000"/>
                <a:gd name="connsiteY36" fmla="*/ 3638 h 9903"/>
                <a:gd name="connsiteX37" fmla="*/ 859 w 10000"/>
                <a:gd name="connsiteY37" fmla="*/ 3738 h 9903"/>
                <a:gd name="connsiteX38" fmla="*/ 736 w 10000"/>
                <a:gd name="connsiteY38" fmla="*/ 3839 h 9903"/>
                <a:gd name="connsiteX39" fmla="*/ 644 w 10000"/>
                <a:gd name="connsiteY39" fmla="*/ 3940 h 9903"/>
                <a:gd name="connsiteX40" fmla="*/ 552 w 10000"/>
                <a:gd name="connsiteY40" fmla="*/ 4040 h 9903"/>
                <a:gd name="connsiteX41" fmla="*/ 491 w 10000"/>
                <a:gd name="connsiteY41" fmla="*/ 4141 h 9903"/>
                <a:gd name="connsiteX42" fmla="*/ 399 w 10000"/>
                <a:gd name="connsiteY42" fmla="*/ 4242 h 9903"/>
                <a:gd name="connsiteX43" fmla="*/ 337 w 10000"/>
                <a:gd name="connsiteY43" fmla="*/ 4342 h 9903"/>
                <a:gd name="connsiteX44" fmla="*/ 276 w 10000"/>
                <a:gd name="connsiteY44" fmla="*/ 4446 h 9903"/>
                <a:gd name="connsiteX45" fmla="*/ 215 w 10000"/>
                <a:gd name="connsiteY45" fmla="*/ 4547 h 9903"/>
                <a:gd name="connsiteX46" fmla="*/ 153 w 10000"/>
                <a:gd name="connsiteY46" fmla="*/ 4648 h 9903"/>
                <a:gd name="connsiteX47" fmla="*/ 92 w 10000"/>
                <a:gd name="connsiteY47" fmla="*/ 4748 h 9903"/>
                <a:gd name="connsiteX48" fmla="*/ 61 w 10000"/>
                <a:gd name="connsiteY48" fmla="*/ 4849 h 9903"/>
                <a:gd name="connsiteX49" fmla="*/ 61 w 10000"/>
                <a:gd name="connsiteY49" fmla="*/ 4950 h 9903"/>
                <a:gd name="connsiteX50" fmla="*/ 0 w 10000"/>
                <a:gd name="connsiteY50" fmla="*/ 5050 h 9903"/>
                <a:gd name="connsiteX51" fmla="*/ 0 w 10000"/>
                <a:gd name="connsiteY51" fmla="*/ 5151 h 9903"/>
                <a:gd name="connsiteX52" fmla="*/ 0 w 10000"/>
                <a:gd name="connsiteY52" fmla="*/ 5255 h 9903"/>
                <a:gd name="connsiteX53" fmla="*/ 0 w 10000"/>
                <a:gd name="connsiteY53" fmla="*/ 5352 h 9903"/>
                <a:gd name="connsiteX54" fmla="*/ 0 w 10000"/>
                <a:gd name="connsiteY54" fmla="*/ 5456 h 9903"/>
                <a:gd name="connsiteX55" fmla="*/ 0 w 10000"/>
                <a:gd name="connsiteY55" fmla="*/ 5557 h 9903"/>
                <a:gd name="connsiteX56" fmla="*/ 31 w 10000"/>
                <a:gd name="connsiteY56" fmla="*/ 5658 h 9903"/>
                <a:gd name="connsiteX57" fmla="*/ 61 w 10000"/>
                <a:gd name="connsiteY57" fmla="*/ 5758 h 9903"/>
                <a:gd name="connsiteX58" fmla="*/ 92 w 10000"/>
                <a:gd name="connsiteY58" fmla="*/ 5859 h 9903"/>
                <a:gd name="connsiteX59" fmla="*/ 123 w 10000"/>
                <a:gd name="connsiteY59" fmla="*/ 5960 h 9903"/>
                <a:gd name="connsiteX60" fmla="*/ 184 w 10000"/>
                <a:gd name="connsiteY60" fmla="*/ 6060 h 9903"/>
                <a:gd name="connsiteX61" fmla="*/ 215 w 10000"/>
                <a:gd name="connsiteY61" fmla="*/ 6161 h 9903"/>
                <a:gd name="connsiteX62" fmla="*/ 276 w 10000"/>
                <a:gd name="connsiteY62" fmla="*/ 6265 h 9903"/>
                <a:gd name="connsiteX63" fmla="*/ 337 w 10000"/>
                <a:gd name="connsiteY63" fmla="*/ 6362 h 9903"/>
                <a:gd name="connsiteX64" fmla="*/ 429 w 10000"/>
                <a:gd name="connsiteY64" fmla="*/ 6466 h 9903"/>
                <a:gd name="connsiteX65" fmla="*/ 491 w 10000"/>
                <a:gd name="connsiteY65" fmla="*/ 6567 h 9903"/>
                <a:gd name="connsiteX66" fmla="*/ 583 w 10000"/>
                <a:gd name="connsiteY66" fmla="*/ 6668 h 9903"/>
                <a:gd name="connsiteX67" fmla="*/ 706 w 10000"/>
                <a:gd name="connsiteY67" fmla="*/ 6768 h 9903"/>
                <a:gd name="connsiteX68" fmla="*/ 798 w 10000"/>
                <a:gd name="connsiteY68" fmla="*/ 6869 h 9903"/>
                <a:gd name="connsiteX69" fmla="*/ 920 w 10000"/>
                <a:gd name="connsiteY69" fmla="*/ 6970 h 9903"/>
                <a:gd name="connsiteX70" fmla="*/ 1012 w 10000"/>
                <a:gd name="connsiteY70" fmla="*/ 7074 h 9903"/>
                <a:gd name="connsiteX71" fmla="*/ 1135 w 10000"/>
                <a:gd name="connsiteY71" fmla="*/ 7171 h 9903"/>
                <a:gd name="connsiteX72" fmla="*/ 1258 w 10000"/>
                <a:gd name="connsiteY72" fmla="*/ 7275 h 9903"/>
                <a:gd name="connsiteX73" fmla="*/ 1411 w 10000"/>
                <a:gd name="connsiteY73" fmla="*/ 7376 h 9903"/>
                <a:gd name="connsiteX74" fmla="*/ 1564 w 10000"/>
                <a:gd name="connsiteY74" fmla="*/ 7476 h 9903"/>
                <a:gd name="connsiteX75" fmla="*/ 1718 w 10000"/>
                <a:gd name="connsiteY75" fmla="*/ 7577 h 9903"/>
                <a:gd name="connsiteX76" fmla="*/ 1871 w 10000"/>
                <a:gd name="connsiteY76" fmla="*/ 7678 h 9903"/>
                <a:gd name="connsiteX77" fmla="*/ 2025 w 10000"/>
                <a:gd name="connsiteY77" fmla="*/ 7778 h 9903"/>
                <a:gd name="connsiteX78" fmla="*/ 2209 w 10000"/>
                <a:gd name="connsiteY78" fmla="*/ 7879 h 9903"/>
                <a:gd name="connsiteX79" fmla="*/ 2393 w 10000"/>
                <a:gd name="connsiteY79" fmla="*/ 7980 h 9903"/>
                <a:gd name="connsiteX80" fmla="*/ 2577 w 10000"/>
                <a:gd name="connsiteY80" fmla="*/ 8084 h 9903"/>
                <a:gd name="connsiteX81" fmla="*/ 2761 w 10000"/>
                <a:gd name="connsiteY81" fmla="*/ 8181 h 9903"/>
                <a:gd name="connsiteX82" fmla="*/ 2975 w 10000"/>
                <a:gd name="connsiteY82" fmla="*/ 8285 h 9903"/>
                <a:gd name="connsiteX83" fmla="*/ 3190 w 10000"/>
                <a:gd name="connsiteY83" fmla="*/ 8386 h 9903"/>
                <a:gd name="connsiteX84" fmla="*/ 3405 w 10000"/>
                <a:gd name="connsiteY84" fmla="*/ 8487 h 9903"/>
                <a:gd name="connsiteX85" fmla="*/ 3620 w 10000"/>
                <a:gd name="connsiteY85" fmla="*/ 8587 h 9903"/>
                <a:gd name="connsiteX86" fmla="*/ 3865 w 10000"/>
                <a:gd name="connsiteY86" fmla="*/ 8688 h 9903"/>
                <a:gd name="connsiteX87" fmla="*/ 4080 w 10000"/>
                <a:gd name="connsiteY87" fmla="*/ 8789 h 9903"/>
                <a:gd name="connsiteX88" fmla="*/ 4356 w 10000"/>
                <a:gd name="connsiteY88" fmla="*/ 8892 h 9903"/>
                <a:gd name="connsiteX89" fmla="*/ 4601 w 10000"/>
                <a:gd name="connsiteY89" fmla="*/ 8990 h 9903"/>
                <a:gd name="connsiteX90" fmla="*/ 4877 w 10000"/>
                <a:gd name="connsiteY90" fmla="*/ 9094 h 9903"/>
                <a:gd name="connsiteX91" fmla="*/ 5123 w 10000"/>
                <a:gd name="connsiteY91" fmla="*/ 9195 h 9903"/>
                <a:gd name="connsiteX92" fmla="*/ 5429 w 10000"/>
                <a:gd name="connsiteY92" fmla="*/ 9295 h 9903"/>
                <a:gd name="connsiteX93" fmla="*/ 5706 w 10000"/>
                <a:gd name="connsiteY93" fmla="*/ 9396 h 9903"/>
                <a:gd name="connsiteX94" fmla="*/ 6012 w 10000"/>
                <a:gd name="connsiteY94" fmla="*/ 9497 h 9903"/>
                <a:gd name="connsiteX95" fmla="*/ 6288 w 10000"/>
                <a:gd name="connsiteY95" fmla="*/ 9597 h 9903"/>
                <a:gd name="connsiteX96" fmla="*/ 6626 w 10000"/>
                <a:gd name="connsiteY96" fmla="*/ 9698 h 9903"/>
                <a:gd name="connsiteX97" fmla="*/ 6902 w 10000"/>
                <a:gd name="connsiteY97" fmla="*/ 9799 h 9903"/>
                <a:gd name="connsiteX98" fmla="*/ 7270 w 10000"/>
                <a:gd name="connsiteY98" fmla="*/ 9903 h 9903"/>
                <a:gd name="connsiteX0" fmla="*/ 10000 w 10000"/>
                <a:gd name="connsiteY0" fmla="*/ 0 h 9895"/>
                <a:gd name="connsiteX1" fmla="*/ 9601 w 10000"/>
                <a:gd name="connsiteY1" fmla="*/ 102 h 9895"/>
                <a:gd name="connsiteX2" fmla="*/ 9264 w 10000"/>
                <a:gd name="connsiteY2" fmla="*/ 203 h 9895"/>
                <a:gd name="connsiteX3" fmla="*/ 8865 w 10000"/>
                <a:gd name="connsiteY3" fmla="*/ 305 h 9895"/>
                <a:gd name="connsiteX4" fmla="*/ 8497 w 10000"/>
                <a:gd name="connsiteY4" fmla="*/ 407 h 9895"/>
                <a:gd name="connsiteX5" fmla="*/ 8129 w 10000"/>
                <a:gd name="connsiteY5" fmla="*/ 508 h 9895"/>
                <a:gd name="connsiteX6" fmla="*/ 7791 w 10000"/>
                <a:gd name="connsiteY6" fmla="*/ 613 h 9895"/>
                <a:gd name="connsiteX7" fmla="*/ 7454 w 10000"/>
                <a:gd name="connsiteY7" fmla="*/ 712 h 9895"/>
                <a:gd name="connsiteX8" fmla="*/ 7147 w 10000"/>
                <a:gd name="connsiteY8" fmla="*/ 817 h 9895"/>
                <a:gd name="connsiteX9" fmla="*/ 6779 w 10000"/>
                <a:gd name="connsiteY9" fmla="*/ 918 h 9895"/>
                <a:gd name="connsiteX10" fmla="*/ 6472 w 10000"/>
                <a:gd name="connsiteY10" fmla="*/ 1020 h 9895"/>
                <a:gd name="connsiteX11" fmla="*/ 6166 w 10000"/>
                <a:gd name="connsiteY11" fmla="*/ 1122 h 9895"/>
                <a:gd name="connsiteX12" fmla="*/ 5859 w 10000"/>
                <a:gd name="connsiteY12" fmla="*/ 1223 h 9895"/>
                <a:gd name="connsiteX13" fmla="*/ 5583 w 10000"/>
                <a:gd name="connsiteY13" fmla="*/ 1325 h 9895"/>
                <a:gd name="connsiteX14" fmla="*/ 5307 w 10000"/>
                <a:gd name="connsiteY14" fmla="*/ 1427 h 9895"/>
                <a:gd name="connsiteX15" fmla="*/ 5031 w 10000"/>
                <a:gd name="connsiteY15" fmla="*/ 1528 h 9895"/>
                <a:gd name="connsiteX16" fmla="*/ 4755 w 10000"/>
                <a:gd name="connsiteY16" fmla="*/ 1633 h 9895"/>
                <a:gd name="connsiteX17" fmla="*/ 4479 w 10000"/>
                <a:gd name="connsiteY17" fmla="*/ 1732 h 9895"/>
                <a:gd name="connsiteX18" fmla="*/ 4264 w 10000"/>
                <a:gd name="connsiteY18" fmla="*/ 1837 h 9895"/>
                <a:gd name="connsiteX19" fmla="*/ 4018 w 10000"/>
                <a:gd name="connsiteY19" fmla="*/ 1938 h 9895"/>
                <a:gd name="connsiteX20" fmla="*/ 3742 w 10000"/>
                <a:gd name="connsiteY20" fmla="*/ 2040 h 9895"/>
                <a:gd name="connsiteX21" fmla="*/ 3528 w 10000"/>
                <a:gd name="connsiteY21" fmla="*/ 2142 h 9895"/>
                <a:gd name="connsiteX22" fmla="*/ 3313 w 10000"/>
                <a:gd name="connsiteY22" fmla="*/ 2244 h 9895"/>
                <a:gd name="connsiteX23" fmla="*/ 3098 w 10000"/>
                <a:gd name="connsiteY23" fmla="*/ 2345 h 9895"/>
                <a:gd name="connsiteX24" fmla="*/ 2914 w 10000"/>
                <a:gd name="connsiteY24" fmla="*/ 2447 h 9895"/>
                <a:gd name="connsiteX25" fmla="*/ 2699 w 10000"/>
                <a:gd name="connsiteY25" fmla="*/ 2549 h 9895"/>
                <a:gd name="connsiteX26" fmla="*/ 2485 w 10000"/>
                <a:gd name="connsiteY26" fmla="*/ 2653 h 9895"/>
                <a:gd name="connsiteX27" fmla="*/ 2331 w 10000"/>
                <a:gd name="connsiteY27" fmla="*/ 2755 h 9895"/>
                <a:gd name="connsiteX28" fmla="*/ 2147 w 10000"/>
                <a:gd name="connsiteY28" fmla="*/ 2857 h 9895"/>
                <a:gd name="connsiteX29" fmla="*/ 1963 w 10000"/>
                <a:gd name="connsiteY29" fmla="*/ 2959 h 9895"/>
                <a:gd name="connsiteX30" fmla="*/ 1779 w 10000"/>
                <a:gd name="connsiteY30" fmla="*/ 3060 h 9895"/>
                <a:gd name="connsiteX31" fmla="*/ 1656 w 10000"/>
                <a:gd name="connsiteY31" fmla="*/ 3162 h 9895"/>
                <a:gd name="connsiteX32" fmla="*/ 1503 w 10000"/>
                <a:gd name="connsiteY32" fmla="*/ 3264 h 9895"/>
                <a:gd name="connsiteX33" fmla="*/ 1350 w 10000"/>
                <a:gd name="connsiteY33" fmla="*/ 3365 h 9895"/>
                <a:gd name="connsiteX34" fmla="*/ 1227 w 10000"/>
                <a:gd name="connsiteY34" fmla="*/ 3470 h 9895"/>
                <a:gd name="connsiteX35" fmla="*/ 1104 w 10000"/>
                <a:gd name="connsiteY35" fmla="*/ 3569 h 9895"/>
                <a:gd name="connsiteX36" fmla="*/ 982 w 10000"/>
                <a:gd name="connsiteY36" fmla="*/ 3674 h 9895"/>
                <a:gd name="connsiteX37" fmla="*/ 859 w 10000"/>
                <a:gd name="connsiteY37" fmla="*/ 3775 h 9895"/>
                <a:gd name="connsiteX38" fmla="*/ 736 w 10000"/>
                <a:gd name="connsiteY38" fmla="*/ 3877 h 9895"/>
                <a:gd name="connsiteX39" fmla="*/ 644 w 10000"/>
                <a:gd name="connsiteY39" fmla="*/ 3979 h 9895"/>
                <a:gd name="connsiteX40" fmla="*/ 552 w 10000"/>
                <a:gd name="connsiteY40" fmla="*/ 4080 h 9895"/>
                <a:gd name="connsiteX41" fmla="*/ 491 w 10000"/>
                <a:gd name="connsiteY41" fmla="*/ 4182 h 9895"/>
                <a:gd name="connsiteX42" fmla="*/ 399 w 10000"/>
                <a:gd name="connsiteY42" fmla="*/ 4284 h 9895"/>
                <a:gd name="connsiteX43" fmla="*/ 337 w 10000"/>
                <a:gd name="connsiteY43" fmla="*/ 4385 h 9895"/>
                <a:gd name="connsiteX44" fmla="*/ 276 w 10000"/>
                <a:gd name="connsiteY44" fmla="*/ 4490 h 9895"/>
                <a:gd name="connsiteX45" fmla="*/ 215 w 10000"/>
                <a:gd name="connsiteY45" fmla="*/ 4592 h 9895"/>
                <a:gd name="connsiteX46" fmla="*/ 153 w 10000"/>
                <a:gd name="connsiteY46" fmla="*/ 4694 h 9895"/>
                <a:gd name="connsiteX47" fmla="*/ 92 w 10000"/>
                <a:gd name="connsiteY47" fmla="*/ 4795 h 9895"/>
                <a:gd name="connsiteX48" fmla="*/ 61 w 10000"/>
                <a:gd name="connsiteY48" fmla="*/ 4896 h 9895"/>
                <a:gd name="connsiteX49" fmla="*/ 61 w 10000"/>
                <a:gd name="connsiteY49" fmla="*/ 4998 h 9895"/>
                <a:gd name="connsiteX50" fmla="*/ 0 w 10000"/>
                <a:gd name="connsiteY50" fmla="*/ 5099 h 9895"/>
                <a:gd name="connsiteX51" fmla="*/ 0 w 10000"/>
                <a:gd name="connsiteY51" fmla="*/ 5201 h 9895"/>
                <a:gd name="connsiteX52" fmla="*/ 0 w 10000"/>
                <a:gd name="connsiteY52" fmla="*/ 5306 h 9895"/>
                <a:gd name="connsiteX53" fmla="*/ 0 w 10000"/>
                <a:gd name="connsiteY53" fmla="*/ 5404 h 9895"/>
                <a:gd name="connsiteX54" fmla="*/ 0 w 10000"/>
                <a:gd name="connsiteY54" fmla="*/ 5509 h 9895"/>
                <a:gd name="connsiteX55" fmla="*/ 0 w 10000"/>
                <a:gd name="connsiteY55" fmla="*/ 5611 h 9895"/>
                <a:gd name="connsiteX56" fmla="*/ 31 w 10000"/>
                <a:gd name="connsiteY56" fmla="*/ 5713 h 9895"/>
                <a:gd name="connsiteX57" fmla="*/ 61 w 10000"/>
                <a:gd name="connsiteY57" fmla="*/ 5814 h 9895"/>
                <a:gd name="connsiteX58" fmla="*/ 92 w 10000"/>
                <a:gd name="connsiteY58" fmla="*/ 5916 h 9895"/>
                <a:gd name="connsiteX59" fmla="*/ 123 w 10000"/>
                <a:gd name="connsiteY59" fmla="*/ 6018 h 9895"/>
                <a:gd name="connsiteX60" fmla="*/ 184 w 10000"/>
                <a:gd name="connsiteY60" fmla="*/ 6119 h 9895"/>
                <a:gd name="connsiteX61" fmla="*/ 215 w 10000"/>
                <a:gd name="connsiteY61" fmla="*/ 6221 h 9895"/>
                <a:gd name="connsiteX62" fmla="*/ 276 w 10000"/>
                <a:gd name="connsiteY62" fmla="*/ 6326 h 9895"/>
                <a:gd name="connsiteX63" fmla="*/ 337 w 10000"/>
                <a:gd name="connsiteY63" fmla="*/ 6424 h 9895"/>
                <a:gd name="connsiteX64" fmla="*/ 429 w 10000"/>
                <a:gd name="connsiteY64" fmla="*/ 6529 h 9895"/>
                <a:gd name="connsiteX65" fmla="*/ 491 w 10000"/>
                <a:gd name="connsiteY65" fmla="*/ 6631 h 9895"/>
                <a:gd name="connsiteX66" fmla="*/ 583 w 10000"/>
                <a:gd name="connsiteY66" fmla="*/ 6733 h 9895"/>
                <a:gd name="connsiteX67" fmla="*/ 706 w 10000"/>
                <a:gd name="connsiteY67" fmla="*/ 6834 h 9895"/>
                <a:gd name="connsiteX68" fmla="*/ 798 w 10000"/>
                <a:gd name="connsiteY68" fmla="*/ 6936 h 9895"/>
                <a:gd name="connsiteX69" fmla="*/ 920 w 10000"/>
                <a:gd name="connsiteY69" fmla="*/ 7038 h 9895"/>
                <a:gd name="connsiteX70" fmla="*/ 1012 w 10000"/>
                <a:gd name="connsiteY70" fmla="*/ 7143 h 9895"/>
                <a:gd name="connsiteX71" fmla="*/ 1135 w 10000"/>
                <a:gd name="connsiteY71" fmla="*/ 7241 h 9895"/>
                <a:gd name="connsiteX72" fmla="*/ 1258 w 10000"/>
                <a:gd name="connsiteY72" fmla="*/ 7346 h 9895"/>
                <a:gd name="connsiteX73" fmla="*/ 1411 w 10000"/>
                <a:gd name="connsiteY73" fmla="*/ 7448 h 9895"/>
                <a:gd name="connsiteX74" fmla="*/ 1564 w 10000"/>
                <a:gd name="connsiteY74" fmla="*/ 7549 h 9895"/>
                <a:gd name="connsiteX75" fmla="*/ 1718 w 10000"/>
                <a:gd name="connsiteY75" fmla="*/ 7651 h 9895"/>
                <a:gd name="connsiteX76" fmla="*/ 1871 w 10000"/>
                <a:gd name="connsiteY76" fmla="*/ 7753 h 9895"/>
                <a:gd name="connsiteX77" fmla="*/ 2025 w 10000"/>
                <a:gd name="connsiteY77" fmla="*/ 7854 h 9895"/>
                <a:gd name="connsiteX78" fmla="*/ 2209 w 10000"/>
                <a:gd name="connsiteY78" fmla="*/ 7956 h 9895"/>
                <a:gd name="connsiteX79" fmla="*/ 2393 w 10000"/>
                <a:gd name="connsiteY79" fmla="*/ 8058 h 9895"/>
                <a:gd name="connsiteX80" fmla="*/ 2577 w 10000"/>
                <a:gd name="connsiteY80" fmla="*/ 8163 h 9895"/>
                <a:gd name="connsiteX81" fmla="*/ 2761 w 10000"/>
                <a:gd name="connsiteY81" fmla="*/ 8261 h 9895"/>
                <a:gd name="connsiteX82" fmla="*/ 2975 w 10000"/>
                <a:gd name="connsiteY82" fmla="*/ 8366 h 9895"/>
                <a:gd name="connsiteX83" fmla="*/ 3190 w 10000"/>
                <a:gd name="connsiteY83" fmla="*/ 8468 h 9895"/>
                <a:gd name="connsiteX84" fmla="*/ 3405 w 10000"/>
                <a:gd name="connsiteY84" fmla="*/ 8570 h 9895"/>
                <a:gd name="connsiteX85" fmla="*/ 3620 w 10000"/>
                <a:gd name="connsiteY85" fmla="*/ 8671 h 9895"/>
                <a:gd name="connsiteX86" fmla="*/ 3865 w 10000"/>
                <a:gd name="connsiteY86" fmla="*/ 8773 h 9895"/>
                <a:gd name="connsiteX87" fmla="*/ 4080 w 10000"/>
                <a:gd name="connsiteY87" fmla="*/ 8875 h 9895"/>
                <a:gd name="connsiteX88" fmla="*/ 4356 w 10000"/>
                <a:gd name="connsiteY88" fmla="*/ 8979 h 9895"/>
                <a:gd name="connsiteX89" fmla="*/ 4601 w 10000"/>
                <a:gd name="connsiteY89" fmla="*/ 9078 h 9895"/>
                <a:gd name="connsiteX90" fmla="*/ 4877 w 10000"/>
                <a:gd name="connsiteY90" fmla="*/ 9183 h 9895"/>
                <a:gd name="connsiteX91" fmla="*/ 5123 w 10000"/>
                <a:gd name="connsiteY91" fmla="*/ 9285 h 9895"/>
                <a:gd name="connsiteX92" fmla="*/ 5429 w 10000"/>
                <a:gd name="connsiteY92" fmla="*/ 9386 h 9895"/>
                <a:gd name="connsiteX93" fmla="*/ 5706 w 10000"/>
                <a:gd name="connsiteY93" fmla="*/ 9488 h 9895"/>
                <a:gd name="connsiteX94" fmla="*/ 6012 w 10000"/>
                <a:gd name="connsiteY94" fmla="*/ 9590 h 9895"/>
                <a:gd name="connsiteX95" fmla="*/ 6288 w 10000"/>
                <a:gd name="connsiteY95" fmla="*/ 9691 h 9895"/>
                <a:gd name="connsiteX96" fmla="*/ 6626 w 10000"/>
                <a:gd name="connsiteY96" fmla="*/ 9793 h 9895"/>
                <a:gd name="connsiteX97" fmla="*/ 6902 w 10000"/>
                <a:gd name="connsiteY97" fmla="*/ 9895 h 9895"/>
                <a:gd name="connsiteX0" fmla="*/ 10000 w 10000"/>
                <a:gd name="connsiteY0" fmla="*/ 0 h 9897"/>
                <a:gd name="connsiteX1" fmla="*/ 9601 w 10000"/>
                <a:gd name="connsiteY1" fmla="*/ 103 h 9897"/>
                <a:gd name="connsiteX2" fmla="*/ 9264 w 10000"/>
                <a:gd name="connsiteY2" fmla="*/ 205 h 9897"/>
                <a:gd name="connsiteX3" fmla="*/ 8865 w 10000"/>
                <a:gd name="connsiteY3" fmla="*/ 308 h 9897"/>
                <a:gd name="connsiteX4" fmla="*/ 8497 w 10000"/>
                <a:gd name="connsiteY4" fmla="*/ 411 h 9897"/>
                <a:gd name="connsiteX5" fmla="*/ 8129 w 10000"/>
                <a:gd name="connsiteY5" fmla="*/ 513 h 9897"/>
                <a:gd name="connsiteX6" fmla="*/ 7791 w 10000"/>
                <a:gd name="connsiteY6" fmla="*/ 620 h 9897"/>
                <a:gd name="connsiteX7" fmla="*/ 7454 w 10000"/>
                <a:gd name="connsiteY7" fmla="*/ 720 h 9897"/>
                <a:gd name="connsiteX8" fmla="*/ 7147 w 10000"/>
                <a:gd name="connsiteY8" fmla="*/ 826 h 9897"/>
                <a:gd name="connsiteX9" fmla="*/ 6779 w 10000"/>
                <a:gd name="connsiteY9" fmla="*/ 928 h 9897"/>
                <a:gd name="connsiteX10" fmla="*/ 6472 w 10000"/>
                <a:gd name="connsiteY10" fmla="*/ 1031 h 9897"/>
                <a:gd name="connsiteX11" fmla="*/ 6166 w 10000"/>
                <a:gd name="connsiteY11" fmla="*/ 1134 h 9897"/>
                <a:gd name="connsiteX12" fmla="*/ 5859 w 10000"/>
                <a:gd name="connsiteY12" fmla="*/ 1236 h 9897"/>
                <a:gd name="connsiteX13" fmla="*/ 5583 w 10000"/>
                <a:gd name="connsiteY13" fmla="*/ 1339 h 9897"/>
                <a:gd name="connsiteX14" fmla="*/ 5307 w 10000"/>
                <a:gd name="connsiteY14" fmla="*/ 1442 h 9897"/>
                <a:gd name="connsiteX15" fmla="*/ 5031 w 10000"/>
                <a:gd name="connsiteY15" fmla="*/ 1544 h 9897"/>
                <a:gd name="connsiteX16" fmla="*/ 4755 w 10000"/>
                <a:gd name="connsiteY16" fmla="*/ 1650 h 9897"/>
                <a:gd name="connsiteX17" fmla="*/ 4479 w 10000"/>
                <a:gd name="connsiteY17" fmla="*/ 1750 h 9897"/>
                <a:gd name="connsiteX18" fmla="*/ 4264 w 10000"/>
                <a:gd name="connsiteY18" fmla="*/ 1856 h 9897"/>
                <a:gd name="connsiteX19" fmla="*/ 4018 w 10000"/>
                <a:gd name="connsiteY19" fmla="*/ 1959 h 9897"/>
                <a:gd name="connsiteX20" fmla="*/ 3742 w 10000"/>
                <a:gd name="connsiteY20" fmla="*/ 2062 h 9897"/>
                <a:gd name="connsiteX21" fmla="*/ 3528 w 10000"/>
                <a:gd name="connsiteY21" fmla="*/ 2165 h 9897"/>
                <a:gd name="connsiteX22" fmla="*/ 3313 w 10000"/>
                <a:gd name="connsiteY22" fmla="*/ 2268 h 9897"/>
                <a:gd name="connsiteX23" fmla="*/ 3098 w 10000"/>
                <a:gd name="connsiteY23" fmla="*/ 2370 h 9897"/>
                <a:gd name="connsiteX24" fmla="*/ 2914 w 10000"/>
                <a:gd name="connsiteY24" fmla="*/ 2473 h 9897"/>
                <a:gd name="connsiteX25" fmla="*/ 2699 w 10000"/>
                <a:gd name="connsiteY25" fmla="*/ 2576 h 9897"/>
                <a:gd name="connsiteX26" fmla="*/ 2485 w 10000"/>
                <a:gd name="connsiteY26" fmla="*/ 2681 h 9897"/>
                <a:gd name="connsiteX27" fmla="*/ 2331 w 10000"/>
                <a:gd name="connsiteY27" fmla="*/ 2784 h 9897"/>
                <a:gd name="connsiteX28" fmla="*/ 2147 w 10000"/>
                <a:gd name="connsiteY28" fmla="*/ 2887 h 9897"/>
                <a:gd name="connsiteX29" fmla="*/ 1963 w 10000"/>
                <a:gd name="connsiteY29" fmla="*/ 2990 h 9897"/>
                <a:gd name="connsiteX30" fmla="*/ 1779 w 10000"/>
                <a:gd name="connsiteY30" fmla="*/ 3092 h 9897"/>
                <a:gd name="connsiteX31" fmla="*/ 1656 w 10000"/>
                <a:gd name="connsiteY31" fmla="*/ 3196 h 9897"/>
                <a:gd name="connsiteX32" fmla="*/ 1503 w 10000"/>
                <a:gd name="connsiteY32" fmla="*/ 3299 h 9897"/>
                <a:gd name="connsiteX33" fmla="*/ 1350 w 10000"/>
                <a:gd name="connsiteY33" fmla="*/ 3401 h 9897"/>
                <a:gd name="connsiteX34" fmla="*/ 1227 w 10000"/>
                <a:gd name="connsiteY34" fmla="*/ 3507 h 9897"/>
                <a:gd name="connsiteX35" fmla="*/ 1104 w 10000"/>
                <a:gd name="connsiteY35" fmla="*/ 3607 h 9897"/>
                <a:gd name="connsiteX36" fmla="*/ 982 w 10000"/>
                <a:gd name="connsiteY36" fmla="*/ 3713 h 9897"/>
                <a:gd name="connsiteX37" fmla="*/ 859 w 10000"/>
                <a:gd name="connsiteY37" fmla="*/ 3815 h 9897"/>
                <a:gd name="connsiteX38" fmla="*/ 736 w 10000"/>
                <a:gd name="connsiteY38" fmla="*/ 3918 h 9897"/>
                <a:gd name="connsiteX39" fmla="*/ 644 w 10000"/>
                <a:gd name="connsiteY39" fmla="*/ 4021 h 9897"/>
                <a:gd name="connsiteX40" fmla="*/ 552 w 10000"/>
                <a:gd name="connsiteY40" fmla="*/ 4123 h 9897"/>
                <a:gd name="connsiteX41" fmla="*/ 491 w 10000"/>
                <a:gd name="connsiteY41" fmla="*/ 4226 h 9897"/>
                <a:gd name="connsiteX42" fmla="*/ 399 w 10000"/>
                <a:gd name="connsiteY42" fmla="*/ 4329 h 9897"/>
                <a:gd name="connsiteX43" fmla="*/ 337 w 10000"/>
                <a:gd name="connsiteY43" fmla="*/ 4432 h 9897"/>
                <a:gd name="connsiteX44" fmla="*/ 276 w 10000"/>
                <a:gd name="connsiteY44" fmla="*/ 4538 h 9897"/>
                <a:gd name="connsiteX45" fmla="*/ 215 w 10000"/>
                <a:gd name="connsiteY45" fmla="*/ 4641 h 9897"/>
                <a:gd name="connsiteX46" fmla="*/ 153 w 10000"/>
                <a:gd name="connsiteY46" fmla="*/ 4744 h 9897"/>
                <a:gd name="connsiteX47" fmla="*/ 92 w 10000"/>
                <a:gd name="connsiteY47" fmla="*/ 4846 h 9897"/>
                <a:gd name="connsiteX48" fmla="*/ 61 w 10000"/>
                <a:gd name="connsiteY48" fmla="*/ 4948 h 9897"/>
                <a:gd name="connsiteX49" fmla="*/ 61 w 10000"/>
                <a:gd name="connsiteY49" fmla="*/ 5051 h 9897"/>
                <a:gd name="connsiteX50" fmla="*/ 0 w 10000"/>
                <a:gd name="connsiteY50" fmla="*/ 5153 h 9897"/>
                <a:gd name="connsiteX51" fmla="*/ 0 w 10000"/>
                <a:gd name="connsiteY51" fmla="*/ 5256 h 9897"/>
                <a:gd name="connsiteX52" fmla="*/ 0 w 10000"/>
                <a:gd name="connsiteY52" fmla="*/ 5362 h 9897"/>
                <a:gd name="connsiteX53" fmla="*/ 0 w 10000"/>
                <a:gd name="connsiteY53" fmla="*/ 5461 h 9897"/>
                <a:gd name="connsiteX54" fmla="*/ 0 w 10000"/>
                <a:gd name="connsiteY54" fmla="*/ 5567 h 9897"/>
                <a:gd name="connsiteX55" fmla="*/ 0 w 10000"/>
                <a:gd name="connsiteY55" fmla="*/ 5671 h 9897"/>
                <a:gd name="connsiteX56" fmla="*/ 31 w 10000"/>
                <a:gd name="connsiteY56" fmla="*/ 5774 h 9897"/>
                <a:gd name="connsiteX57" fmla="*/ 61 w 10000"/>
                <a:gd name="connsiteY57" fmla="*/ 5876 h 9897"/>
                <a:gd name="connsiteX58" fmla="*/ 92 w 10000"/>
                <a:gd name="connsiteY58" fmla="*/ 5979 h 9897"/>
                <a:gd name="connsiteX59" fmla="*/ 123 w 10000"/>
                <a:gd name="connsiteY59" fmla="*/ 6082 h 9897"/>
                <a:gd name="connsiteX60" fmla="*/ 184 w 10000"/>
                <a:gd name="connsiteY60" fmla="*/ 6184 h 9897"/>
                <a:gd name="connsiteX61" fmla="*/ 215 w 10000"/>
                <a:gd name="connsiteY61" fmla="*/ 6287 h 9897"/>
                <a:gd name="connsiteX62" fmla="*/ 276 w 10000"/>
                <a:gd name="connsiteY62" fmla="*/ 6393 h 9897"/>
                <a:gd name="connsiteX63" fmla="*/ 337 w 10000"/>
                <a:gd name="connsiteY63" fmla="*/ 6492 h 9897"/>
                <a:gd name="connsiteX64" fmla="*/ 429 w 10000"/>
                <a:gd name="connsiteY64" fmla="*/ 6598 h 9897"/>
                <a:gd name="connsiteX65" fmla="*/ 491 w 10000"/>
                <a:gd name="connsiteY65" fmla="*/ 6701 h 9897"/>
                <a:gd name="connsiteX66" fmla="*/ 583 w 10000"/>
                <a:gd name="connsiteY66" fmla="*/ 6804 h 9897"/>
                <a:gd name="connsiteX67" fmla="*/ 706 w 10000"/>
                <a:gd name="connsiteY67" fmla="*/ 6907 h 9897"/>
                <a:gd name="connsiteX68" fmla="*/ 798 w 10000"/>
                <a:gd name="connsiteY68" fmla="*/ 7010 h 9897"/>
                <a:gd name="connsiteX69" fmla="*/ 920 w 10000"/>
                <a:gd name="connsiteY69" fmla="*/ 7113 h 9897"/>
                <a:gd name="connsiteX70" fmla="*/ 1012 w 10000"/>
                <a:gd name="connsiteY70" fmla="*/ 7219 h 9897"/>
                <a:gd name="connsiteX71" fmla="*/ 1135 w 10000"/>
                <a:gd name="connsiteY71" fmla="*/ 7318 h 9897"/>
                <a:gd name="connsiteX72" fmla="*/ 1258 w 10000"/>
                <a:gd name="connsiteY72" fmla="*/ 7424 h 9897"/>
                <a:gd name="connsiteX73" fmla="*/ 1411 w 10000"/>
                <a:gd name="connsiteY73" fmla="*/ 7527 h 9897"/>
                <a:gd name="connsiteX74" fmla="*/ 1564 w 10000"/>
                <a:gd name="connsiteY74" fmla="*/ 7629 h 9897"/>
                <a:gd name="connsiteX75" fmla="*/ 1718 w 10000"/>
                <a:gd name="connsiteY75" fmla="*/ 7732 h 9897"/>
                <a:gd name="connsiteX76" fmla="*/ 1871 w 10000"/>
                <a:gd name="connsiteY76" fmla="*/ 7835 h 9897"/>
                <a:gd name="connsiteX77" fmla="*/ 2025 w 10000"/>
                <a:gd name="connsiteY77" fmla="*/ 7937 h 9897"/>
                <a:gd name="connsiteX78" fmla="*/ 2209 w 10000"/>
                <a:gd name="connsiteY78" fmla="*/ 8040 h 9897"/>
                <a:gd name="connsiteX79" fmla="*/ 2393 w 10000"/>
                <a:gd name="connsiteY79" fmla="*/ 8144 h 9897"/>
                <a:gd name="connsiteX80" fmla="*/ 2577 w 10000"/>
                <a:gd name="connsiteY80" fmla="*/ 8250 h 9897"/>
                <a:gd name="connsiteX81" fmla="*/ 2761 w 10000"/>
                <a:gd name="connsiteY81" fmla="*/ 8349 h 9897"/>
                <a:gd name="connsiteX82" fmla="*/ 2975 w 10000"/>
                <a:gd name="connsiteY82" fmla="*/ 8455 h 9897"/>
                <a:gd name="connsiteX83" fmla="*/ 3190 w 10000"/>
                <a:gd name="connsiteY83" fmla="*/ 8558 h 9897"/>
                <a:gd name="connsiteX84" fmla="*/ 3405 w 10000"/>
                <a:gd name="connsiteY84" fmla="*/ 8661 h 9897"/>
                <a:gd name="connsiteX85" fmla="*/ 3620 w 10000"/>
                <a:gd name="connsiteY85" fmla="*/ 8763 h 9897"/>
                <a:gd name="connsiteX86" fmla="*/ 3865 w 10000"/>
                <a:gd name="connsiteY86" fmla="*/ 8866 h 9897"/>
                <a:gd name="connsiteX87" fmla="*/ 4080 w 10000"/>
                <a:gd name="connsiteY87" fmla="*/ 8969 h 9897"/>
                <a:gd name="connsiteX88" fmla="*/ 4356 w 10000"/>
                <a:gd name="connsiteY88" fmla="*/ 9074 h 9897"/>
                <a:gd name="connsiteX89" fmla="*/ 4601 w 10000"/>
                <a:gd name="connsiteY89" fmla="*/ 9174 h 9897"/>
                <a:gd name="connsiteX90" fmla="*/ 4877 w 10000"/>
                <a:gd name="connsiteY90" fmla="*/ 9280 h 9897"/>
                <a:gd name="connsiteX91" fmla="*/ 5123 w 10000"/>
                <a:gd name="connsiteY91" fmla="*/ 9384 h 9897"/>
                <a:gd name="connsiteX92" fmla="*/ 5429 w 10000"/>
                <a:gd name="connsiteY92" fmla="*/ 9486 h 9897"/>
                <a:gd name="connsiteX93" fmla="*/ 5706 w 10000"/>
                <a:gd name="connsiteY93" fmla="*/ 9589 h 9897"/>
                <a:gd name="connsiteX94" fmla="*/ 6012 w 10000"/>
                <a:gd name="connsiteY94" fmla="*/ 9692 h 9897"/>
                <a:gd name="connsiteX95" fmla="*/ 6288 w 10000"/>
                <a:gd name="connsiteY95" fmla="*/ 9794 h 9897"/>
                <a:gd name="connsiteX96" fmla="*/ 6626 w 10000"/>
                <a:gd name="connsiteY96" fmla="*/ 9897 h 9897"/>
                <a:gd name="connsiteX0" fmla="*/ 10000 w 10000"/>
                <a:gd name="connsiteY0" fmla="*/ 0 h 10000"/>
                <a:gd name="connsiteX1" fmla="*/ 9601 w 10000"/>
                <a:gd name="connsiteY1" fmla="*/ 104 h 10000"/>
                <a:gd name="connsiteX2" fmla="*/ 9264 w 10000"/>
                <a:gd name="connsiteY2" fmla="*/ 207 h 10000"/>
                <a:gd name="connsiteX3" fmla="*/ 8865 w 10000"/>
                <a:gd name="connsiteY3" fmla="*/ 311 h 10000"/>
                <a:gd name="connsiteX4" fmla="*/ 8497 w 10000"/>
                <a:gd name="connsiteY4" fmla="*/ 415 h 10000"/>
                <a:gd name="connsiteX5" fmla="*/ 8129 w 10000"/>
                <a:gd name="connsiteY5" fmla="*/ 518 h 10000"/>
                <a:gd name="connsiteX6" fmla="*/ 7791 w 10000"/>
                <a:gd name="connsiteY6" fmla="*/ 626 h 10000"/>
                <a:gd name="connsiteX7" fmla="*/ 7454 w 10000"/>
                <a:gd name="connsiteY7" fmla="*/ 727 h 10000"/>
                <a:gd name="connsiteX8" fmla="*/ 7147 w 10000"/>
                <a:gd name="connsiteY8" fmla="*/ 835 h 10000"/>
                <a:gd name="connsiteX9" fmla="*/ 6779 w 10000"/>
                <a:gd name="connsiteY9" fmla="*/ 938 h 10000"/>
                <a:gd name="connsiteX10" fmla="*/ 6472 w 10000"/>
                <a:gd name="connsiteY10" fmla="*/ 1042 h 10000"/>
                <a:gd name="connsiteX11" fmla="*/ 6166 w 10000"/>
                <a:gd name="connsiteY11" fmla="*/ 1146 h 10000"/>
                <a:gd name="connsiteX12" fmla="*/ 5859 w 10000"/>
                <a:gd name="connsiteY12" fmla="*/ 1249 h 10000"/>
                <a:gd name="connsiteX13" fmla="*/ 5583 w 10000"/>
                <a:gd name="connsiteY13" fmla="*/ 1353 h 10000"/>
                <a:gd name="connsiteX14" fmla="*/ 5307 w 10000"/>
                <a:gd name="connsiteY14" fmla="*/ 1457 h 10000"/>
                <a:gd name="connsiteX15" fmla="*/ 5031 w 10000"/>
                <a:gd name="connsiteY15" fmla="*/ 1560 h 10000"/>
                <a:gd name="connsiteX16" fmla="*/ 4755 w 10000"/>
                <a:gd name="connsiteY16" fmla="*/ 1667 h 10000"/>
                <a:gd name="connsiteX17" fmla="*/ 4479 w 10000"/>
                <a:gd name="connsiteY17" fmla="*/ 1768 h 10000"/>
                <a:gd name="connsiteX18" fmla="*/ 4264 w 10000"/>
                <a:gd name="connsiteY18" fmla="*/ 1875 h 10000"/>
                <a:gd name="connsiteX19" fmla="*/ 4018 w 10000"/>
                <a:gd name="connsiteY19" fmla="*/ 1979 h 10000"/>
                <a:gd name="connsiteX20" fmla="*/ 3742 w 10000"/>
                <a:gd name="connsiteY20" fmla="*/ 2083 h 10000"/>
                <a:gd name="connsiteX21" fmla="*/ 3528 w 10000"/>
                <a:gd name="connsiteY21" fmla="*/ 2188 h 10000"/>
                <a:gd name="connsiteX22" fmla="*/ 3313 w 10000"/>
                <a:gd name="connsiteY22" fmla="*/ 2292 h 10000"/>
                <a:gd name="connsiteX23" fmla="*/ 3098 w 10000"/>
                <a:gd name="connsiteY23" fmla="*/ 2395 h 10000"/>
                <a:gd name="connsiteX24" fmla="*/ 2914 w 10000"/>
                <a:gd name="connsiteY24" fmla="*/ 2499 h 10000"/>
                <a:gd name="connsiteX25" fmla="*/ 2699 w 10000"/>
                <a:gd name="connsiteY25" fmla="*/ 2603 h 10000"/>
                <a:gd name="connsiteX26" fmla="*/ 2485 w 10000"/>
                <a:gd name="connsiteY26" fmla="*/ 2709 h 10000"/>
                <a:gd name="connsiteX27" fmla="*/ 2331 w 10000"/>
                <a:gd name="connsiteY27" fmla="*/ 2813 h 10000"/>
                <a:gd name="connsiteX28" fmla="*/ 2147 w 10000"/>
                <a:gd name="connsiteY28" fmla="*/ 2917 h 10000"/>
                <a:gd name="connsiteX29" fmla="*/ 1963 w 10000"/>
                <a:gd name="connsiteY29" fmla="*/ 3021 h 10000"/>
                <a:gd name="connsiteX30" fmla="*/ 1779 w 10000"/>
                <a:gd name="connsiteY30" fmla="*/ 3124 h 10000"/>
                <a:gd name="connsiteX31" fmla="*/ 1656 w 10000"/>
                <a:gd name="connsiteY31" fmla="*/ 3229 h 10000"/>
                <a:gd name="connsiteX32" fmla="*/ 1503 w 10000"/>
                <a:gd name="connsiteY32" fmla="*/ 3333 h 10000"/>
                <a:gd name="connsiteX33" fmla="*/ 1350 w 10000"/>
                <a:gd name="connsiteY33" fmla="*/ 3436 h 10000"/>
                <a:gd name="connsiteX34" fmla="*/ 1227 w 10000"/>
                <a:gd name="connsiteY34" fmla="*/ 3543 h 10000"/>
                <a:gd name="connsiteX35" fmla="*/ 1104 w 10000"/>
                <a:gd name="connsiteY35" fmla="*/ 3645 h 10000"/>
                <a:gd name="connsiteX36" fmla="*/ 982 w 10000"/>
                <a:gd name="connsiteY36" fmla="*/ 3752 h 10000"/>
                <a:gd name="connsiteX37" fmla="*/ 859 w 10000"/>
                <a:gd name="connsiteY37" fmla="*/ 3855 h 10000"/>
                <a:gd name="connsiteX38" fmla="*/ 736 w 10000"/>
                <a:gd name="connsiteY38" fmla="*/ 3959 h 10000"/>
                <a:gd name="connsiteX39" fmla="*/ 644 w 10000"/>
                <a:gd name="connsiteY39" fmla="*/ 4063 h 10000"/>
                <a:gd name="connsiteX40" fmla="*/ 552 w 10000"/>
                <a:gd name="connsiteY40" fmla="*/ 4166 h 10000"/>
                <a:gd name="connsiteX41" fmla="*/ 491 w 10000"/>
                <a:gd name="connsiteY41" fmla="*/ 4270 h 10000"/>
                <a:gd name="connsiteX42" fmla="*/ 399 w 10000"/>
                <a:gd name="connsiteY42" fmla="*/ 4374 h 10000"/>
                <a:gd name="connsiteX43" fmla="*/ 337 w 10000"/>
                <a:gd name="connsiteY43" fmla="*/ 4478 h 10000"/>
                <a:gd name="connsiteX44" fmla="*/ 276 w 10000"/>
                <a:gd name="connsiteY44" fmla="*/ 4585 h 10000"/>
                <a:gd name="connsiteX45" fmla="*/ 215 w 10000"/>
                <a:gd name="connsiteY45" fmla="*/ 4689 h 10000"/>
                <a:gd name="connsiteX46" fmla="*/ 153 w 10000"/>
                <a:gd name="connsiteY46" fmla="*/ 4793 h 10000"/>
                <a:gd name="connsiteX47" fmla="*/ 92 w 10000"/>
                <a:gd name="connsiteY47" fmla="*/ 4896 h 10000"/>
                <a:gd name="connsiteX48" fmla="*/ 61 w 10000"/>
                <a:gd name="connsiteY48" fmla="*/ 4999 h 10000"/>
                <a:gd name="connsiteX49" fmla="*/ 61 w 10000"/>
                <a:gd name="connsiteY49" fmla="*/ 5104 h 10000"/>
                <a:gd name="connsiteX50" fmla="*/ 0 w 10000"/>
                <a:gd name="connsiteY50" fmla="*/ 5207 h 10000"/>
                <a:gd name="connsiteX51" fmla="*/ 0 w 10000"/>
                <a:gd name="connsiteY51" fmla="*/ 5311 h 10000"/>
                <a:gd name="connsiteX52" fmla="*/ 0 w 10000"/>
                <a:gd name="connsiteY52" fmla="*/ 5418 h 10000"/>
                <a:gd name="connsiteX53" fmla="*/ 0 w 10000"/>
                <a:gd name="connsiteY53" fmla="*/ 5518 h 10000"/>
                <a:gd name="connsiteX54" fmla="*/ 0 w 10000"/>
                <a:gd name="connsiteY54" fmla="*/ 5625 h 10000"/>
                <a:gd name="connsiteX55" fmla="*/ 0 w 10000"/>
                <a:gd name="connsiteY55" fmla="*/ 5730 h 10000"/>
                <a:gd name="connsiteX56" fmla="*/ 31 w 10000"/>
                <a:gd name="connsiteY56" fmla="*/ 5834 h 10000"/>
                <a:gd name="connsiteX57" fmla="*/ 61 w 10000"/>
                <a:gd name="connsiteY57" fmla="*/ 5937 h 10000"/>
                <a:gd name="connsiteX58" fmla="*/ 92 w 10000"/>
                <a:gd name="connsiteY58" fmla="*/ 6041 h 10000"/>
                <a:gd name="connsiteX59" fmla="*/ 123 w 10000"/>
                <a:gd name="connsiteY59" fmla="*/ 6145 h 10000"/>
                <a:gd name="connsiteX60" fmla="*/ 184 w 10000"/>
                <a:gd name="connsiteY60" fmla="*/ 6248 h 10000"/>
                <a:gd name="connsiteX61" fmla="*/ 215 w 10000"/>
                <a:gd name="connsiteY61" fmla="*/ 6352 h 10000"/>
                <a:gd name="connsiteX62" fmla="*/ 276 w 10000"/>
                <a:gd name="connsiteY62" fmla="*/ 6460 h 10000"/>
                <a:gd name="connsiteX63" fmla="*/ 337 w 10000"/>
                <a:gd name="connsiteY63" fmla="*/ 6560 h 10000"/>
                <a:gd name="connsiteX64" fmla="*/ 429 w 10000"/>
                <a:gd name="connsiteY64" fmla="*/ 6667 h 10000"/>
                <a:gd name="connsiteX65" fmla="*/ 491 w 10000"/>
                <a:gd name="connsiteY65" fmla="*/ 6771 h 10000"/>
                <a:gd name="connsiteX66" fmla="*/ 583 w 10000"/>
                <a:gd name="connsiteY66" fmla="*/ 6875 h 10000"/>
                <a:gd name="connsiteX67" fmla="*/ 706 w 10000"/>
                <a:gd name="connsiteY67" fmla="*/ 6979 h 10000"/>
                <a:gd name="connsiteX68" fmla="*/ 798 w 10000"/>
                <a:gd name="connsiteY68" fmla="*/ 7083 h 10000"/>
                <a:gd name="connsiteX69" fmla="*/ 920 w 10000"/>
                <a:gd name="connsiteY69" fmla="*/ 7187 h 10000"/>
                <a:gd name="connsiteX70" fmla="*/ 1012 w 10000"/>
                <a:gd name="connsiteY70" fmla="*/ 7294 h 10000"/>
                <a:gd name="connsiteX71" fmla="*/ 1135 w 10000"/>
                <a:gd name="connsiteY71" fmla="*/ 7394 h 10000"/>
                <a:gd name="connsiteX72" fmla="*/ 1258 w 10000"/>
                <a:gd name="connsiteY72" fmla="*/ 7501 h 10000"/>
                <a:gd name="connsiteX73" fmla="*/ 1411 w 10000"/>
                <a:gd name="connsiteY73" fmla="*/ 7605 h 10000"/>
                <a:gd name="connsiteX74" fmla="*/ 1564 w 10000"/>
                <a:gd name="connsiteY74" fmla="*/ 7708 h 10000"/>
                <a:gd name="connsiteX75" fmla="*/ 1718 w 10000"/>
                <a:gd name="connsiteY75" fmla="*/ 7812 h 10000"/>
                <a:gd name="connsiteX76" fmla="*/ 1871 w 10000"/>
                <a:gd name="connsiteY76" fmla="*/ 7917 h 10000"/>
                <a:gd name="connsiteX77" fmla="*/ 2025 w 10000"/>
                <a:gd name="connsiteY77" fmla="*/ 8020 h 10000"/>
                <a:gd name="connsiteX78" fmla="*/ 2209 w 10000"/>
                <a:gd name="connsiteY78" fmla="*/ 8124 h 10000"/>
                <a:gd name="connsiteX79" fmla="*/ 2393 w 10000"/>
                <a:gd name="connsiteY79" fmla="*/ 8229 h 10000"/>
                <a:gd name="connsiteX80" fmla="*/ 2577 w 10000"/>
                <a:gd name="connsiteY80" fmla="*/ 8336 h 10000"/>
                <a:gd name="connsiteX81" fmla="*/ 2761 w 10000"/>
                <a:gd name="connsiteY81" fmla="*/ 8436 h 10000"/>
                <a:gd name="connsiteX82" fmla="*/ 2975 w 10000"/>
                <a:gd name="connsiteY82" fmla="*/ 8543 h 10000"/>
                <a:gd name="connsiteX83" fmla="*/ 3190 w 10000"/>
                <a:gd name="connsiteY83" fmla="*/ 8647 h 10000"/>
                <a:gd name="connsiteX84" fmla="*/ 3405 w 10000"/>
                <a:gd name="connsiteY84" fmla="*/ 8751 h 10000"/>
                <a:gd name="connsiteX85" fmla="*/ 3620 w 10000"/>
                <a:gd name="connsiteY85" fmla="*/ 8854 h 10000"/>
                <a:gd name="connsiteX86" fmla="*/ 3865 w 10000"/>
                <a:gd name="connsiteY86" fmla="*/ 8958 h 10000"/>
                <a:gd name="connsiteX87" fmla="*/ 4080 w 10000"/>
                <a:gd name="connsiteY87" fmla="*/ 9062 h 10000"/>
                <a:gd name="connsiteX88" fmla="*/ 4356 w 10000"/>
                <a:gd name="connsiteY88" fmla="*/ 9168 h 10000"/>
                <a:gd name="connsiteX89" fmla="*/ 4601 w 10000"/>
                <a:gd name="connsiteY89" fmla="*/ 9269 h 10000"/>
                <a:gd name="connsiteX90" fmla="*/ 4877 w 10000"/>
                <a:gd name="connsiteY90" fmla="*/ 9377 h 10000"/>
                <a:gd name="connsiteX91" fmla="*/ 5123 w 10000"/>
                <a:gd name="connsiteY91" fmla="*/ 9482 h 10000"/>
                <a:gd name="connsiteX92" fmla="*/ 5429 w 10000"/>
                <a:gd name="connsiteY92" fmla="*/ 9585 h 10000"/>
                <a:gd name="connsiteX93" fmla="*/ 5706 w 10000"/>
                <a:gd name="connsiteY93" fmla="*/ 9689 h 10000"/>
                <a:gd name="connsiteX94" fmla="*/ 6012 w 10000"/>
                <a:gd name="connsiteY94" fmla="*/ 9793 h 10000"/>
                <a:gd name="connsiteX95" fmla="*/ 6288 w 10000"/>
                <a:gd name="connsiteY95" fmla="*/ 9896 h 10000"/>
                <a:gd name="connsiteX96" fmla="*/ 6626 w 10000"/>
                <a:gd name="connsiteY96" fmla="*/ 10000 h 10000"/>
                <a:gd name="connsiteX0" fmla="*/ 10000 w 10000"/>
                <a:gd name="connsiteY0" fmla="*/ 0 h 9896"/>
                <a:gd name="connsiteX1" fmla="*/ 9601 w 10000"/>
                <a:gd name="connsiteY1" fmla="*/ 104 h 9896"/>
                <a:gd name="connsiteX2" fmla="*/ 9264 w 10000"/>
                <a:gd name="connsiteY2" fmla="*/ 207 h 9896"/>
                <a:gd name="connsiteX3" fmla="*/ 8865 w 10000"/>
                <a:gd name="connsiteY3" fmla="*/ 311 h 9896"/>
                <a:gd name="connsiteX4" fmla="*/ 8497 w 10000"/>
                <a:gd name="connsiteY4" fmla="*/ 415 h 9896"/>
                <a:gd name="connsiteX5" fmla="*/ 8129 w 10000"/>
                <a:gd name="connsiteY5" fmla="*/ 518 h 9896"/>
                <a:gd name="connsiteX6" fmla="*/ 7791 w 10000"/>
                <a:gd name="connsiteY6" fmla="*/ 626 h 9896"/>
                <a:gd name="connsiteX7" fmla="*/ 7454 w 10000"/>
                <a:gd name="connsiteY7" fmla="*/ 727 h 9896"/>
                <a:gd name="connsiteX8" fmla="*/ 7147 w 10000"/>
                <a:gd name="connsiteY8" fmla="*/ 835 h 9896"/>
                <a:gd name="connsiteX9" fmla="*/ 6779 w 10000"/>
                <a:gd name="connsiteY9" fmla="*/ 938 h 9896"/>
                <a:gd name="connsiteX10" fmla="*/ 6472 w 10000"/>
                <a:gd name="connsiteY10" fmla="*/ 1042 h 9896"/>
                <a:gd name="connsiteX11" fmla="*/ 6166 w 10000"/>
                <a:gd name="connsiteY11" fmla="*/ 1146 h 9896"/>
                <a:gd name="connsiteX12" fmla="*/ 5859 w 10000"/>
                <a:gd name="connsiteY12" fmla="*/ 1249 h 9896"/>
                <a:gd name="connsiteX13" fmla="*/ 5583 w 10000"/>
                <a:gd name="connsiteY13" fmla="*/ 1353 h 9896"/>
                <a:gd name="connsiteX14" fmla="*/ 5307 w 10000"/>
                <a:gd name="connsiteY14" fmla="*/ 1457 h 9896"/>
                <a:gd name="connsiteX15" fmla="*/ 5031 w 10000"/>
                <a:gd name="connsiteY15" fmla="*/ 1560 h 9896"/>
                <a:gd name="connsiteX16" fmla="*/ 4755 w 10000"/>
                <a:gd name="connsiteY16" fmla="*/ 1667 h 9896"/>
                <a:gd name="connsiteX17" fmla="*/ 4479 w 10000"/>
                <a:gd name="connsiteY17" fmla="*/ 1768 h 9896"/>
                <a:gd name="connsiteX18" fmla="*/ 4264 w 10000"/>
                <a:gd name="connsiteY18" fmla="*/ 1875 h 9896"/>
                <a:gd name="connsiteX19" fmla="*/ 4018 w 10000"/>
                <a:gd name="connsiteY19" fmla="*/ 1979 h 9896"/>
                <a:gd name="connsiteX20" fmla="*/ 3742 w 10000"/>
                <a:gd name="connsiteY20" fmla="*/ 2083 h 9896"/>
                <a:gd name="connsiteX21" fmla="*/ 3528 w 10000"/>
                <a:gd name="connsiteY21" fmla="*/ 2188 h 9896"/>
                <a:gd name="connsiteX22" fmla="*/ 3313 w 10000"/>
                <a:gd name="connsiteY22" fmla="*/ 2292 h 9896"/>
                <a:gd name="connsiteX23" fmla="*/ 3098 w 10000"/>
                <a:gd name="connsiteY23" fmla="*/ 2395 h 9896"/>
                <a:gd name="connsiteX24" fmla="*/ 2914 w 10000"/>
                <a:gd name="connsiteY24" fmla="*/ 2499 h 9896"/>
                <a:gd name="connsiteX25" fmla="*/ 2699 w 10000"/>
                <a:gd name="connsiteY25" fmla="*/ 2603 h 9896"/>
                <a:gd name="connsiteX26" fmla="*/ 2485 w 10000"/>
                <a:gd name="connsiteY26" fmla="*/ 2709 h 9896"/>
                <a:gd name="connsiteX27" fmla="*/ 2331 w 10000"/>
                <a:gd name="connsiteY27" fmla="*/ 2813 h 9896"/>
                <a:gd name="connsiteX28" fmla="*/ 2147 w 10000"/>
                <a:gd name="connsiteY28" fmla="*/ 2917 h 9896"/>
                <a:gd name="connsiteX29" fmla="*/ 1963 w 10000"/>
                <a:gd name="connsiteY29" fmla="*/ 3021 h 9896"/>
                <a:gd name="connsiteX30" fmla="*/ 1779 w 10000"/>
                <a:gd name="connsiteY30" fmla="*/ 3124 h 9896"/>
                <a:gd name="connsiteX31" fmla="*/ 1656 w 10000"/>
                <a:gd name="connsiteY31" fmla="*/ 3229 h 9896"/>
                <a:gd name="connsiteX32" fmla="*/ 1503 w 10000"/>
                <a:gd name="connsiteY32" fmla="*/ 3333 h 9896"/>
                <a:gd name="connsiteX33" fmla="*/ 1350 w 10000"/>
                <a:gd name="connsiteY33" fmla="*/ 3436 h 9896"/>
                <a:gd name="connsiteX34" fmla="*/ 1227 w 10000"/>
                <a:gd name="connsiteY34" fmla="*/ 3543 h 9896"/>
                <a:gd name="connsiteX35" fmla="*/ 1104 w 10000"/>
                <a:gd name="connsiteY35" fmla="*/ 3645 h 9896"/>
                <a:gd name="connsiteX36" fmla="*/ 982 w 10000"/>
                <a:gd name="connsiteY36" fmla="*/ 3752 h 9896"/>
                <a:gd name="connsiteX37" fmla="*/ 859 w 10000"/>
                <a:gd name="connsiteY37" fmla="*/ 3855 h 9896"/>
                <a:gd name="connsiteX38" fmla="*/ 736 w 10000"/>
                <a:gd name="connsiteY38" fmla="*/ 3959 h 9896"/>
                <a:gd name="connsiteX39" fmla="*/ 644 w 10000"/>
                <a:gd name="connsiteY39" fmla="*/ 4063 h 9896"/>
                <a:gd name="connsiteX40" fmla="*/ 552 w 10000"/>
                <a:gd name="connsiteY40" fmla="*/ 4166 h 9896"/>
                <a:gd name="connsiteX41" fmla="*/ 491 w 10000"/>
                <a:gd name="connsiteY41" fmla="*/ 4270 h 9896"/>
                <a:gd name="connsiteX42" fmla="*/ 399 w 10000"/>
                <a:gd name="connsiteY42" fmla="*/ 4374 h 9896"/>
                <a:gd name="connsiteX43" fmla="*/ 337 w 10000"/>
                <a:gd name="connsiteY43" fmla="*/ 4478 h 9896"/>
                <a:gd name="connsiteX44" fmla="*/ 276 w 10000"/>
                <a:gd name="connsiteY44" fmla="*/ 4585 h 9896"/>
                <a:gd name="connsiteX45" fmla="*/ 215 w 10000"/>
                <a:gd name="connsiteY45" fmla="*/ 4689 h 9896"/>
                <a:gd name="connsiteX46" fmla="*/ 153 w 10000"/>
                <a:gd name="connsiteY46" fmla="*/ 4793 h 9896"/>
                <a:gd name="connsiteX47" fmla="*/ 92 w 10000"/>
                <a:gd name="connsiteY47" fmla="*/ 4896 h 9896"/>
                <a:gd name="connsiteX48" fmla="*/ 61 w 10000"/>
                <a:gd name="connsiteY48" fmla="*/ 4999 h 9896"/>
                <a:gd name="connsiteX49" fmla="*/ 61 w 10000"/>
                <a:gd name="connsiteY49" fmla="*/ 5104 h 9896"/>
                <a:gd name="connsiteX50" fmla="*/ 0 w 10000"/>
                <a:gd name="connsiteY50" fmla="*/ 5207 h 9896"/>
                <a:gd name="connsiteX51" fmla="*/ 0 w 10000"/>
                <a:gd name="connsiteY51" fmla="*/ 5311 h 9896"/>
                <a:gd name="connsiteX52" fmla="*/ 0 w 10000"/>
                <a:gd name="connsiteY52" fmla="*/ 5418 h 9896"/>
                <a:gd name="connsiteX53" fmla="*/ 0 w 10000"/>
                <a:gd name="connsiteY53" fmla="*/ 5518 h 9896"/>
                <a:gd name="connsiteX54" fmla="*/ 0 w 10000"/>
                <a:gd name="connsiteY54" fmla="*/ 5625 h 9896"/>
                <a:gd name="connsiteX55" fmla="*/ 0 w 10000"/>
                <a:gd name="connsiteY55" fmla="*/ 5730 h 9896"/>
                <a:gd name="connsiteX56" fmla="*/ 31 w 10000"/>
                <a:gd name="connsiteY56" fmla="*/ 5834 h 9896"/>
                <a:gd name="connsiteX57" fmla="*/ 61 w 10000"/>
                <a:gd name="connsiteY57" fmla="*/ 5937 h 9896"/>
                <a:gd name="connsiteX58" fmla="*/ 92 w 10000"/>
                <a:gd name="connsiteY58" fmla="*/ 6041 h 9896"/>
                <a:gd name="connsiteX59" fmla="*/ 123 w 10000"/>
                <a:gd name="connsiteY59" fmla="*/ 6145 h 9896"/>
                <a:gd name="connsiteX60" fmla="*/ 184 w 10000"/>
                <a:gd name="connsiteY60" fmla="*/ 6248 h 9896"/>
                <a:gd name="connsiteX61" fmla="*/ 215 w 10000"/>
                <a:gd name="connsiteY61" fmla="*/ 6352 h 9896"/>
                <a:gd name="connsiteX62" fmla="*/ 276 w 10000"/>
                <a:gd name="connsiteY62" fmla="*/ 6460 h 9896"/>
                <a:gd name="connsiteX63" fmla="*/ 337 w 10000"/>
                <a:gd name="connsiteY63" fmla="*/ 6560 h 9896"/>
                <a:gd name="connsiteX64" fmla="*/ 429 w 10000"/>
                <a:gd name="connsiteY64" fmla="*/ 6667 h 9896"/>
                <a:gd name="connsiteX65" fmla="*/ 491 w 10000"/>
                <a:gd name="connsiteY65" fmla="*/ 6771 h 9896"/>
                <a:gd name="connsiteX66" fmla="*/ 583 w 10000"/>
                <a:gd name="connsiteY66" fmla="*/ 6875 h 9896"/>
                <a:gd name="connsiteX67" fmla="*/ 706 w 10000"/>
                <a:gd name="connsiteY67" fmla="*/ 6979 h 9896"/>
                <a:gd name="connsiteX68" fmla="*/ 798 w 10000"/>
                <a:gd name="connsiteY68" fmla="*/ 7083 h 9896"/>
                <a:gd name="connsiteX69" fmla="*/ 920 w 10000"/>
                <a:gd name="connsiteY69" fmla="*/ 7187 h 9896"/>
                <a:gd name="connsiteX70" fmla="*/ 1012 w 10000"/>
                <a:gd name="connsiteY70" fmla="*/ 7294 h 9896"/>
                <a:gd name="connsiteX71" fmla="*/ 1135 w 10000"/>
                <a:gd name="connsiteY71" fmla="*/ 7394 h 9896"/>
                <a:gd name="connsiteX72" fmla="*/ 1258 w 10000"/>
                <a:gd name="connsiteY72" fmla="*/ 7501 h 9896"/>
                <a:gd name="connsiteX73" fmla="*/ 1411 w 10000"/>
                <a:gd name="connsiteY73" fmla="*/ 7605 h 9896"/>
                <a:gd name="connsiteX74" fmla="*/ 1564 w 10000"/>
                <a:gd name="connsiteY74" fmla="*/ 7708 h 9896"/>
                <a:gd name="connsiteX75" fmla="*/ 1718 w 10000"/>
                <a:gd name="connsiteY75" fmla="*/ 7812 h 9896"/>
                <a:gd name="connsiteX76" fmla="*/ 1871 w 10000"/>
                <a:gd name="connsiteY76" fmla="*/ 7917 h 9896"/>
                <a:gd name="connsiteX77" fmla="*/ 2025 w 10000"/>
                <a:gd name="connsiteY77" fmla="*/ 8020 h 9896"/>
                <a:gd name="connsiteX78" fmla="*/ 2209 w 10000"/>
                <a:gd name="connsiteY78" fmla="*/ 8124 h 9896"/>
                <a:gd name="connsiteX79" fmla="*/ 2393 w 10000"/>
                <a:gd name="connsiteY79" fmla="*/ 8229 h 9896"/>
                <a:gd name="connsiteX80" fmla="*/ 2577 w 10000"/>
                <a:gd name="connsiteY80" fmla="*/ 8336 h 9896"/>
                <a:gd name="connsiteX81" fmla="*/ 2761 w 10000"/>
                <a:gd name="connsiteY81" fmla="*/ 8436 h 9896"/>
                <a:gd name="connsiteX82" fmla="*/ 2975 w 10000"/>
                <a:gd name="connsiteY82" fmla="*/ 8543 h 9896"/>
                <a:gd name="connsiteX83" fmla="*/ 3190 w 10000"/>
                <a:gd name="connsiteY83" fmla="*/ 8647 h 9896"/>
                <a:gd name="connsiteX84" fmla="*/ 3405 w 10000"/>
                <a:gd name="connsiteY84" fmla="*/ 8751 h 9896"/>
                <a:gd name="connsiteX85" fmla="*/ 3620 w 10000"/>
                <a:gd name="connsiteY85" fmla="*/ 8854 h 9896"/>
                <a:gd name="connsiteX86" fmla="*/ 3865 w 10000"/>
                <a:gd name="connsiteY86" fmla="*/ 8958 h 9896"/>
                <a:gd name="connsiteX87" fmla="*/ 4080 w 10000"/>
                <a:gd name="connsiteY87" fmla="*/ 9062 h 9896"/>
                <a:gd name="connsiteX88" fmla="*/ 4356 w 10000"/>
                <a:gd name="connsiteY88" fmla="*/ 9168 h 9896"/>
                <a:gd name="connsiteX89" fmla="*/ 4601 w 10000"/>
                <a:gd name="connsiteY89" fmla="*/ 9269 h 9896"/>
                <a:gd name="connsiteX90" fmla="*/ 4877 w 10000"/>
                <a:gd name="connsiteY90" fmla="*/ 9377 h 9896"/>
                <a:gd name="connsiteX91" fmla="*/ 5123 w 10000"/>
                <a:gd name="connsiteY91" fmla="*/ 9482 h 9896"/>
                <a:gd name="connsiteX92" fmla="*/ 5429 w 10000"/>
                <a:gd name="connsiteY92" fmla="*/ 9585 h 9896"/>
                <a:gd name="connsiteX93" fmla="*/ 5706 w 10000"/>
                <a:gd name="connsiteY93" fmla="*/ 9689 h 9896"/>
                <a:gd name="connsiteX94" fmla="*/ 6012 w 10000"/>
                <a:gd name="connsiteY94" fmla="*/ 9793 h 9896"/>
                <a:gd name="connsiteX95" fmla="*/ 6288 w 10000"/>
                <a:gd name="connsiteY95" fmla="*/ 9896 h 9896"/>
                <a:gd name="connsiteX0" fmla="*/ 10000 w 10000"/>
                <a:gd name="connsiteY0" fmla="*/ 0 h 10035"/>
                <a:gd name="connsiteX1" fmla="*/ 9601 w 10000"/>
                <a:gd name="connsiteY1" fmla="*/ 105 h 10035"/>
                <a:gd name="connsiteX2" fmla="*/ 9264 w 10000"/>
                <a:gd name="connsiteY2" fmla="*/ 209 h 10035"/>
                <a:gd name="connsiteX3" fmla="*/ 8865 w 10000"/>
                <a:gd name="connsiteY3" fmla="*/ 314 h 10035"/>
                <a:gd name="connsiteX4" fmla="*/ 8497 w 10000"/>
                <a:gd name="connsiteY4" fmla="*/ 419 h 10035"/>
                <a:gd name="connsiteX5" fmla="*/ 8129 w 10000"/>
                <a:gd name="connsiteY5" fmla="*/ 523 h 10035"/>
                <a:gd name="connsiteX6" fmla="*/ 7791 w 10000"/>
                <a:gd name="connsiteY6" fmla="*/ 633 h 10035"/>
                <a:gd name="connsiteX7" fmla="*/ 7454 w 10000"/>
                <a:gd name="connsiteY7" fmla="*/ 735 h 10035"/>
                <a:gd name="connsiteX8" fmla="*/ 7147 w 10000"/>
                <a:gd name="connsiteY8" fmla="*/ 844 h 10035"/>
                <a:gd name="connsiteX9" fmla="*/ 6779 w 10000"/>
                <a:gd name="connsiteY9" fmla="*/ 948 h 10035"/>
                <a:gd name="connsiteX10" fmla="*/ 6472 w 10000"/>
                <a:gd name="connsiteY10" fmla="*/ 1053 h 10035"/>
                <a:gd name="connsiteX11" fmla="*/ 6166 w 10000"/>
                <a:gd name="connsiteY11" fmla="*/ 1158 h 10035"/>
                <a:gd name="connsiteX12" fmla="*/ 5859 w 10000"/>
                <a:gd name="connsiteY12" fmla="*/ 1262 h 10035"/>
                <a:gd name="connsiteX13" fmla="*/ 5583 w 10000"/>
                <a:gd name="connsiteY13" fmla="*/ 1367 h 10035"/>
                <a:gd name="connsiteX14" fmla="*/ 5307 w 10000"/>
                <a:gd name="connsiteY14" fmla="*/ 1472 h 10035"/>
                <a:gd name="connsiteX15" fmla="*/ 5031 w 10000"/>
                <a:gd name="connsiteY15" fmla="*/ 1576 h 10035"/>
                <a:gd name="connsiteX16" fmla="*/ 4755 w 10000"/>
                <a:gd name="connsiteY16" fmla="*/ 1685 h 10035"/>
                <a:gd name="connsiteX17" fmla="*/ 4479 w 10000"/>
                <a:gd name="connsiteY17" fmla="*/ 1787 h 10035"/>
                <a:gd name="connsiteX18" fmla="*/ 4264 w 10000"/>
                <a:gd name="connsiteY18" fmla="*/ 1895 h 10035"/>
                <a:gd name="connsiteX19" fmla="*/ 4018 w 10000"/>
                <a:gd name="connsiteY19" fmla="*/ 2000 h 10035"/>
                <a:gd name="connsiteX20" fmla="*/ 3742 w 10000"/>
                <a:gd name="connsiteY20" fmla="*/ 2105 h 10035"/>
                <a:gd name="connsiteX21" fmla="*/ 3528 w 10000"/>
                <a:gd name="connsiteY21" fmla="*/ 2211 h 10035"/>
                <a:gd name="connsiteX22" fmla="*/ 3313 w 10000"/>
                <a:gd name="connsiteY22" fmla="*/ 2316 h 10035"/>
                <a:gd name="connsiteX23" fmla="*/ 3098 w 10000"/>
                <a:gd name="connsiteY23" fmla="*/ 2420 h 10035"/>
                <a:gd name="connsiteX24" fmla="*/ 2914 w 10000"/>
                <a:gd name="connsiteY24" fmla="*/ 2525 h 10035"/>
                <a:gd name="connsiteX25" fmla="*/ 2699 w 10000"/>
                <a:gd name="connsiteY25" fmla="*/ 2630 h 10035"/>
                <a:gd name="connsiteX26" fmla="*/ 2485 w 10000"/>
                <a:gd name="connsiteY26" fmla="*/ 2737 h 10035"/>
                <a:gd name="connsiteX27" fmla="*/ 2331 w 10000"/>
                <a:gd name="connsiteY27" fmla="*/ 2843 h 10035"/>
                <a:gd name="connsiteX28" fmla="*/ 2147 w 10000"/>
                <a:gd name="connsiteY28" fmla="*/ 2948 h 10035"/>
                <a:gd name="connsiteX29" fmla="*/ 1963 w 10000"/>
                <a:gd name="connsiteY29" fmla="*/ 3053 h 10035"/>
                <a:gd name="connsiteX30" fmla="*/ 1779 w 10000"/>
                <a:gd name="connsiteY30" fmla="*/ 3157 h 10035"/>
                <a:gd name="connsiteX31" fmla="*/ 1656 w 10000"/>
                <a:gd name="connsiteY31" fmla="*/ 3263 h 10035"/>
                <a:gd name="connsiteX32" fmla="*/ 1503 w 10000"/>
                <a:gd name="connsiteY32" fmla="*/ 3368 h 10035"/>
                <a:gd name="connsiteX33" fmla="*/ 1350 w 10000"/>
                <a:gd name="connsiteY33" fmla="*/ 3472 h 10035"/>
                <a:gd name="connsiteX34" fmla="*/ 1227 w 10000"/>
                <a:gd name="connsiteY34" fmla="*/ 3580 h 10035"/>
                <a:gd name="connsiteX35" fmla="*/ 1104 w 10000"/>
                <a:gd name="connsiteY35" fmla="*/ 3683 h 10035"/>
                <a:gd name="connsiteX36" fmla="*/ 982 w 10000"/>
                <a:gd name="connsiteY36" fmla="*/ 3791 h 10035"/>
                <a:gd name="connsiteX37" fmla="*/ 859 w 10000"/>
                <a:gd name="connsiteY37" fmla="*/ 3896 h 10035"/>
                <a:gd name="connsiteX38" fmla="*/ 736 w 10000"/>
                <a:gd name="connsiteY38" fmla="*/ 4001 h 10035"/>
                <a:gd name="connsiteX39" fmla="*/ 644 w 10000"/>
                <a:gd name="connsiteY39" fmla="*/ 4106 h 10035"/>
                <a:gd name="connsiteX40" fmla="*/ 552 w 10000"/>
                <a:gd name="connsiteY40" fmla="*/ 4210 h 10035"/>
                <a:gd name="connsiteX41" fmla="*/ 491 w 10000"/>
                <a:gd name="connsiteY41" fmla="*/ 4315 h 10035"/>
                <a:gd name="connsiteX42" fmla="*/ 399 w 10000"/>
                <a:gd name="connsiteY42" fmla="*/ 4420 h 10035"/>
                <a:gd name="connsiteX43" fmla="*/ 337 w 10000"/>
                <a:gd name="connsiteY43" fmla="*/ 4525 h 10035"/>
                <a:gd name="connsiteX44" fmla="*/ 276 w 10000"/>
                <a:gd name="connsiteY44" fmla="*/ 4633 h 10035"/>
                <a:gd name="connsiteX45" fmla="*/ 215 w 10000"/>
                <a:gd name="connsiteY45" fmla="*/ 4738 h 10035"/>
                <a:gd name="connsiteX46" fmla="*/ 153 w 10000"/>
                <a:gd name="connsiteY46" fmla="*/ 4843 h 10035"/>
                <a:gd name="connsiteX47" fmla="*/ 92 w 10000"/>
                <a:gd name="connsiteY47" fmla="*/ 4947 h 10035"/>
                <a:gd name="connsiteX48" fmla="*/ 61 w 10000"/>
                <a:gd name="connsiteY48" fmla="*/ 5052 h 10035"/>
                <a:gd name="connsiteX49" fmla="*/ 61 w 10000"/>
                <a:gd name="connsiteY49" fmla="*/ 5158 h 10035"/>
                <a:gd name="connsiteX50" fmla="*/ 0 w 10000"/>
                <a:gd name="connsiteY50" fmla="*/ 5262 h 10035"/>
                <a:gd name="connsiteX51" fmla="*/ 0 w 10000"/>
                <a:gd name="connsiteY51" fmla="*/ 5367 h 10035"/>
                <a:gd name="connsiteX52" fmla="*/ 0 w 10000"/>
                <a:gd name="connsiteY52" fmla="*/ 5475 h 10035"/>
                <a:gd name="connsiteX53" fmla="*/ 0 w 10000"/>
                <a:gd name="connsiteY53" fmla="*/ 5576 h 10035"/>
                <a:gd name="connsiteX54" fmla="*/ 0 w 10000"/>
                <a:gd name="connsiteY54" fmla="*/ 5684 h 10035"/>
                <a:gd name="connsiteX55" fmla="*/ 0 w 10000"/>
                <a:gd name="connsiteY55" fmla="*/ 5790 h 10035"/>
                <a:gd name="connsiteX56" fmla="*/ 31 w 10000"/>
                <a:gd name="connsiteY56" fmla="*/ 5895 h 10035"/>
                <a:gd name="connsiteX57" fmla="*/ 61 w 10000"/>
                <a:gd name="connsiteY57" fmla="*/ 5999 h 10035"/>
                <a:gd name="connsiteX58" fmla="*/ 92 w 10000"/>
                <a:gd name="connsiteY58" fmla="*/ 6104 h 10035"/>
                <a:gd name="connsiteX59" fmla="*/ 123 w 10000"/>
                <a:gd name="connsiteY59" fmla="*/ 6210 h 10035"/>
                <a:gd name="connsiteX60" fmla="*/ 184 w 10000"/>
                <a:gd name="connsiteY60" fmla="*/ 6314 h 10035"/>
                <a:gd name="connsiteX61" fmla="*/ 215 w 10000"/>
                <a:gd name="connsiteY61" fmla="*/ 6419 h 10035"/>
                <a:gd name="connsiteX62" fmla="*/ 276 w 10000"/>
                <a:gd name="connsiteY62" fmla="*/ 6528 h 10035"/>
                <a:gd name="connsiteX63" fmla="*/ 337 w 10000"/>
                <a:gd name="connsiteY63" fmla="*/ 6629 h 10035"/>
                <a:gd name="connsiteX64" fmla="*/ 429 w 10000"/>
                <a:gd name="connsiteY64" fmla="*/ 6737 h 10035"/>
                <a:gd name="connsiteX65" fmla="*/ 491 w 10000"/>
                <a:gd name="connsiteY65" fmla="*/ 6842 h 10035"/>
                <a:gd name="connsiteX66" fmla="*/ 583 w 10000"/>
                <a:gd name="connsiteY66" fmla="*/ 6947 h 10035"/>
                <a:gd name="connsiteX67" fmla="*/ 706 w 10000"/>
                <a:gd name="connsiteY67" fmla="*/ 7052 h 10035"/>
                <a:gd name="connsiteX68" fmla="*/ 798 w 10000"/>
                <a:gd name="connsiteY68" fmla="*/ 7157 h 10035"/>
                <a:gd name="connsiteX69" fmla="*/ 920 w 10000"/>
                <a:gd name="connsiteY69" fmla="*/ 7263 h 10035"/>
                <a:gd name="connsiteX70" fmla="*/ 1012 w 10000"/>
                <a:gd name="connsiteY70" fmla="*/ 7371 h 10035"/>
                <a:gd name="connsiteX71" fmla="*/ 1135 w 10000"/>
                <a:gd name="connsiteY71" fmla="*/ 7472 h 10035"/>
                <a:gd name="connsiteX72" fmla="*/ 1258 w 10000"/>
                <a:gd name="connsiteY72" fmla="*/ 7580 h 10035"/>
                <a:gd name="connsiteX73" fmla="*/ 1411 w 10000"/>
                <a:gd name="connsiteY73" fmla="*/ 7685 h 10035"/>
                <a:gd name="connsiteX74" fmla="*/ 1564 w 10000"/>
                <a:gd name="connsiteY74" fmla="*/ 7789 h 10035"/>
                <a:gd name="connsiteX75" fmla="*/ 1718 w 10000"/>
                <a:gd name="connsiteY75" fmla="*/ 7894 h 10035"/>
                <a:gd name="connsiteX76" fmla="*/ 1871 w 10000"/>
                <a:gd name="connsiteY76" fmla="*/ 8000 h 10035"/>
                <a:gd name="connsiteX77" fmla="*/ 2025 w 10000"/>
                <a:gd name="connsiteY77" fmla="*/ 8104 h 10035"/>
                <a:gd name="connsiteX78" fmla="*/ 2209 w 10000"/>
                <a:gd name="connsiteY78" fmla="*/ 8209 h 10035"/>
                <a:gd name="connsiteX79" fmla="*/ 2393 w 10000"/>
                <a:gd name="connsiteY79" fmla="*/ 8315 h 10035"/>
                <a:gd name="connsiteX80" fmla="*/ 2577 w 10000"/>
                <a:gd name="connsiteY80" fmla="*/ 8424 h 10035"/>
                <a:gd name="connsiteX81" fmla="*/ 2761 w 10000"/>
                <a:gd name="connsiteY81" fmla="*/ 8525 h 10035"/>
                <a:gd name="connsiteX82" fmla="*/ 2975 w 10000"/>
                <a:gd name="connsiteY82" fmla="*/ 8633 h 10035"/>
                <a:gd name="connsiteX83" fmla="*/ 3190 w 10000"/>
                <a:gd name="connsiteY83" fmla="*/ 8738 h 10035"/>
                <a:gd name="connsiteX84" fmla="*/ 3405 w 10000"/>
                <a:gd name="connsiteY84" fmla="*/ 8843 h 10035"/>
                <a:gd name="connsiteX85" fmla="*/ 3620 w 10000"/>
                <a:gd name="connsiteY85" fmla="*/ 8947 h 10035"/>
                <a:gd name="connsiteX86" fmla="*/ 3865 w 10000"/>
                <a:gd name="connsiteY86" fmla="*/ 9052 h 10035"/>
                <a:gd name="connsiteX87" fmla="*/ 4080 w 10000"/>
                <a:gd name="connsiteY87" fmla="*/ 9157 h 10035"/>
                <a:gd name="connsiteX88" fmla="*/ 4356 w 10000"/>
                <a:gd name="connsiteY88" fmla="*/ 9264 h 10035"/>
                <a:gd name="connsiteX89" fmla="*/ 4601 w 10000"/>
                <a:gd name="connsiteY89" fmla="*/ 9366 h 10035"/>
                <a:gd name="connsiteX90" fmla="*/ 4877 w 10000"/>
                <a:gd name="connsiteY90" fmla="*/ 9476 h 10035"/>
                <a:gd name="connsiteX91" fmla="*/ 5123 w 10000"/>
                <a:gd name="connsiteY91" fmla="*/ 9582 h 10035"/>
                <a:gd name="connsiteX92" fmla="*/ 5429 w 10000"/>
                <a:gd name="connsiteY92" fmla="*/ 9686 h 10035"/>
                <a:gd name="connsiteX93" fmla="*/ 5706 w 10000"/>
                <a:gd name="connsiteY93" fmla="*/ 9791 h 10035"/>
                <a:gd name="connsiteX94" fmla="*/ 6012 w 10000"/>
                <a:gd name="connsiteY94" fmla="*/ 9896 h 10035"/>
                <a:gd name="connsiteX95" fmla="*/ 6539 w 10000"/>
                <a:gd name="connsiteY95" fmla="*/ 10035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000" h="10035">
                  <a:moveTo>
                    <a:pt x="10000" y="0"/>
                  </a:moveTo>
                  <a:lnTo>
                    <a:pt x="9601" y="105"/>
                  </a:lnTo>
                  <a:lnTo>
                    <a:pt x="9264" y="209"/>
                  </a:lnTo>
                  <a:lnTo>
                    <a:pt x="8865" y="314"/>
                  </a:lnTo>
                  <a:lnTo>
                    <a:pt x="8497" y="419"/>
                  </a:lnTo>
                  <a:lnTo>
                    <a:pt x="8129" y="523"/>
                  </a:lnTo>
                  <a:lnTo>
                    <a:pt x="7791" y="633"/>
                  </a:lnTo>
                  <a:lnTo>
                    <a:pt x="7454" y="735"/>
                  </a:lnTo>
                  <a:lnTo>
                    <a:pt x="7147" y="844"/>
                  </a:lnTo>
                  <a:lnTo>
                    <a:pt x="6779" y="948"/>
                  </a:lnTo>
                  <a:lnTo>
                    <a:pt x="6472" y="1053"/>
                  </a:lnTo>
                  <a:lnTo>
                    <a:pt x="6166" y="1158"/>
                  </a:lnTo>
                  <a:lnTo>
                    <a:pt x="5859" y="1262"/>
                  </a:lnTo>
                  <a:lnTo>
                    <a:pt x="5583" y="1367"/>
                  </a:lnTo>
                  <a:lnTo>
                    <a:pt x="5307" y="1472"/>
                  </a:lnTo>
                  <a:lnTo>
                    <a:pt x="5031" y="1576"/>
                  </a:lnTo>
                  <a:lnTo>
                    <a:pt x="4755" y="1685"/>
                  </a:lnTo>
                  <a:lnTo>
                    <a:pt x="4479" y="1787"/>
                  </a:lnTo>
                  <a:lnTo>
                    <a:pt x="4264" y="1895"/>
                  </a:lnTo>
                  <a:lnTo>
                    <a:pt x="4018" y="2000"/>
                  </a:lnTo>
                  <a:lnTo>
                    <a:pt x="3742" y="2105"/>
                  </a:lnTo>
                  <a:lnTo>
                    <a:pt x="3528" y="2211"/>
                  </a:lnTo>
                  <a:lnTo>
                    <a:pt x="3313" y="2316"/>
                  </a:lnTo>
                  <a:lnTo>
                    <a:pt x="3098" y="2420"/>
                  </a:lnTo>
                  <a:lnTo>
                    <a:pt x="2914" y="2525"/>
                  </a:lnTo>
                  <a:lnTo>
                    <a:pt x="2699" y="2630"/>
                  </a:lnTo>
                  <a:lnTo>
                    <a:pt x="2485" y="2737"/>
                  </a:lnTo>
                  <a:cubicBezTo>
                    <a:pt x="2434" y="2773"/>
                    <a:pt x="2382" y="2807"/>
                    <a:pt x="2331" y="2843"/>
                  </a:cubicBezTo>
                  <a:lnTo>
                    <a:pt x="2147" y="2948"/>
                  </a:lnTo>
                  <a:lnTo>
                    <a:pt x="1963" y="3053"/>
                  </a:lnTo>
                  <a:lnTo>
                    <a:pt x="1779" y="3157"/>
                  </a:lnTo>
                  <a:lnTo>
                    <a:pt x="1656" y="3263"/>
                  </a:lnTo>
                  <a:lnTo>
                    <a:pt x="1503" y="3368"/>
                  </a:lnTo>
                  <a:lnTo>
                    <a:pt x="1350" y="3472"/>
                  </a:lnTo>
                  <a:lnTo>
                    <a:pt x="1227" y="3580"/>
                  </a:lnTo>
                  <a:lnTo>
                    <a:pt x="1104" y="3683"/>
                  </a:lnTo>
                  <a:lnTo>
                    <a:pt x="982" y="3791"/>
                  </a:lnTo>
                  <a:lnTo>
                    <a:pt x="859" y="3896"/>
                  </a:lnTo>
                  <a:lnTo>
                    <a:pt x="736" y="4001"/>
                  </a:lnTo>
                  <a:cubicBezTo>
                    <a:pt x="705" y="4036"/>
                    <a:pt x="675" y="4071"/>
                    <a:pt x="644" y="4106"/>
                  </a:cubicBezTo>
                  <a:cubicBezTo>
                    <a:pt x="613" y="4140"/>
                    <a:pt x="583" y="4175"/>
                    <a:pt x="552" y="4210"/>
                  </a:cubicBezTo>
                  <a:cubicBezTo>
                    <a:pt x="532" y="4245"/>
                    <a:pt x="511" y="4280"/>
                    <a:pt x="491" y="4315"/>
                  </a:cubicBezTo>
                  <a:cubicBezTo>
                    <a:pt x="460" y="4350"/>
                    <a:pt x="430" y="4386"/>
                    <a:pt x="399" y="4420"/>
                  </a:cubicBezTo>
                  <a:cubicBezTo>
                    <a:pt x="378" y="4454"/>
                    <a:pt x="358" y="4490"/>
                    <a:pt x="337" y="4525"/>
                  </a:cubicBezTo>
                  <a:cubicBezTo>
                    <a:pt x="317" y="4560"/>
                    <a:pt x="296" y="4596"/>
                    <a:pt x="276" y="4633"/>
                  </a:cubicBezTo>
                  <a:cubicBezTo>
                    <a:pt x="256" y="4669"/>
                    <a:pt x="235" y="4702"/>
                    <a:pt x="215" y="4738"/>
                  </a:cubicBezTo>
                  <a:cubicBezTo>
                    <a:pt x="194" y="4774"/>
                    <a:pt x="174" y="4808"/>
                    <a:pt x="153" y="4843"/>
                  </a:cubicBezTo>
                  <a:cubicBezTo>
                    <a:pt x="133" y="4878"/>
                    <a:pt x="112" y="4913"/>
                    <a:pt x="92" y="4947"/>
                  </a:cubicBezTo>
                  <a:cubicBezTo>
                    <a:pt x="82" y="4983"/>
                    <a:pt x="71" y="5017"/>
                    <a:pt x="61" y="5052"/>
                  </a:cubicBezTo>
                  <a:lnTo>
                    <a:pt x="61" y="5158"/>
                  </a:lnTo>
                  <a:cubicBezTo>
                    <a:pt x="41" y="5192"/>
                    <a:pt x="20" y="5227"/>
                    <a:pt x="0" y="5262"/>
                  </a:cubicBezTo>
                  <a:lnTo>
                    <a:pt x="0" y="5367"/>
                  </a:lnTo>
                  <a:lnTo>
                    <a:pt x="0" y="5475"/>
                  </a:lnTo>
                  <a:lnTo>
                    <a:pt x="0" y="5576"/>
                  </a:lnTo>
                  <a:lnTo>
                    <a:pt x="0" y="5684"/>
                  </a:lnTo>
                  <a:lnTo>
                    <a:pt x="0" y="5790"/>
                  </a:lnTo>
                  <a:cubicBezTo>
                    <a:pt x="10" y="5826"/>
                    <a:pt x="21" y="5860"/>
                    <a:pt x="31" y="5895"/>
                  </a:cubicBezTo>
                  <a:cubicBezTo>
                    <a:pt x="41" y="5930"/>
                    <a:pt x="51" y="5965"/>
                    <a:pt x="61" y="5999"/>
                  </a:cubicBezTo>
                  <a:cubicBezTo>
                    <a:pt x="71" y="6036"/>
                    <a:pt x="82" y="6069"/>
                    <a:pt x="92" y="6104"/>
                  </a:cubicBezTo>
                  <a:cubicBezTo>
                    <a:pt x="102" y="6141"/>
                    <a:pt x="113" y="6174"/>
                    <a:pt x="123" y="6210"/>
                  </a:cubicBezTo>
                  <a:cubicBezTo>
                    <a:pt x="143" y="6245"/>
                    <a:pt x="164" y="6280"/>
                    <a:pt x="184" y="6314"/>
                  </a:cubicBezTo>
                  <a:cubicBezTo>
                    <a:pt x="194" y="6350"/>
                    <a:pt x="205" y="6384"/>
                    <a:pt x="215" y="6419"/>
                  </a:cubicBezTo>
                  <a:cubicBezTo>
                    <a:pt x="235" y="6456"/>
                    <a:pt x="256" y="6492"/>
                    <a:pt x="276" y="6528"/>
                  </a:cubicBezTo>
                  <a:cubicBezTo>
                    <a:pt x="296" y="6561"/>
                    <a:pt x="317" y="6595"/>
                    <a:pt x="337" y="6629"/>
                  </a:cubicBezTo>
                  <a:cubicBezTo>
                    <a:pt x="368" y="6665"/>
                    <a:pt x="398" y="6701"/>
                    <a:pt x="429" y="6737"/>
                  </a:cubicBezTo>
                  <a:cubicBezTo>
                    <a:pt x="450" y="6772"/>
                    <a:pt x="470" y="6807"/>
                    <a:pt x="491" y="6842"/>
                  </a:cubicBezTo>
                  <a:cubicBezTo>
                    <a:pt x="522" y="6877"/>
                    <a:pt x="552" y="6912"/>
                    <a:pt x="583" y="6947"/>
                  </a:cubicBezTo>
                  <a:lnTo>
                    <a:pt x="706" y="7052"/>
                  </a:lnTo>
                  <a:cubicBezTo>
                    <a:pt x="737" y="7087"/>
                    <a:pt x="767" y="7122"/>
                    <a:pt x="798" y="7157"/>
                  </a:cubicBezTo>
                  <a:cubicBezTo>
                    <a:pt x="839" y="7192"/>
                    <a:pt x="879" y="7228"/>
                    <a:pt x="920" y="7263"/>
                  </a:cubicBezTo>
                  <a:cubicBezTo>
                    <a:pt x="951" y="7298"/>
                    <a:pt x="981" y="7334"/>
                    <a:pt x="1012" y="7371"/>
                  </a:cubicBezTo>
                  <a:lnTo>
                    <a:pt x="1135" y="7472"/>
                  </a:lnTo>
                  <a:lnTo>
                    <a:pt x="1258" y="7580"/>
                  </a:lnTo>
                  <a:lnTo>
                    <a:pt x="1411" y="7685"/>
                  </a:lnTo>
                  <a:lnTo>
                    <a:pt x="1564" y="7789"/>
                  </a:lnTo>
                  <a:cubicBezTo>
                    <a:pt x="1615" y="7825"/>
                    <a:pt x="1667" y="7860"/>
                    <a:pt x="1718" y="7894"/>
                  </a:cubicBezTo>
                  <a:lnTo>
                    <a:pt x="1871" y="8000"/>
                  </a:lnTo>
                  <a:cubicBezTo>
                    <a:pt x="1922" y="8036"/>
                    <a:pt x="1974" y="8069"/>
                    <a:pt x="2025" y="8104"/>
                  </a:cubicBezTo>
                  <a:lnTo>
                    <a:pt x="2209" y="8209"/>
                  </a:lnTo>
                  <a:lnTo>
                    <a:pt x="2393" y="8315"/>
                  </a:lnTo>
                  <a:lnTo>
                    <a:pt x="2577" y="8424"/>
                  </a:lnTo>
                  <a:lnTo>
                    <a:pt x="2761" y="8525"/>
                  </a:lnTo>
                  <a:lnTo>
                    <a:pt x="2975" y="8633"/>
                  </a:lnTo>
                  <a:lnTo>
                    <a:pt x="3190" y="8738"/>
                  </a:lnTo>
                  <a:lnTo>
                    <a:pt x="3405" y="8843"/>
                  </a:lnTo>
                  <a:lnTo>
                    <a:pt x="3620" y="8947"/>
                  </a:lnTo>
                  <a:lnTo>
                    <a:pt x="3865" y="9052"/>
                  </a:lnTo>
                  <a:lnTo>
                    <a:pt x="4080" y="9157"/>
                  </a:lnTo>
                  <a:lnTo>
                    <a:pt x="4356" y="9264"/>
                  </a:lnTo>
                  <a:lnTo>
                    <a:pt x="4601" y="9366"/>
                  </a:lnTo>
                  <a:lnTo>
                    <a:pt x="4877" y="9476"/>
                  </a:lnTo>
                  <a:lnTo>
                    <a:pt x="5123" y="9582"/>
                  </a:lnTo>
                  <a:lnTo>
                    <a:pt x="5429" y="9686"/>
                  </a:lnTo>
                  <a:lnTo>
                    <a:pt x="5706" y="9791"/>
                  </a:lnTo>
                  <a:lnTo>
                    <a:pt x="6012" y="9896"/>
                  </a:lnTo>
                  <a:lnTo>
                    <a:pt x="6539" y="10035"/>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rot="5400000">
              <a:off x="8473850" y="753353"/>
              <a:ext cx="62812" cy="3435574"/>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7593 w 10000"/>
                <a:gd name="connsiteY24" fmla="*/ 9321 h 10000"/>
                <a:gd name="connsiteX25" fmla="*/ 9259 w 10000"/>
                <a:gd name="connsiteY25" fmla="*/ 9726 h 10000"/>
                <a:gd name="connsiteX26" fmla="*/ 10000 w 10000"/>
                <a:gd name="connsiteY26" fmla="*/ 9924 h 10000"/>
                <a:gd name="connsiteX27" fmla="*/ 10000 w 10000"/>
                <a:gd name="connsiteY27"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10000 w 10000"/>
                <a:gd name="connsiteY24" fmla="*/ 9924 h 10000"/>
                <a:gd name="connsiteX25" fmla="*/ 10000 w 10000"/>
                <a:gd name="connsiteY25" fmla="*/ 10000 h 10000"/>
                <a:gd name="connsiteX0" fmla="*/ 10000 w 10000"/>
                <a:gd name="connsiteY0" fmla="*/ 0 h 9924"/>
                <a:gd name="connsiteX1" fmla="*/ 10000 w 10000"/>
                <a:gd name="connsiteY1" fmla="*/ 76 h 9924"/>
                <a:gd name="connsiteX2" fmla="*/ 8333 w 10000"/>
                <a:gd name="connsiteY2" fmla="*/ 478 h 9924"/>
                <a:gd name="connsiteX3" fmla="*/ 7037 w 10000"/>
                <a:gd name="connsiteY3" fmla="*/ 883 h 9924"/>
                <a:gd name="connsiteX4" fmla="*/ 5556 w 10000"/>
                <a:gd name="connsiteY4" fmla="*/ 1281 h 9924"/>
                <a:gd name="connsiteX5" fmla="*/ 4444 w 10000"/>
                <a:gd name="connsiteY5" fmla="*/ 1683 h 9924"/>
                <a:gd name="connsiteX6" fmla="*/ 3519 w 10000"/>
                <a:gd name="connsiteY6" fmla="*/ 2088 h 9924"/>
                <a:gd name="connsiteX7" fmla="*/ 2593 w 10000"/>
                <a:gd name="connsiteY7" fmla="*/ 2489 h 9924"/>
                <a:gd name="connsiteX8" fmla="*/ 1667 w 10000"/>
                <a:gd name="connsiteY8" fmla="*/ 2891 h 9924"/>
                <a:gd name="connsiteX9" fmla="*/ 1111 w 10000"/>
                <a:gd name="connsiteY9" fmla="*/ 3293 h 9924"/>
                <a:gd name="connsiteX10" fmla="*/ 556 w 10000"/>
                <a:gd name="connsiteY10" fmla="*/ 3694 h 9924"/>
                <a:gd name="connsiteX11" fmla="*/ 370 w 10000"/>
                <a:gd name="connsiteY11" fmla="*/ 4096 h 9924"/>
                <a:gd name="connsiteX12" fmla="*/ 0 w 10000"/>
                <a:gd name="connsiteY12" fmla="*/ 4498 h 9924"/>
                <a:gd name="connsiteX13" fmla="*/ 0 w 10000"/>
                <a:gd name="connsiteY13" fmla="*/ 4900 h 9924"/>
                <a:gd name="connsiteX14" fmla="*/ 0 w 10000"/>
                <a:gd name="connsiteY14" fmla="*/ 5304 h 9924"/>
                <a:gd name="connsiteX15" fmla="*/ 185 w 10000"/>
                <a:gd name="connsiteY15" fmla="*/ 5703 h 9924"/>
                <a:gd name="connsiteX16" fmla="*/ 370 w 10000"/>
                <a:gd name="connsiteY16" fmla="*/ 6108 h 9924"/>
                <a:gd name="connsiteX17" fmla="*/ 926 w 10000"/>
                <a:gd name="connsiteY17" fmla="*/ 6509 h 9924"/>
                <a:gd name="connsiteX18" fmla="*/ 1296 w 10000"/>
                <a:gd name="connsiteY18" fmla="*/ 6911 h 9924"/>
                <a:gd name="connsiteX19" fmla="*/ 2222 w 10000"/>
                <a:gd name="connsiteY19" fmla="*/ 7313 h 9924"/>
                <a:gd name="connsiteX20" fmla="*/ 2963 w 10000"/>
                <a:gd name="connsiteY20" fmla="*/ 7715 h 9924"/>
                <a:gd name="connsiteX21" fmla="*/ 4074 w 10000"/>
                <a:gd name="connsiteY21" fmla="*/ 8116 h 9924"/>
                <a:gd name="connsiteX22" fmla="*/ 5000 w 10000"/>
                <a:gd name="connsiteY22" fmla="*/ 8521 h 9924"/>
                <a:gd name="connsiteX23" fmla="*/ 6296 w 10000"/>
                <a:gd name="connsiteY23" fmla="*/ 8920 h 9924"/>
                <a:gd name="connsiteX24" fmla="*/ 10000 w 10000"/>
                <a:gd name="connsiteY24" fmla="*/ 9924 h 9924"/>
                <a:gd name="connsiteX0" fmla="*/ 10000 w 10000"/>
                <a:gd name="connsiteY0" fmla="*/ 0 h 8988"/>
                <a:gd name="connsiteX1" fmla="*/ 10000 w 10000"/>
                <a:gd name="connsiteY1" fmla="*/ 77 h 8988"/>
                <a:gd name="connsiteX2" fmla="*/ 8333 w 10000"/>
                <a:gd name="connsiteY2" fmla="*/ 482 h 8988"/>
                <a:gd name="connsiteX3" fmla="*/ 7037 w 10000"/>
                <a:gd name="connsiteY3" fmla="*/ 890 h 8988"/>
                <a:gd name="connsiteX4" fmla="*/ 5556 w 10000"/>
                <a:gd name="connsiteY4" fmla="*/ 1291 h 8988"/>
                <a:gd name="connsiteX5" fmla="*/ 4444 w 10000"/>
                <a:gd name="connsiteY5" fmla="*/ 1696 h 8988"/>
                <a:gd name="connsiteX6" fmla="*/ 3519 w 10000"/>
                <a:gd name="connsiteY6" fmla="*/ 2104 h 8988"/>
                <a:gd name="connsiteX7" fmla="*/ 2593 w 10000"/>
                <a:gd name="connsiteY7" fmla="*/ 2508 h 8988"/>
                <a:gd name="connsiteX8" fmla="*/ 1667 w 10000"/>
                <a:gd name="connsiteY8" fmla="*/ 2913 h 8988"/>
                <a:gd name="connsiteX9" fmla="*/ 1111 w 10000"/>
                <a:gd name="connsiteY9" fmla="*/ 3318 h 8988"/>
                <a:gd name="connsiteX10" fmla="*/ 556 w 10000"/>
                <a:gd name="connsiteY10" fmla="*/ 3722 h 8988"/>
                <a:gd name="connsiteX11" fmla="*/ 370 w 10000"/>
                <a:gd name="connsiteY11" fmla="*/ 4127 h 8988"/>
                <a:gd name="connsiteX12" fmla="*/ 0 w 10000"/>
                <a:gd name="connsiteY12" fmla="*/ 4532 h 8988"/>
                <a:gd name="connsiteX13" fmla="*/ 0 w 10000"/>
                <a:gd name="connsiteY13" fmla="*/ 4938 h 8988"/>
                <a:gd name="connsiteX14" fmla="*/ 0 w 10000"/>
                <a:gd name="connsiteY14" fmla="*/ 5345 h 8988"/>
                <a:gd name="connsiteX15" fmla="*/ 185 w 10000"/>
                <a:gd name="connsiteY15" fmla="*/ 5747 h 8988"/>
                <a:gd name="connsiteX16" fmla="*/ 370 w 10000"/>
                <a:gd name="connsiteY16" fmla="*/ 6155 h 8988"/>
                <a:gd name="connsiteX17" fmla="*/ 926 w 10000"/>
                <a:gd name="connsiteY17" fmla="*/ 6559 h 8988"/>
                <a:gd name="connsiteX18" fmla="*/ 1296 w 10000"/>
                <a:gd name="connsiteY18" fmla="*/ 6964 h 8988"/>
                <a:gd name="connsiteX19" fmla="*/ 2222 w 10000"/>
                <a:gd name="connsiteY19" fmla="*/ 7369 h 8988"/>
                <a:gd name="connsiteX20" fmla="*/ 2963 w 10000"/>
                <a:gd name="connsiteY20" fmla="*/ 7774 h 8988"/>
                <a:gd name="connsiteX21" fmla="*/ 4074 w 10000"/>
                <a:gd name="connsiteY21" fmla="*/ 8178 h 8988"/>
                <a:gd name="connsiteX22" fmla="*/ 5000 w 10000"/>
                <a:gd name="connsiteY22" fmla="*/ 8586 h 8988"/>
                <a:gd name="connsiteX23" fmla="*/ 6296 w 10000"/>
                <a:gd name="connsiteY23" fmla="*/ 8988 h 8988"/>
                <a:gd name="connsiteX0" fmla="*/ 10000 w 10000"/>
                <a:gd name="connsiteY0" fmla="*/ 0 h 10077"/>
                <a:gd name="connsiteX1" fmla="*/ 10000 w 10000"/>
                <a:gd name="connsiteY1" fmla="*/ 86 h 10077"/>
                <a:gd name="connsiteX2" fmla="*/ 8333 w 10000"/>
                <a:gd name="connsiteY2" fmla="*/ 536 h 10077"/>
                <a:gd name="connsiteX3" fmla="*/ 7037 w 10000"/>
                <a:gd name="connsiteY3" fmla="*/ 990 h 10077"/>
                <a:gd name="connsiteX4" fmla="*/ 5556 w 10000"/>
                <a:gd name="connsiteY4" fmla="*/ 1436 h 10077"/>
                <a:gd name="connsiteX5" fmla="*/ 4444 w 10000"/>
                <a:gd name="connsiteY5" fmla="*/ 1887 h 10077"/>
                <a:gd name="connsiteX6" fmla="*/ 3519 w 10000"/>
                <a:gd name="connsiteY6" fmla="*/ 2341 h 10077"/>
                <a:gd name="connsiteX7" fmla="*/ 2593 w 10000"/>
                <a:gd name="connsiteY7" fmla="*/ 2790 h 10077"/>
                <a:gd name="connsiteX8" fmla="*/ 1667 w 10000"/>
                <a:gd name="connsiteY8" fmla="*/ 3241 h 10077"/>
                <a:gd name="connsiteX9" fmla="*/ 1111 w 10000"/>
                <a:gd name="connsiteY9" fmla="*/ 3692 h 10077"/>
                <a:gd name="connsiteX10" fmla="*/ 556 w 10000"/>
                <a:gd name="connsiteY10" fmla="*/ 4141 h 10077"/>
                <a:gd name="connsiteX11" fmla="*/ 370 w 10000"/>
                <a:gd name="connsiteY11" fmla="*/ 4592 h 10077"/>
                <a:gd name="connsiteX12" fmla="*/ 0 w 10000"/>
                <a:gd name="connsiteY12" fmla="*/ 5042 h 10077"/>
                <a:gd name="connsiteX13" fmla="*/ 0 w 10000"/>
                <a:gd name="connsiteY13" fmla="*/ 5494 h 10077"/>
                <a:gd name="connsiteX14" fmla="*/ 0 w 10000"/>
                <a:gd name="connsiteY14" fmla="*/ 5947 h 10077"/>
                <a:gd name="connsiteX15" fmla="*/ 185 w 10000"/>
                <a:gd name="connsiteY15" fmla="*/ 6394 h 10077"/>
                <a:gd name="connsiteX16" fmla="*/ 370 w 10000"/>
                <a:gd name="connsiteY16" fmla="*/ 6848 h 10077"/>
                <a:gd name="connsiteX17" fmla="*/ 926 w 10000"/>
                <a:gd name="connsiteY17" fmla="*/ 7298 h 10077"/>
                <a:gd name="connsiteX18" fmla="*/ 1296 w 10000"/>
                <a:gd name="connsiteY18" fmla="*/ 7748 h 10077"/>
                <a:gd name="connsiteX19" fmla="*/ 2222 w 10000"/>
                <a:gd name="connsiteY19" fmla="*/ 8199 h 10077"/>
                <a:gd name="connsiteX20" fmla="*/ 2963 w 10000"/>
                <a:gd name="connsiteY20" fmla="*/ 8649 h 10077"/>
                <a:gd name="connsiteX21" fmla="*/ 4074 w 10000"/>
                <a:gd name="connsiteY21" fmla="*/ 9099 h 10077"/>
                <a:gd name="connsiteX22" fmla="*/ 5000 w 10000"/>
                <a:gd name="connsiteY22" fmla="*/ 9553 h 10077"/>
                <a:gd name="connsiteX23" fmla="*/ 7054 w 10000"/>
                <a:gd name="connsiteY23" fmla="*/ 10077 h 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0077">
                  <a:moveTo>
                    <a:pt x="10000" y="0"/>
                  </a:moveTo>
                  <a:lnTo>
                    <a:pt x="10000" y="86"/>
                  </a:lnTo>
                  <a:lnTo>
                    <a:pt x="8333" y="536"/>
                  </a:lnTo>
                  <a:lnTo>
                    <a:pt x="7037" y="990"/>
                  </a:lnTo>
                  <a:lnTo>
                    <a:pt x="5556" y="1436"/>
                  </a:lnTo>
                  <a:lnTo>
                    <a:pt x="4444" y="1887"/>
                  </a:lnTo>
                  <a:lnTo>
                    <a:pt x="3519" y="2341"/>
                  </a:lnTo>
                  <a:lnTo>
                    <a:pt x="2593" y="2790"/>
                  </a:lnTo>
                  <a:lnTo>
                    <a:pt x="1667" y="3241"/>
                  </a:lnTo>
                  <a:lnTo>
                    <a:pt x="1111" y="3692"/>
                  </a:lnTo>
                  <a:lnTo>
                    <a:pt x="556" y="4141"/>
                  </a:lnTo>
                  <a:lnTo>
                    <a:pt x="370" y="4592"/>
                  </a:lnTo>
                  <a:lnTo>
                    <a:pt x="0" y="5042"/>
                  </a:lnTo>
                  <a:lnTo>
                    <a:pt x="0" y="5494"/>
                  </a:lnTo>
                  <a:lnTo>
                    <a:pt x="0" y="5947"/>
                  </a:lnTo>
                  <a:cubicBezTo>
                    <a:pt x="62" y="6096"/>
                    <a:pt x="123" y="6245"/>
                    <a:pt x="185" y="6394"/>
                  </a:cubicBezTo>
                  <a:cubicBezTo>
                    <a:pt x="247" y="6545"/>
                    <a:pt x="308" y="6697"/>
                    <a:pt x="370" y="6848"/>
                  </a:cubicBezTo>
                  <a:lnTo>
                    <a:pt x="926" y="7298"/>
                  </a:lnTo>
                  <a:lnTo>
                    <a:pt x="1296" y="7748"/>
                  </a:lnTo>
                  <a:lnTo>
                    <a:pt x="2222" y="8199"/>
                  </a:lnTo>
                  <a:lnTo>
                    <a:pt x="2963" y="8649"/>
                  </a:lnTo>
                  <a:lnTo>
                    <a:pt x="4074" y="9099"/>
                  </a:lnTo>
                  <a:lnTo>
                    <a:pt x="5000" y="9553"/>
                  </a:lnTo>
                  <a:lnTo>
                    <a:pt x="7054" y="1007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1"/>
            <p:cNvSpPr>
              <a:spLocks noChangeShapeType="1"/>
            </p:cNvSpPr>
            <p:nvPr/>
          </p:nvSpPr>
          <p:spPr bwMode="auto">
            <a:xfrm rot="5400000">
              <a:off x="10134059" y="2414006"/>
              <a:ext cx="17796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2"/>
            <p:cNvSpPr>
              <a:spLocks noChangeShapeType="1"/>
            </p:cNvSpPr>
            <p:nvPr/>
          </p:nvSpPr>
          <p:spPr bwMode="auto">
            <a:xfrm rot="5400000" flipV="1">
              <a:off x="6631781" y="2328863"/>
              <a:ext cx="300037" cy="9525"/>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reeform: Shape 1"/>
            <p:cNvSpPr/>
            <p:nvPr/>
          </p:nvSpPr>
          <p:spPr>
            <a:xfrm>
              <a:off x="7084333" y="2471567"/>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9361570" y="2471140"/>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1039350">
            <a:off x="9435350" y="729712"/>
            <a:ext cx="1575303" cy="2322119"/>
            <a:chOff x="8669537" y="596734"/>
            <a:chExt cx="1575303" cy="2322119"/>
          </a:xfrm>
        </p:grpSpPr>
        <p:cxnSp>
          <p:nvCxnSpPr>
            <p:cNvPr id="15" name="Straight Arrow Connector 14"/>
            <p:cNvCxnSpPr>
              <a:cxnSpLocks/>
            </p:cNvCxnSpPr>
            <p:nvPr/>
          </p:nvCxnSpPr>
          <p:spPr>
            <a:xfrm>
              <a:off x="9460994" y="2123435"/>
              <a:ext cx="18106" cy="795418"/>
            </a:xfrm>
            <a:prstGeom prst="straightConnector1">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669537" y="596734"/>
              <a:ext cx="1575303" cy="1575303"/>
              <a:chOff x="5308349" y="2641349"/>
              <a:chExt cx="1575303" cy="1575303"/>
            </a:xfrm>
          </p:grpSpPr>
          <p:sp>
            <p:nvSpPr>
              <p:cNvPr id="21" name="Oval 20"/>
              <p:cNvSpPr/>
              <p:nvPr/>
            </p:nvSpPr>
            <p:spPr>
              <a:xfrm>
                <a:off x="5308349" y="2641349"/>
                <a:ext cx="1575303" cy="157530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036398" y="3369398"/>
                <a:ext cx="119204" cy="119204"/>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a:cxnSpLocks/>
              <a:stCxn id="22" idx="7"/>
            </p:cNvCxnSpPr>
            <p:nvPr/>
          </p:nvCxnSpPr>
          <p:spPr>
            <a:xfrm rot="20560650" flipV="1">
              <a:off x="9419006" y="814923"/>
              <a:ext cx="567946" cy="453038"/>
            </a:xfrm>
            <a:prstGeom prst="straightConnector1">
              <a:avLst/>
            </a:prstGeom>
            <a:ln w="317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8" name="Freeform: Shape 7"/>
          <p:cNvSpPr/>
          <p:nvPr/>
        </p:nvSpPr>
        <p:spPr>
          <a:xfrm>
            <a:off x="7695447" y="3213225"/>
            <a:ext cx="1484768" cy="36967"/>
          </a:xfrm>
          <a:custGeom>
            <a:avLst/>
            <a:gdLst>
              <a:gd name="connsiteX0" fmla="*/ 0 w 1253107"/>
              <a:gd name="connsiteY0" fmla="*/ 15044 h 241380"/>
              <a:gd name="connsiteX1" fmla="*/ 1131683 w 1253107"/>
              <a:gd name="connsiteY1" fmla="*/ 24097 h 241380"/>
              <a:gd name="connsiteX2" fmla="*/ 1167897 w 1253107"/>
              <a:gd name="connsiteY2" fmla="*/ 241380 h 241380"/>
              <a:gd name="connsiteX0" fmla="*/ 0 w 1179732"/>
              <a:gd name="connsiteY0" fmla="*/ 20424 h 246760"/>
              <a:gd name="connsiteX1" fmla="*/ 715223 w 1179732"/>
              <a:gd name="connsiteY1" fmla="*/ 20424 h 246760"/>
              <a:gd name="connsiteX2" fmla="*/ 1167897 w 1179732"/>
              <a:gd name="connsiteY2" fmla="*/ 246760 h 246760"/>
              <a:gd name="connsiteX0" fmla="*/ 0 w 1241733"/>
              <a:gd name="connsiteY0" fmla="*/ 11036 h 101570"/>
              <a:gd name="connsiteX1" fmla="*/ 715223 w 1241733"/>
              <a:gd name="connsiteY1" fmla="*/ 11036 h 101570"/>
              <a:gd name="connsiteX2" fmla="*/ 1231271 w 1241733"/>
              <a:gd name="connsiteY2" fmla="*/ 101570 h 101570"/>
              <a:gd name="connsiteX0" fmla="*/ 0 w 1231271"/>
              <a:gd name="connsiteY0" fmla="*/ 11036 h 101570"/>
              <a:gd name="connsiteX1" fmla="*/ 715223 w 1231271"/>
              <a:gd name="connsiteY1" fmla="*/ 11036 h 101570"/>
              <a:gd name="connsiteX2" fmla="*/ 1231271 w 1231271"/>
              <a:gd name="connsiteY2" fmla="*/ 101570 h 101570"/>
              <a:gd name="connsiteX0" fmla="*/ 0 w 1231271"/>
              <a:gd name="connsiteY0" fmla="*/ 0 h 90534"/>
              <a:gd name="connsiteX1" fmla="*/ 1231271 w 1231271"/>
              <a:gd name="connsiteY1" fmla="*/ 90534 h 90534"/>
              <a:gd name="connsiteX0" fmla="*/ 0 w 1231271"/>
              <a:gd name="connsiteY0" fmla="*/ 58718 h 149252"/>
              <a:gd name="connsiteX1" fmla="*/ 995881 w 1231271"/>
              <a:gd name="connsiteY1" fmla="*/ 4397 h 149252"/>
              <a:gd name="connsiteX2" fmla="*/ 1231271 w 1231271"/>
              <a:gd name="connsiteY2" fmla="*/ 149252 h 149252"/>
              <a:gd name="connsiteX0" fmla="*/ 0 w 1231271"/>
              <a:gd name="connsiteY0" fmla="*/ 0 h 90534"/>
              <a:gd name="connsiteX1" fmla="*/ 1231271 w 1231271"/>
              <a:gd name="connsiteY1" fmla="*/ 90534 h 90534"/>
              <a:gd name="connsiteX0" fmla="*/ 0 w 1285592"/>
              <a:gd name="connsiteY0" fmla="*/ 181070 h 181070"/>
              <a:gd name="connsiteX1" fmla="*/ 1285592 w 1285592"/>
              <a:gd name="connsiteY1" fmla="*/ 0 h 181070"/>
              <a:gd name="connsiteX0" fmla="*/ 0 w 1285592"/>
              <a:gd name="connsiteY0" fmla="*/ 0 h 18107"/>
              <a:gd name="connsiteX1" fmla="*/ 1285592 w 1285592"/>
              <a:gd name="connsiteY1" fmla="*/ 18107 h 18107"/>
              <a:gd name="connsiteX0" fmla="*/ 0 w 1683944"/>
              <a:gd name="connsiteY0" fmla="*/ 0 h 27160"/>
              <a:gd name="connsiteX1" fmla="*/ 1683944 w 1683944"/>
              <a:gd name="connsiteY1" fmla="*/ 27160 h 27160"/>
              <a:gd name="connsiteX0" fmla="*/ 0 w 1792586"/>
              <a:gd name="connsiteY0" fmla="*/ 0 h 18106"/>
              <a:gd name="connsiteX1" fmla="*/ 1792586 w 1792586"/>
              <a:gd name="connsiteY1" fmla="*/ 18106 h 18106"/>
              <a:gd name="connsiteX0" fmla="*/ 0 w 1484768"/>
              <a:gd name="connsiteY0" fmla="*/ 0 h 18106"/>
              <a:gd name="connsiteX1" fmla="*/ 1484768 w 1484768"/>
              <a:gd name="connsiteY1" fmla="*/ 18106 h 18106"/>
              <a:gd name="connsiteX0" fmla="*/ 0 w 1484768"/>
              <a:gd name="connsiteY0" fmla="*/ 6951 h 25057"/>
              <a:gd name="connsiteX1" fmla="*/ 1484768 w 1484768"/>
              <a:gd name="connsiteY1" fmla="*/ 25057 h 25057"/>
              <a:gd name="connsiteX0" fmla="*/ 0 w 1484768"/>
              <a:gd name="connsiteY0" fmla="*/ 15054 h 33160"/>
              <a:gd name="connsiteX1" fmla="*/ 1484768 w 1484768"/>
              <a:gd name="connsiteY1" fmla="*/ 33160 h 33160"/>
              <a:gd name="connsiteX0" fmla="*/ 0 w 1484768"/>
              <a:gd name="connsiteY0" fmla="*/ 15054 h 33160"/>
              <a:gd name="connsiteX1" fmla="*/ 1484768 w 1484768"/>
              <a:gd name="connsiteY1" fmla="*/ 33160 h 33160"/>
              <a:gd name="connsiteX0" fmla="*/ 0 w 1484768"/>
              <a:gd name="connsiteY0" fmla="*/ 18861 h 36967"/>
              <a:gd name="connsiteX1" fmla="*/ 1484768 w 1484768"/>
              <a:gd name="connsiteY1" fmla="*/ 36967 h 36967"/>
            </a:gdLst>
            <a:ahLst/>
            <a:cxnLst>
              <a:cxn ang="0">
                <a:pos x="connsiteX0" y="connsiteY0"/>
              </a:cxn>
              <a:cxn ang="0">
                <a:pos x="connsiteX1" y="connsiteY1"/>
              </a:cxn>
            </a:cxnLst>
            <a:rect l="l" t="t" r="r" b="b"/>
            <a:pathLst>
              <a:path w="1484768" h="36967">
                <a:moveTo>
                  <a:pt x="0" y="18861"/>
                </a:moveTo>
                <a:cubicBezTo>
                  <a:pt x="540190" y="-11318"/>
                  <a:pt x="926470" y="-5281"/>
                  <a:pt x="1484768" y="36967"/>
                </a:cubicBezTo>
              </a:path>
            </a:pathLst>
          </a:custGeom>
          <a:noFill/>
          <a:ln>
            <a:solidFill>
              <a:srgbClr val="7030A0"/>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146725" y="2871804"/>
            <a:ext cx="582211" cy="369332"/>
          </a:xfrm>
          <a:prstGeom prst="rect">
            <a:avLst/>
          </a:prstGeom>
          <a:noFill/>
        </p:spPr>
        <p:txBody>
          <a:bodyPr wrap="none" rtlCol="0">
            <a:spAutoFit/>
          </a:bodyPr>
          <a:lstStyle/>
          <a:p>
            <a:r>
              <a:rPr lang="en-US" dirty="0">
                <a:solidFill>
                  <a:schemeClr val="accent1"/>
                </a:solidFill>
              </a:rPr>
              <a:t>Roll</a:t>
            </a:r>
          </a:p>
        </p:txBody>
      </p:sp>
      <p:sp>
        <p:nvSpPr>
          <p:cNvPr id="20"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12848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Transverse Aberrations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8" name="Content Placeholder 7"/>
          <p:cNvPicPr>
            <a:picLocks noGrp="1" noChangeAspect="1"/>
          </p:cNvPicPr>
          <p:nvPr>
            <p:ph idx="1"/>
          </p:nvPr>
        </p:nvPicPr>
        <p:blipFill rotWithShape="1">
          <a:blip r:embed="rId2"/>
          <a:srcRect b="11904"/>
          <a:stretch/>
        </p:blipFill>
        <p:spPr>
          <a:xfrm>
            <a:off x="3847723" y="977381"/>
            <a:ext cx="4238103" cy="5479428"/>
          </a:xfrm>
          <a:prstGeom prst="rect">
            <a:avLst/>
          </a:prstGeom>
        </p:spPr>
      </p:pic>
    </p:spTree>
    <p:extLst>
      <p:ext uri="{BB962C8B-B14F-4D97-AF65-F5344CB8AC3E}">
        <p14:creationId xmlns:p14="http://schemas.microsoft.com/office/powerpoint/2010/main" val="2825831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232897" y="1774479"/>
            <a:ext cx="1662301" cy="1702052"/>
            <a:chOff x="5124261" y="1774479"/>
            <a:chExt cx="1662301" cy="1702052"/>
          </a:xfrm>
          <a:gradFill>
            <a:gsLst>
              <a:gs pos="50000">
                <a:schemeClr val="bg1"/>
              </a:gs>
              <a:gs pos="0">
                <a:schemeClr val="tx1"/>
              </a:gs>
              <a:gs pos="100000">
                <a:schemeClr val="tx1"/>
              </a:gs>
              <a:gs pos="50000">
                <a:schemeClr val="bg1"/>
              </a:gs>
            </a:gsLst>
            <a:lin ang="0" scaled="0"/>
          </a:gradFill>
        </p:grpSpPr>
        <p:sp>
          <p:nvSpPr>
            <p:cNvPr id="6" name="Rectangle 5"/>
            <p:cNvSpPr/>
            <p:nvPr/>
          </p:nvSpPr>
          <p:spPr>
            <a:xfrm>
              <a:off x="5124261" y="2761307"/>
              <a:ext cx="1662301" cy="715224"/>
            </a:xfrm>
            <a:prstGeom prst="rect">
              <a:avLst/>
            </a:prstGeom>
            <a:gradFill>
              <a:gsLst>
                <a:gs pos="50000">
                  <a:schemeClr val="bg2">
                    <a:lumMod val="85000"/>
                  </a:schemeClr>
                </a:gs>
                <a:gs pos="0">
                  <a:schemeClr val="tx2">
                    <a:lumMod val="65000"/>
                    <a:lumOff val="35000"/>
                  </a:schemeClr>
                </a:gs>
                <a:gs pos="100000">
                  <a:schemeClr val="tx2">
                    <a:lumMod val="65000"/>
                    <a:lumOff val="35000"/>
                  </a:schemeClr>
                </a:gs>
                <a:gs pos="62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812325" y="1774479"/>
              <a:ext cx="271604" cy="986828"/>
            </a:xfrm>
            <a:prstGeom prst="rect">
              <a:avLst/>
            </a:prstGeom>
            <a:gradFill>
              <a:gsLst>
                <a:gs pos="50000">
                  <a:schemeClr val="bg1"/>
                </a:gs>
                <a:gs pos="0">
                  <a:schemeClr val="tx1"/>
                </a:gs>
                <a:gs pos="100000">
                  <a:schemeClr val="tx1"/>
                </a:gs>
                <a:gs pos="5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p:cNvSpPr>
            <a:spLocks noGrp="1"/>
          </p:cNvSpPr>
          <p:nvPr>
            <p:ph type="title"/>
          </p:nvPr>
        </p:nvSpPr>
        <p:spPr/>
        <p:txBody>
          <a:bodyPr/>
          <a:lstStyle/>
          <a:p>
            <a:r>
              <a:rPr lang="en-US" dirty="0"/>
              <a:t>Wedge (continued)</a:t>
            </a:r>
          </a:p>
        </p:txBody>
      </p:sp>
      <p:sp>
        <p:nvSpPr>
          <p:cNvPr id="5" name="Content Placeholder 4"/>
          <p:cNvSpPr>
            <a:spLocks noGrp="1"/>
          </p:cNvSpPr>
          <p:nvPr>
            <p:ph idx="1"/>
          </p:nvPr>
        </p:nvSpPr>
        <p:spPr>
          <a:xfrm>
            <a:off x="289712" y="1414463"/>
            <a:ext cx="4970352" cy="4848225"/>
          </a:xfrm>
        </p:spPr>
        <p:txBody>
          <a:bodyPr>
            <a:normAutofit/>
          </a:bodyPr>
          <a:lstStyle/>
          <a:p>
            <a:pPr lvl="1"/>
            <a:r>
              <a:rPr lang="en-US" dirty="0"/>
              <a:t>With the element rotating on this spindle, bring in a grinding wheel to trim the outer diameter (OD) of the element to the correct diameter.</a:t>
            </a:r>
          </a:p>
          <a:p>
            <a:pPr lvl="1"/>
            <a:r>
              <a:rPr lang="en-US" dirty="0"/>
              <a:t>The error in this procedure is given by the accuracy to which the TIR can be set</a:t>
            </a:r>
          </a:p>
          <a:p>
            <a:pPr lvl="2"/>
            <a:r>
              <a:rPr lang="en-US" dirty="0"/>
              <a:t>Easy: 	0.025 mm TIR</a:t>
            </a:r>
          </a:p>
          <a:p>
            <a:pPr lvl="2"/>
            <a:r>
              <a:rPr lang="en-US" dirty="0"/>
              <a:t>Medium: 	0.010 mm TIR</a:t>
            </a:r>
          </a:p>
          <a:p>
            <a:pPr lvl="2"/>
            <a:r>
              <a:rPr lang="en-US" dirty="0"/>
              <a:t>Hard: 	0.005 mm TIR</a:t>
            </a:r>
          </a:p>
          <a:p>
            <a:pPr lvl="2"/>
            <a:endParaRPr lang="en-US" dirty="0"/>
          </a:p>
          <a:p>
            <a:pPr lvl="2"/>
            <a:endParaRPr lang="en-US" dirty="0"/>
          </a:p>
          <a:p>
            <a:pPr lvl="1"/>
            <a:endParaRPr lang="en-US" dirty="0"/>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grpSp>
        <p:nvGrpSpPr>
          <p:cNvPr id="3" name="Group 2"/>
          <p:cNvGrpSpPr/>
          <p:nvPr/>
        </p:nvGrpSpPr>
        <p:grpSpPr>
          <a:xfrm>
            <a:off x="6893643" y="2826565"/>
            <a:ext cx="2849557" cy="2696058"/>
            <a:chOff x="6893643" y="1939315"/>
            <a:chExt cx="2849557" cy="2696058"/>
          </a:xfrm>
        </p:grpSpPr>
        <p:sp>
          <p:nvSpPr>
            <p:cNvPr id="7" name="Freeform 8"/>
            <p:cNvSpPr>
              <a:spLocks/>
            </p:cNvSpPr>
            <p:nvPr/>
          </p:nvSpPr>
          <p:spPr bwMode="auto">
            <a:xfrm rot="5400000">
              <a:off x="8214266" y="618692"/>
              <a:ext cx="206022" cy="2847267"/>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 name="connsiteX0" fmla="*/ 10000 w 10000"/>
                <a:gd name="connsiteY0" fmla="*/ 0 h 9903"/>
                <a:gd name="connsiteX1" fmla="*/ 9601 w 10000"/>
                <a:gd name="connsiteY1" fmla="*/ 101 h 9903"/>
                <a:gd name="connsiteX2" fmla="*/ 9264 w 10000"/>
                <a:gd name="connsiteY2" fmla="*/ 201 h 9903"/>
                <a:gd name="connsiteX3" fmla="*/ 8865 w 10000"/>
                <a:gd name="connsiteY3" fmla="*/ 302 h 9903"/>
                <a:gd name="connsiteX4" fmla="*/ 8497 w 10000"/>
                <a:gd name="connsiteY4" fmla="*/ 403 h 9903"/>
                <a:gd name="connsiteX5" fmla="*/ 8129 w 10000"/>
                <a:gd name="connsiteY5" fmla="*/ 503 h 9903"/>
                <a:gd name="connsiteX6" fmla="*/ 7791 w 10000"/>
                <a:gd name="connsiteY6" fmla="*/ 607 h 9903"/>
                <a:gd name="connsiteX7" fmla="*/ 7454 w 10000"/>
                <a:gd name="connsiteY7" fmla="*/ 705 h 9903"/>
                <a:gd name="connsiteX8" fmla="*/ 7147 w 10000"/>
                <a:gd name="connsiteY8" fmla="*/ 809 h 9903"/>
                <a:gd name="connsiteX9" fmla="*/ 6779 w 10000"/>
                <a:gd name="connsiteY9" fmla="*/ 909 h 9903"/>
                <a:gd name="connsiteX10" fmla="*/ 6472 w 10000"/>
                <a:gd name="connsiteY10" fmla="*/ 1010 h 9903"/>
                <a:gd name="connsiteX11" fmla="*/ 6166 w 10000"/>
                <a:gd name="connsiteY11" fmla="*/ 1111 h 9903"/>
                <a:gd name="connsiteX12" fmla="*/ 5859 w 10000"/>
                <a:gd name="connsiteY12" fmla="*/ 1211 h 9903"/>
                <a:gd name="connsiteX13" fmla="*/ 5583 w 10000"/>
                <a:gd name="connsiteY13" fmla="*/ 1312 h 9903"/>
                <a:gd name="connsiteX14" fmla="*/ 5307 w 10000"/>
                <a:gd name="connsiteY14" fmla="*/ 1413 h 9903"/>
                <a:gd name="connsiteX15" fmla="*/ 5031 w 10000"/>
                <a:gd name="connsiteY15" fmla="*/ 1513 h 9903"/>
                <a:gd name="connsiteX16" fmla="*/ 4755 w 10000"/>
                <a:gd name="connsiteY16" fmla="*/ 1617 h 9903"/>
                <a:gd name="connsiteX17" fmla="*/ 4479 w 10000"/>
                <a:gd name="connsiteY17" fmla="*/ 1715 h 9903"/>
                <a:gd name="connsiteX18" fmla="*/ 4264 w 10000"/>
                <a:gd name="connsiteY18" fmla="*/ 1819 h 9903"/>
                <a:gd name="connsiteX19" fmla="*/ 4018 w 10000"/>
                <a:gd name="connsiteY19" fmla="*/ 1919 h 9903"/>
                <a:gd name="connsiteX20" fmla="*/ 3742 w 10000"/>
                <a:gd name="connsiteY20" fmla="*/ 2020 h 9903"/>
                <a:gd name="connsiteX21" fmla="*/ 3528 w 10000"/>
                <a:gd name="connsiteY21" fmla="*/ 2121 h 9903"/>
                <a:gd name="connsiteX22" fmla="*/ 3313 w 10000"/>
                <a:gd name="connsiteY22" fmla="*/ 2222 h 9903"/>
                <a:gd name="connsiteX23" fmla="*/ 3098 w 10000"/>
                <a:gd name="connsiteY23" fmla="*/ 2322 h 9903"/>
                <a:gd name="connsiteX24" fmla="*/ 2914 w 10000"/>
                <a:gd name="connsiteY24" fmla="*/ 2423 h 9903"/>
                <a:gd name="connsiteX25" fmla="*/ 2699 w 10000"/>
                <a:gd name="connsiteY25" fmla="*/ 2524 h 9903"/>
                <a:gd name="connsiteX26" fmla="*/ 2485 w 10000"/>
                <a:gd name="connsiteY26" fmla="*/ 2627 h 9903"/>
                <a:gd name="connsiteX27" fmla="*/ 2331 w 10000"/>
                <a:gd name="connsiteY27" fmla="*/ 2728 h 9903"/>
                <a:gd name="connsiteX28" fmla="*/ 2147 w 10000"/>
                <a:gd name="connsiteY28" fmla="*/ 2829 h 9903"/>
                <a:gd name="connsiteX29" fmla="*/ 1963 w 10000"/>
                <a:gd name="connsiteY29" fmla="*/ 2930 h 9903"/>
                <a:gd name="connsiteX30" fmla="*/ 1779 w 10000"/>
                <a:gd name="connsiteY30" fmla="*/ 3030 h 9903"/>
                <a:gd name="connsiteX31" fmla="*/ 1656 w 10000"/>
                <a:gd name="connsiteY31" fmla="*/ 3131 h 9903"/>
                <a:gd name="connsiteX32" fmla="*/ 1503 w 10000"/>
                <a:gd name="connsiteY32" fmla="*/ 3232 h 9903"/>
                <a:gd name="connsiteX33" fmla="*/ 1350 w 10000"/>
                <a:gd name="connsiteY33" fmla="*/ 3332 h 9903"/>
                <a:gd name="connsiteX34" fmla="*/ 1227 w 10000"/>
                <a:gd name="connsiteY34" fmla="*/ 3436 h 9903"/>
                <a:gd name="connsiteX35" fmla="*/ 1104 w 10000"/>
                <a:gd name="connsiteY35" fmla="*/ 3534 h 9903"/>
                <a:gd name="connsiteX36" fmla="*/ 982 w 10000"/>
                <a:gd name="connsiteY36" fmla="*/ 3638 h 9903"/>
                <a:gd name="connsiteX37" fmla="*/ 859 w 10000"/>
                <a:gd name="connsiteY37" fmla="*/ 3738 h 9903"/>
                <a:gd name="connsiteX38" fmla="*/ 736 w 10000"/>
                <a:gd name="connsiteY38" fmla="*/ 3839 h 9903"/>
                <a:gd name="connsiteX39" fmla="*/ 644 w 10000"/>
                <a:gd name="connsiteY39" fmla="*/ 3940 h 9903"/>
                <a:gd name="connsiteX40" fmla="*/ 552 w 10000"/>
                <a:gd name="connsiteY40" fmla="*/ 4040 h 9903"/>
                <a:gd name="connsiteX41" fmla="*/ 491 w 10000"/>
                <a:gd name="connsiteY41" fmla="*/ 4141 h 9903"/>
                <a:gd name="connsiteX42" fmla="*/ 399 w 10000"/>
                <a:gd name="connsiteY42" fmla="*/ 4242 h 9903"/>
                <a:gd name="connsiteX43" fmla="*/ 337 w 10000"/>
                <a:gd name="connsiteY43" fmla="*/ 4342 h 9903"/>
                <a:gd name="connsiteX44" fmla="*/ 276 w 10000"/>
                <a:gd name="connsiteY44" fmla="*/ 4446 h 9903"/>
                <a:gd name="connsiteX45" fmla="*/ 215 w 10000"/>
                <a:gd name="connsiteY45" fmla="*/ 4547 h 9903"/>
                <a:gd name="connsiteX46" fmla="*/ 153 w 10000"/>
                <a:gd name="connsiteY46" fmla="*/ 4648 h 9903"/>
                <a:gd name="connsiteX47" fmla="*/ 92 w 10000"/>
                <a:gd name="connsiteY47" fmla="*/ 4748 h 9903"/>
                <a:gd name="connsiteX48" fmla="*/ 61 w 10000"/>
                <a:gd name="connsiteY48" fmla="*/ 4849 h 9903"/>
                <a:gd name="connsiteX49" fmla="*/ 61 w 10000"/>
                <a:gd name="connsiteY49" fmla="*/ 4950 h 9903"/>
                <a:gd name="connsiteX50" fmla="*/ 0 w 10000"/>
                <a:gd name="connsiteY50" fmla="*/ 5050 h 9903"/>
                <a:gd name="connsiteX51" fmla="*/ 0 w 10000"/>
                <a:gd name="connsiteY51" fmla="*/ 5151 h 9903"/>
                <a:gd name="connsiteX52" fmla="*/ 0 w 10000"/>
                <a:gd name="connsiteY52" fmla="*/ 5255 h 9903"/>
                <a:gd name="connsiteX53" fmla="*/ 0 w 10000"/>
                <a:gd name="connsiteY53" fmla="*/ 5352 h 9903"/>
                <a:gd name="connsiteX54" fmla="*/ 0 w 10000"/>
                <a:gd name="connsiteY54" fmla="*/ 5456 h 9903"/>
                <a:gd name="connsiteX55" fmla="*/ 0 w 10000"/>
                <a:gd name="connsiteY55" fmla="*/ 5557 h 9903"/>
                <a:gd name="connsiteX56" fmla="*/ 31 w 10000"/>
                <a:gd name="connsiteY56" fmla="*/ 5658 h 9903"/>
                <a:gd name="connsiteX57" fmla="*/ 61 w 10000"/>
                <a:gd name="connsiteY57" fmla="*/ 5758 h 9903"/>
                <a:gd name="connsiteX58" fmla="*/ 92 w 10000"/>
                <a:gd name="connsiteY58" fmla="*/ 5859 h 9903"/>
                <a:gd name="connsiteX59" fmla="*/ 123 w 10000"/>
                <a:gd name="connsiteY59" fmla="*/ 5960 h 9903"/>
                <a:gd name="connsiteX60" fmla="*/ 184 w 10000"/>
                <a:gd name="connsiteY60" fmla="*/ 6060 h 9903"/>
                <a:gd name="connsiteX61" fmla="*/ 215 w 10000"/>
                <a:gd name="connsiteY61" fmla="*/ 6161 h 9903"/>
                <a:gd name="connsiteX62" fmla="*/ 276 w 10000"/>
                <a:gd name="connsiteY62" fmla="*/ 6265 h 9903"/>
                <a:gd name="connsiteX63" fmla="*/ 337 w 10000"/>
                <a:gd name="connsiteY63" fmla="*/ 6362 h 9903"/>
                <a:gd name="connsiteX64" fmla="*/ 429 w 10000"/>
                <a:gd name="connsiteY64" fmla="*/ 6466 h 9903"/>
                <a:gd name="connsiteX65" fmla="*/ 491 w 10000"/>
                <a:gd name="connsiteY65" fmla="*/ 6567 h 9903"/>
                <a:gd name="connsiteX66" fmla="*/ 583 w 10000"/>
                <a:gd name="connsiteY66" fmla="*/ 6668 h 9903"/>
                <a:gd name="connsiteX67" fmla="*/ 706 w 10000"/>
                <a:gd name="connsiteY67" fmla="*/ 6768 h 9903"/>
                <a:gd name="connsiteX68" fmla="*/ 798 w 10000"/>
                <a:gd name="connsiteY68" fmla="*/ 6869 h 9903"/>
                <a:gd name="connsiteX69" fmla="*/ 920 w 10000"/>
                <a:gd name="connsiteY69" fmla="*/ 6970 h 9903"/>
                <a:gd name="connsiteX70" fmla="*/ 1012 w 10000"/>
                <a:gd name="connsiteY70" fmla="*/ 7074 h 9903"/>
                <a:gd name="connsiteX71" fmla="*/ 1135 w 10000"/>
                <a:gd name="connsiteY71" fmla="*/ 7171 h 9903"/>
                <a:gd name="connsiteX72" fmla="*/ 1258 w 10000"/>
                <a:gd name="connsiteY72" fmla="*/ 7275 h 9903"/>
                <a:gd name="connsiteX73" fmla="*/ 1411 w 10000"/>
                <a:gd name="connsiteY73" fmla="*/ 7376 h 9903"/>
                <a:gd name="connsiteX74" fmla="*/ 1564 w 10000"/>
                <a:gd name="connsiteY74" fmla="*/ 7476 h 9903"/>
                <a:gd name="connsiteX75" fmla="*/ 1718 w 10000"/>
                <a:gd name="connsiteY75" fmla="*/ 7577 h 9903"/>
                <a:gd name="connsiteX76" fmla="*/ 1871 w 10000"/>
                <a:gd name="connsiteY76" fmla="*/ 7678 h 9903"/>
                <a:gd name="connsiteX77" fmla="*/ 2025 w 10000"/>
                <a:gd name="connsiteY77" fmla="*/ 7778 h 9903"/>
                <a:gd name="connsiteX78" fmla="*/ 2209 w 10000"/>
                <a:gd name="connsiteY78" fmla="*/ 7879 h 9903"/>
                <a:gd name="connsiteX79" fmla="*/ 2393 w 10000"/>
                <a:gd name="connsiteY79" fmla="*/ 7980 h 9903"/>
                <a:gd name="connsiteX80" fmla="*/ 2577 w 10000"/>
                <a:gd name="connsiteY80" fmla="*/ 8084 h 9903"/>
                <a:gd name="connsiteX81" fmla="*/ 2761 w 10000"/>
                <a:gd name="connsiteY81" fmla="*/ 8181 h 9903"/>
                <a:gd name="connsiteX82" fmla="*/ 2975 w 10000"/>
                <a:gd name="connsiteY82" fmla="*/ 8285 h 9903"/>
                <a:gd name="connsiteX83" fmla="*/ 3190 w 10000"/>
                <a:gd name="connsiteY83" fmla="*/ 8386 h 9903"/>
                <a:gd name="connsiteX84" fmla="*/ 3405 w 10000"/>
                <a:gd name="connsiteY84" fmla="*/ 8487 h 9903"/>
                <a:gd name="connsiteX85" fmla="*/ 3620 w 10000"/>
                <a:gd name="connsiteY85" fmla="*/ 8587 h 9903"/>
                <a:gd name="connsiteX86" fmla="*/ 3865 w 10000"/>
                <a:gd name="connsiteY86" fmla="*/ 8688 h 9903"/>
                <a:gd name="connsiteX87" fmla="*/ 4080 w 10000"/>
                <a:gd name="connsiteY87" fmla="*/ 8789 h 9903"/>
                <a:gd name="connsiteX88" fmla="*/ 4356 w 10000"/>
                <a:gd name="connsiteY88" fmla="*/ 8892 h 9903"/>
                <a:gd name="connsiteX89" fmla="*/ 4601 w 10000"/>
                <a:gd name="connsiteY89" fmla="*/ 8990 h 9903"/>
                <a:gd name="connsiteX90" fmla="*/ 4877 w 10000"/>
                <a:gd name="connsiteY90" fmla="*/ 9094 h 9903"/>
                <a:gd name="connsiteX91" fmla="*/ 5123 w 10000"/>
                <a:gd name="connsiteY91" fmla="*/ 9195 h 9903"/>
                <a:gd name="connsiteX92" fmla="*/ 5429 w 10000"/>
                <a:gd name="connsiteY92" fmla="*/ 9295 h 9903"/>
                <a:gd name="connsiteX93" fmla="*/ 5706 w 10000"/>
                <a:gd name="connsiteY93" fmla="*/ 9396 h 9903"/>
                <a:gd name="connsiteX94" fmla="*/ 6012 w 10000"/>
                <a:gd name="connsiteY94" fmla="*/ 9497 h 9903"/>
                <a:gd name="connsiteX95" fmla="*/ 6288 w 10000"/>
                <a:gd name="connsiteY95" fmla="*/ 9597 h 9903"/>
                <a:gd name="connsiteX96" fmla="*/ 6626 w 10000"/>
                <a:gd name="connsiteY96" fmla="*/ 9698 h 9903"/>
                <a:gd name="connsiteX97" fmla="*/ 6902 w 10000"/>
                <a:gd name="connsiteY97" fmla="*/ 9799 h 9903"/>
                <a:gd name="connsiteX98" fmla="*/ 7270 w 10000"/>
                <a:gd name="connsiteY98" fmla="*/ 9903 h 9903"/>
                <a:gd name="connsiteX0" fmla="*/ 10000 w 10000"/>
                <a:gd name="connsiteY0" fmla="*/ 0 h 9895"/>
                <a:gd name="connsiteX1" fmla="*/ 9601 w 10000"/>
                <a:gd name="connsiteY1" fmla="*/ 102 h 9895"/>
                <a:gd name="connsiteX2" fmla="*/ 9264 w 10000"/>
                <a:gd name="connsiteY2" fmla="*/ 203 h 9895"/>
                <a:gd name="connsiteX3" fmla="*/ 8865 w 10000"/>
                <a:gd name="connsiteY3" fmla="*/ 305 h 9895"/>
                <a:gd name="connsiteX4" fmla="*/ 8497 w 10000"/>
                <a:gd name="connsiteY4" fmla="*/ 407 h 9895"/>
                <a:gd name="connsiteX5" fmla="*/ 8129 w 10000"/>
                <a:gd name="connsiteY5" fmla="*/ 508 h 9895"/>
                <a:gd name="connsiteX6" fmla="*/ 7791 w 10000"/>
                <a:gd name="connsiteY6" fmla="*/ 613 h 9895"/>
                <a:gd name="connsiteX7" fmla="*/ 7454 w 10000"/>
                <a:gd name="connsiteY7" fmla="*/ 712 h 9895"/>
                <a:gd name="connsiteX8" fmla="*/ 7147 w 10000"/>
                <a:gd name="connsiteY8" fmla="*/ 817 h 9895"/>
                <a:gd name="connsiteX9" fmla="*/ 6779 w 10000"/>
                <a:gd name="connsiteY9" fmla="*/ 918 h 9895"/>
                <a:gd name="connsiteX10" fmla="*/ 6472 w 10000"/>
                <a:gd name="connsiteY10" fmla="*/ 1020 h 9895"/>
                <a:gd name="connsiteX11" fmla="*/ 6166 w 10000"/>
                <a:gd name="connsiteY11" fmla="*/ 1122 h 9895"/>
                <a:gd name="connsiteX12" fmla="*/ 5859 w 10000"/>
                <a:gd name="connsiteY12" fmla="*/ 1223 h 9895"/>
                <a:gd name="connsiteX13" fmla="*/ 5583 w 10000"/>
                <a:gd name="connsiteY13" fmla="*/ 1325 h 9895"/>
                <a:gd name="connsiteX14" fmla="*/ 5307 w 10000"/>
                <a:gd name="connsiteY14" fmla="*/ 1427 h 9895"/>
                <a:gd name="connsiteX15" fmla="*/ 5031 w 10000"/>
                <a:gd name="connsiteY15" fmla="*/ 1528 h 9895"/>
                <a:gd name="connsiteX16" fmla="*/ 4755 w 10000"/>
                <a:gd name="connsiteY16" fmla="*/ 1633 h 9895"/>
                <a:gd name="connsiteX17" fmla="*/ 4479 w 10000"/>
                <a:gd name="connsiteY17" fmla="*/ 1732 h 9895"/>
                <a:gd name="connsiteX18" fmla="*/ 4264 w 10000"/>
                <a:gd name="connsiteY18" fmla="*/ 1837 h 9895"/>
                <a:gd name="connsiteX19" fmla="*/ 4018 w 10000"/>
                <a:gd name="connsiteY19" fmla="*/ 1938 h 9895"/>
                <a:gd name="connsiteX20" fmla="*/ 3742 w 10000"/>
                <a:gd name="connsiteY20" fmla="*/ 2040 h 9895"/>
                <a:gd name="connsiteX21" fmla="*/ 3528 w 10000"/>
                <a:gd name="connsiteY21" fmla="*/ 2142 h 9895"/>
                <a:gd name="connsiteX22" fmla="*/ 3313 w 10000"/>
                <a:gd name="connsiteY22" fmla="*/ 2244 h 9895"/>
                <a:gd name="connsiteX23" fmla="*/ 3098 w 10000"/>
                <a:gd name="connsiteY23" fmla="*/ 2345 h 9895"/>
                <a:gd name="connsiteX24" fmla="*/ 2914 w 10000"/>
                <a:gd name="connsiteY24" fmla="*/ 2447 h 9895"/>
                <a:gd name="connsiteX25" fmla="*/ 2699 w 10000"/>
                <a:gd name="connsiteY25" fmla="*/ 2549 h 9895"/>
                <a:gd name="connsiteX26" fmla="*/ 2485 w 10000"/>
                <a:gd name="connsiteY26" fmla="*/ 2653 h 9895"/>
                <a:gd name="connsiteX27" fmla="*/ 2331 w 10000"/>
                <a:gd name="connsiteY27" fmla="*/ 2755 h 9895"/>
                <a:gd name="connsiteX28" fmla="*/ 2147 w 10000"/>
                <a:gd name="connsiteY28" fmla="*/ 2857 h 9895"/>
                <a:gd name="connsiteX29" fmla="*/ 1963 w 10000"/>
                <a:gd name="connsiteY29" fmla="*/ 2959 h 9895"/>
                <a:gd name="connsiteX30" fmla="*/ 1779 w 10000"/>
                <a:gd name="connsiteY30" fmla="*/ 3060 h 9895"/>
                <a:gd name="connsiteX31" fmla="*/ 1656 w 10000"/>
                <a:gd name="connsiteY31" fmla="*/ 3162 h 9895"/>
                <a:gd name="connsiteX32" fmla="*/ 1503 w 10000"/>
                <a:gd name="connsiteY32" fmla="*/ 3264 h 9895"/>
                <a:gd name="connsiteX33" fmla="*/ 1350 w 10000"/>
                <a:gd name="connsiteY33" fmla="*/ 3365 h 9895"/>
                <a:gd name="connsiteX34" fmla="*/ 1227 w 10000"/>
                <a:gd name="connsiteY34" fmla="*/ 3470 h 9895"/>
                <a:gd name="connsiteX35" fmla="*/ 1104 w 10000"/>
                <a:gd name="connsiteY35" fmla="*/ 3569 h 9895"/>
                <a:gd name="connsiteX36" fmla="*/ 982 w 10000"/>
                <a:gd name="connsiteY36" fmla="*/ 3674 h 9895"/>
                <a:gd name="connsiteX37" fmla="*/ 859 w 10000"/>
                <a:gd name="connsiteY37" fmla="*/ 3775 h 9895"/>
                <a:gd name="connsiteX38" fmla="*/ 736 w 10000"/>
                <a:gd name="connsiteY38" fmla="*/ 3877 h 9895"/>
                <a:gd name="connsiteX39" fmla="*/ 644 w 10000"/>
                <a:gd name="connsiteY39" fmla="*/ 3979 h 9895"/>
                <a:gd name="connsiteX40" fmla="*/ 552 w 10000"/>
                <a:gd name="connsiteY40" fmla="*/ 4080 h 9895"/>
                <a:gd name="connsiteX41" fmla="*/ 491 w 10000"/>
                <a:gd name="connsiteY41" fmla="*/ 4182 h 9895"/>
                <a:gd name="connsiteX42" fmla="*/ 399 w 10000"/>
                <a:gd name="connsiteY42" fmla="*/ 4284 h 9895"/>
                <a:gd name="connsiteX43" fmla="*/ 337 w 10000"/>
                <a:gd name="connsiteY43" fmla="*/ 4385 h 9895"/>
                <a:gd name="connsiteX44" fmla="*/ 276 w 10000"/>
                <a:gd name="connsiteY44" fmla="*/ 4490 h 9895"/>
                <a:gd name="connsiteX45" fmla="*/ 215 w 10000"/>
                <a:gd name="connsiteY45" fmla="*/ 4592 h 9895"/>
                <a:gd name="connsiteX46" fmla="*/ 153 w 10000"/>
                <a:gd name="connsiteY46" fmla="*/ 4694 h 9895"/>
                <a:gd name="connsiteX47" fmla="*/ 92 w 10000"/>
                <a:gd name="connsiteY47" fmla="*/ 4795 h 9895"/>
                <a:gd name="connsiteX48" fmla="*/ 61 w 10000"/>
                <a:gd name="connsiteY48" fmla="*/ 4896 h 9895"/>
                <a:gd name="connsiteX49" fmla="*/ 61 w 10000"/>
                <a:gd name="connsiteY49" fmla="*/ 4998 h 9895"/>
                <a:gd name="connsiteX50" fmla="*/ 0 w 10000"/>
                <a:gd name="connsiteY50" fmla="*/ 5099 h 9895"/>
                <a:gd name="connsiteX51" fmla="*/ 0 w 10000"/>
                <a:gd name="connsiteY51" fmla="*/ 5201 h 9895"/>
                <a:gd name="connsiteX52" fmla="*/ 0 w 10000"/>
                <a:gd name="connsiteY52" fmla="*/ 5306 h 9895"/>
                <a:gd name="connsiteX53" fmla="*/ 0 w 10000"/>
                <a:gd name="connsiteY53" fmla="*/ 5404 h 9895"/>
                <a:gd name="connsiteX54" fmla="*/ 0 w 10000"/>
                <a:gd name="connsiteY54" fmla="*/ 5509 h 9895"/>
                <a:gd name="connsiteX55" fmla="*/ 0 w 10000"/>
                <a:gd name="connsiteY55" fmla="*/ 5611 h 9895"/>
                <a:gd name="connsiteX56" fmla="*/ 31 w 10000"/>
                <a:gd name="connsiteY56" fmla="*/ 5713 h 9895"/>
                <a:gd name="connsiteX57" fmla="*/ 61 w 10000"/>
                <a:gd name="connsiteY57" fmla="*/ 5814 h 9895"/>
                <a:gd name="connsiteX58" fmla="*/ 92 w 10000"/>
                <a:gd name="connsiteY58" fmla="*/ 5916 h 9895"/>
                <a:gd name="connsiteX59" fmla="*/ 123 w 10000"/>
                <a:gd name="connsiteY59" fmla="*/ 6018 h 9895"/>
                <a:gd name="connsiteX60" fmla="*/ 184 w 10000"/>
                <a:gd name="connsiteY60" fmla="*/ 6119 h 9895"/>
                <a:gd name="connsiteX61" fmla="*/ 215 w 10000"/>
                <a:gd name="connsiteY61" fmla="*/ 6221 h 9895"/>
                <a:gd name="connsiteX62" fmla="*/ 276 w 10000"/>
                <a:gd name="connsiteY62" fmla="*/ 6326 h 9895"/>
                <a:gd name="connsiteX63" fmla="*/ 337 w 10000"/>
                <a:gd name="connsiteY63" fmla="*/ 6424 h 9895"/>
                <a:gd name="connsiteX64" fmla="*/ 429 w 10000"/>
                <a:gd name="connsiteY64" fmla="*/ 6529 h 9895"/>
                <a:gd name="connsiteX65" fmla="*/ 491 w 10000"/>
                <a:gd name="connsiteY65" fmla="*/ 6631 h 9895"/>
                <a:gd name="connsiteX66" fmla="*/ 583 w 10000"/>
                <a:gd name="connsiteY66" fmla="*/ 6733 h 9895"/>
                <a:gd name="connsiteX67" fmla="*/ 706 w 10000"/>
                <a:gd name="connsiteY67" fmla="*/ 6834 h 9895"/>
                <a:gd name="connsiteX68" fmla="*/ 798 w 10000"/>
                <a:gd name="connsiteY68" fmla="*/ 6936 h 9895"/>
                <a:gd name="connsiteX69" fmla="*/ 920 w 10000"/>
                <a:gd name="connsiteY69" fmla="*/ 7038 h 9895"/>
                <a:gd name="connsiteX70" fmla="*/ 1012 w 10000"/>
                <a:gd name="connsiteY70" fmla="*/ 7143 h 9895"/>
                <a:gd name="connsiteX71" fmla="*/ 1135 w 10000"/>
                <a:gd name="connsiteY71" fmla="*/ 7241 h 9895"/>
                <a:gd name="connsiteX72" fmla="*/ 1258 w 10000"/>
                <a:gd name="connsiteY72" fmla="*/ 7346 h 9895"/>
                <a:gd name="connsiteX73" fmla="*/ 1411 w 10000"/>
                <a:gd name="connsiteY73" fmla="*/ 7448 h 9895"/>
                <a:gd name="connsiteX74" fmla="*/ 1564 w 10000"/>
                <a:gd name="connsiteY74" fmla="*/ 7549 h 9895"/>
                <a:gd name="connsiteX75" fmla="*/ 1718 w 10000"/>
                <a:gd name="connsiteY75" fmla="*/ 7651 h 9895"/>
                <a:gd name="connsiteX76" fmla="*/ 1871 w 10000"/>
                <a:gd name="connsiteY76" fmla="*/ 7753 h 9895"/>
                <a:gd name="connsiteX77" fmla="*/ 2025 w 10000"/>
                <a:gd name="connsiteY77" fmla="*/ 7854 h 9895"/>
                <a:gd name="connsiteX78" fmla="*/ 2209 w 10000"/>
                <a:gd name="connsiteY78" fmla="*/ 7956 h 9895"/>
                <a:gd name="connsiteX79" fmla="*/ 2393 w 10000"/>
                <a:gd name="connsiteY79" fmla="*/ 8058 h 9895"/>
                <a:gd name="connsiteX80" fmla="*/ 2577 w 10000"/>
                <a:gd name="connsiteY80" fmla="*/ 8163 h 9895"/>
                <a:gd name="connsiteX81" fmla="*/ 2761 w 10000"/>
                <a:gd name="connsiteY81" fmla="*/ 8261 h 9895"/>
                <a:gd name="connsiteX82" fmla="*/ 2975 w 10000"/>
                <a:gd name="connsiteY82" fmla="*/ 8366 h 9895"/>
                <a:gd name="connsiteX83" fmla="*/ 3190 w 10000"/>
                <a:gd name="connsiteY83" fmla="*/ 8468 h 9895"/>
                <a:gd name="connsiteX84" fmla="*/ 3405 w 10000"/>
                <a:gd name="connsiteY84" fmla="*/ 8570 h 9895"/>
                <a:gd name="connsiteX85" fmla="*/ 3620 w 10000"/>
                <a:gd name="connsiteY85" fmla="*/ 8671 h 9895"/>
                <a:gd name="connsiteX86" fmla="*/ 3865 w 10000"/>
                <a:gd name="connsiteY86" fmla="*/ 8773 h 9895"/>
                <a:gd name="connsiteX87" fmla="*/ 4080 w 10000"/>
                <a:gd name="connsiteY87" fmla="*/ 8875 h 9895"/>
                <a:gd name="connsiteX88" fmla="*/ 4356 w 10000"/>
                <a:gd name="connsiteY88" fmla="*/ 8979 h 9895"/>
                <a:gd name="connsiteX89" fmla="*/ 4601 w 10000"/>
                <a:gd name="connsiteY89" fmla="*/ 9078 h 9895"/>
                <a:gd name="connsiteX90" fmla="*/ 4877 w 10000"/>
                <a:gd name="connsiteY90" fmla="*/ 9183 h 9895"/>
                <a:gd name="connsiteX91" fmla="*/ 5123 w 10000"/>
                <a:gd name="connsiteY91" fmla="*/ 9285 h 9895"/>
                <a:gd name="connsiteX92" fmla="*/ 5429 w 10000"/>
                <a:gd name="connsiteY92" fmla="*/ 9386 h 9895"/>
                <a:gd name="connsiteX93" fmla="*/ 5706 w 10000"/>
                <a:gd name="connsiteY93" fmla="*/ 9488 h 9895"/>
                <a:gd name="connsiteX94" fmla="*/ 6012 w 10000"/>
                <a:gd name="connsiteY94" fmla="*/ 9590 h 9895"/>
                <a:gd name="connsiteX95" fmla="*/ 6288 w 10000"/>
                <a:gd name="connsiteY95" fmla="*/ 9691 h 9895"/>
                <a:gd name="connsiteX96" fmla="*/ 6626 w 10000"/>
                <a:gd name="connsiteY96" fmla="*/ 9793 h 9895"/>
                <a:gd name="connsiteX97" fmla="*/ 6902 w 10000"/>
                <a:gd name="connsiteY97" fmla="*/ 9895 h 9895"/>
                <a:gd name="connsiteX0" fmla="*/ 10000 w 10000"/>
                <a:gd name="connsiteY0" fmla="*/ 0 h 9897"/>
                <a:gd name="connsiteX1" fmla="*/ 9601 w 10000"/>
                <a:gd name="connsiteY1" fmla="*/ 103 h 9897"/>
                <a:gd name="connsiteX2" fmla="*/ 9264 w 10000"/>
                <a:gd name="connsiteY2" fmla="*/ 205 h 9897"/>
                <a:gd name="connsiteX3" fmla="*/ 8865 w 10000"/>
                <a:gd name="connsiteY3" fmla="*/ 308 h 9897"/>
                <a:gd name="connsiteX4" fmla="*/ 8497 w 10000"/>
                <a:gd name="connsiteY4" fmla="*/ 411 h 9897"/>
                <a:gd name="connsiteX5" fmla="*/ 8129 w 10000"/>
                <a:gd name="connsiteY5" fmla="*/ 513 h 9897"/>
                <a:gd name="connsiteX6" fmla="*/ 7791 w 10000"/>
                <a:gd name="connsiteY6" fmla="*/ 620 h 9897"/>
                <a:gd name="connsiteX7" fmla="*/ 7454 w 10000"/>
                <a:gd name="connsiteY7" fmla="*/ 720 h 9897"/>
                <a:gd name="connsiteX8" fmla="*/ 7147 w 10000"/>
                <a:gd name="connsiteY8" fmla="*/ 826 h 9897"/>
                <a:gd name="connsiteX9" fmla="*/ 6779 w 10000"/>
                <a:gd name="connsiteY9" fmla="*/ 928 h 9897"/>
                <a:gd name="connsiteX10" fmla="*/ 6472 w 10000"/>
                <a:gd name="connsiteY10" fmla="*/ 1031 h 9897"/>
                <a:gd name="connsiteX11" fmla="*/ 6166 w 10000"/>
                <a:gd name="connsiteY11" fmla="*/ 1134 h 9897"/>
                <a:gd name="connsiteX12" fmla="*/ 5859 w 10000"/>
                <a:gd name="connsiteY12" fmla="*/ 1236 h 9897"/>
                <a:gd name="connsiteX13" fmla="*/ 5583 w 10000"/>
                <a:gd name="connsiteY13" fmla="*/ 1339 h 9897"/>
                <a:gd name="connsiteX14" fmla="*/ 5307 w 10000"/>
                <a:gd name="connsiteY14" fmla="*/ 1442 h 9897"/>
                <a:gd name="connsiteX15" fmla="*/ 5031 w 10000"/>
                <a:gd name="connsiteY15" fmla="*/ 1544 h 9897"/>
                <a:gd name="connsiteX16" fmla="*/ 4755 w 10000"/>
                <a:gd name="connsiteY16" fmla="*/ 1650 h 9897"/>
                <a:gd name="connsiteX17" fmla="*/ 4479 w 10000"/>
                <a:gd name="connsiteY17" fmla="*/ 1750 h 9897"/>
                <a:gd name="connsiteX18" fmla="*/ 4264 w 10000"/>
                <a:gd name="connsiteY18" fmla="*/ 1856 h 9897"/>
                <a:gd name="connsiteX19" fmla="*/ 4018 w 10000"/>
                <a:gd name="connsiteY19" fmla="*/ 1959 h 9897"/>
                <a:gd name="connsiteX20" fmla="*/ 3742 w 10000"/>
                <a:gd name="connsiteY20" fmla="*/ 2062 h 9897"/>
                <a:gd name="connsiteX21" fmla="*/ 3528 w 10000"/>
                <a:gd name="connsiteY21" fmla="*/ 2165 h 9897"/>
                <a:gd name="connsiteX22" fmla="*/ 3313 w 10000"/>
                <a:gd name="connsiteY22" fmla="*/ 2268 h 9897"/>
                <a:gd name="connsiteX23" fmla="*/ 3098 w 10000"/>
                <a:gd name="connsiteY23" fmla="*/ 2370 h 9897"/>
                <a:gd name="connsiteX24" fmla="*/ 2914 w 10000"/>
                <a:gd name="connsiteY24" fmla="*/ 2473 h 9897"/>
                <a:gd name="connsiteX25" fmla="*/ 2699 w 10000"/>
                <a:gd name="connsiteY25" fmla="*/ 2576 h 9897"/>
                <a:gd name="connsiteX26" fmla="*/ 2485 w 10000"/>
                <a:gd name="connsiteY26" fmla="*/ 2681 h 9897"/>
                <a:gd name="connsiteX27" fmla="*/ 2331 w 10000"/>
                <a:gd name="connsiteY27" fmla="*/ 2784 h 9897"/>
                <a:gd name="connsiteX28" fmla="*/ 2147 w 10000"/>
                <a:gd name="connsiteY28" fmla="*/ 2887 h 9897"/>
                <a:gd name="connsiteX29" fmla="*/ 1963 w 10000"/>
                <a:gd name="connsiteY29" fmla="*/ 2990 h 9897"/>
                <a:gd name="connsiteX30" fmla="*/ 1779 w 10000"/>
                <a:gd name="connsiteY30" fmla="*/ 3092 h 9897"/>
                <a:gd name="connsiteX31" fmla="*/ 1656 w 10000"/>
                <a:gd name="connsiteY31" fmla="*/ 3196 h 9897"/>
                <a:gd name="connsiteX32" fmla="*/ 1503 w 10000"/>
                <a:gd name="connsiteY32" fmla="*/ 3299 h 9897"/>
                <a:gd name="connsiteX33" fmla="*/ 1350 w 10000"/>
                <a:gd name="connsiteY33" fmla="*/ 3401 h 9897"/>
                <a:gd name="connsiteX34" fmla="*/ 1227 w 10000"/>
                <a:gd name="connsiteY34" fmla="*/ 3507 h 9897"/>
                <a:gd name="connsiteX35" fmla="*/ 1104 w 10000"/>
                <a:gd name="connsiteY35" fmla="*/ 3607 h 9897"/>
                <a:gd name="connsiteX36" fmla="*/ 982 w 10000"/>
                <a:gd name="connsiteY36" fmla="*/ 3713 h 9897"/>
                <a:gd name="connsiteX37" fmla="*/ 859 w 10000"/>
                <a:gd name="connsiteY37" fmla="*/ 3815 h 9897"/>
                <a:gd name="connsiteX38" fmla="*/ 736 w 10000"/>
                <a:gd name="connsiteY38" fmla="*/ 3918 h 9897"/>
                <a:gd name="connsiteX39" fmla="*/ 644 w 10000"/>
                <a:gd name="connsiteY39" fmla="*/ 4021 h 9897"/>
                <a:gd name="connsiteX40" fmla="*/ 552 w 10000"/>
                <a:gd name="connsiteY40" fmla="*/ 4123 h 9897"/>
                <a:gd name="connsiteX41" fmla="*/ 491 w 10000"/>
                <a:gd name="connsiteY41" fmla="*/ 4226 h 9897"/>
                <a:gd name="connsiteX42" fmla="*/ 399 w 10000"/>
                <a:gd name="connsiteY42" fmla="*/ 4329 h 9897"/>
                <a:gd name="connsiteX43" fmla="*/ 337 w 10000"/>
                <a:gd name="connsiteY43" fmla="*/ 4432 h 9897"/>
                <a:gd name="connsiteX44" fmla="*/ 276 w 10000"/>
                <a:gd name="connsiteY44" fmla="*/ 4538 h 9897"/>
                <a:gd name="connsiteX45" fmla="*/ 215 w 10000"/>
                <a:gd name="connsiteY45" fmla="*/ 4641 h 9897"/>
                <a:gd name="connsiteX46" fmla="*/ 153 w 10000"/>
                <a:gd name="connsiteY46" fmla="*/ 4744 h 9897"/>
                <a:gd name="connsiteX47" fmla="*/ 92 w 10000"/>
                <a:gd name="connsiteY47" fmla="*/ 4846 h 9897"/>
                <a:gd name="connsiteX48" fmla="*/ 61 w 10000"/>
                <a:gd name="connsiteY48" fmla="*/ 4948 h 9897"/>
                <a:gd name="connsiteX49" fmla="*/ 61 w 10000"/>
                <a:gd name="connsiteY49" fmla="*/ 5051 h 9897"/>
                <a:gd name="connsiteX50" fmla="*/ 0 w 10000"/>
                <a:gd name="connsiteY50" fmla="*/ 5153 h 9897"/>
                <a:gd name="connsiteX51" fmla="*/ 0 w 10000"/>
                <a:gd name="connsiteY51" fmla="*/ 5256 h 9897"/>
                <a:gd name="connsiteX52" fmla="*/ 0 w 10000"/>
                <a:gd name="connsiteY52" fmla="*/ 5362 h 9897"/>
                <a:gd name="connsiteX53" fmla="*/ 0 w 10000"/>
                <a:gd name="connsiteY53" fmla="*/ 5461 h 9897"/>
                <a:gd name="connsiteX54" fmla="*/ 0 w 10000"/>
                <a:gd name="connsiteY54" fmla="*/ 5567 h 9897"/>
                <a:gd name="connsiteX55" fmla="*/ 0 w 10000"/>
                <a:gd name="connsiteY55" fmla="*/ 5671 h 9897"/>
                <a:gd name="connsiteX56" fmla="*/ 31 w 10000"/>
                <a:gd name="connsiteY56" fmla="*/ 5774 h 9897"/>
                <a:gd name="connsiteX57" fmla="*/ 61 w 10000"/>
                <a:gd name="connsiteY57" fmla="*/ 5876 h 9897"/>
                <a:gd name="connsiteX58" fmla="*/ 92 w 10000"/>
                <a:gd name="connsiteY58" fmla="*/ 5979 h 9897"/>
                <a:gd name="connsiteX59" fmla="*/ 123 w 10000"/>
                <a:gd name="connsiteY59" fmla="*/ 6082 h 9897"/>
                <a:gd name="connsiteX60" fmla="*/ 184 w 10000"/>
                <a:gd name="connsiteY60" fmla="*/ 6184 h 9897"/>
                <a:gd name="connsiteX61" fmla="*/ 215 w 10000"/>
                <a:gd name="connsiteY61" fmla="*/ 6287 h 9897"/>
                <a:gd name="connsiteX62" fmla="*/ 276 w 10000"/>
                <a:gd name="connsiteY62" fmla="*/ 6393 h 9897"/>
                <a:gd name="connsiteX63" fmla="*/ 337 w 10000"/>
                <a:gd name="connsiteY63" fmla="*/ 6492 h 9897"/>
                <a:gd name="connsiteX64" fmla="*/ 429 w 10000"/>
                <a:gd name="connsiteY64" fmla="*/ 6598 h 9897"/>
                <a:gd name="connsiteX65" fmla="*/ 491 w 10000"/>
                <a:gd name="connsiteY65" fmla="*/ 6701 h 9897"/>
                <a:gd name="connsiteX66" fmla="*/ 583 w 10000"/>
                <a:gd name="connsiteY66" fmla="*/ 6804 h 9897"/>
                <a:gd name="connsiteX67" fmla="*/ 706 w 10000"/>
                <a:gd name="connsiteY67" fmla="*/ 6907 h 9897"/>
                <a:gd name="connsiteX68" fmla="*/ 798 w 10000"/>
                <a:gd name="connsiteY68" fmla="*/ 7010 h 9897"/>
                <a:gd name="connsiteX69" fmla="*/ 920 w 10000"/>
                <a:gd name="connsiteY69" fmla="*/ 7113 h 9897"/>
                <a:gd name="connsiteX70" fmla="*/ 1012 w 10000"/>
                <a:gd name="connsiteY70" fmla="*/ 7219 h 9897"/>
                <a:gd name="connsiteX71" fmla="*/ 1135 w 10000"/>
                <a:gd name="connsiteY71" fmla="*/ 7318 h 9897"/>
                <a:gd name="connsiteX72" fmla="*/ 1258 w 10000"/>
                <a:gd name="connsiteY72" fmla="*/ 7424 h 9897"/>
                <a:gd name="connsiteX73" fmla="*/ 1411 w 10000"/>
                <a:gd name="connsiteY73" fmla="*/ 7527 h 9897"/>
                <a:gd name="connsiteX74" fmla="*/ 1564 w 10000"/>
                <a:gd name="connsiteY74" fmla="*/ 7629 h 9897"/>
                <a:gd name="connsiteX75" fmla="*/ 1718 w 10000"/>
                <a:gd name="connsiteY75" fmla="*/ 7732 h 9897"/>
                <a:gd name="connsiteX76" fmla="*/ 1871 w 10000"/>
                <a:gd name="connsiteY76" fmla="*/ 7835 h 9897"/>
                <a:gd name="connsiteX77" fmla="*/ 2025 w 10000"/>
                <a:gd name="connsiteY77" fmla="*/ 7937 h 9897"/>
                <a:gd name="connsiteX78" fmla="*/ 2209 w 10000"/>
                <a:gd name="connsiteY78" fmla="*/ 8040 h 9897"/>
                <a:gd name="connsiteX79" fmla="*/ 2393 w 10000"/>
                <a:gd name="connsiteY79" fmla="*/ 8144 h 9897"/>
                <a:gd name="connsiteX80" fmla="*/ 2577 w 10000"/>
                <a:gd name="connsiteY80" fmla="*/ 8250 h 9897"/>
                <a:gd name="connsiteX81" fmla="*/ 2761 w 10000"/>
                <a:gd name="connsiteY81" fmla="*/ 8349 h 9897"/>
                <a:gd name="connsiteX82" fmla="*/ 2975 w 10000"/>
                <a:gd name="connsiteY82" fmla="*/ 8455 h 9897"/>
                <a:gd name="connsiteX83" fmla="*/ 3190 w 10000"/>
                <a:gd name="connsiteY83" fmla="*/ 8558 h 9897"/>
                <a:gd name="connsiteX84" fmla="*/ 3405 w 10000"/>
                <a:gd name="connsiteY84" fmla="*/ 8661 h 9897"/>
                <a:gd name="connsiteX85" fmla="*/ 3620 w 10000"/>
                <a:gd name="connsiteY85" fmla="*/ 8763 h 9897"/>
                <a:gd name="connsiteX86" fmla="*/ 3865 w 10000"/>
                <a:gd name="connsiteY86" fmla="*/ 8866 h 9897"/>
                <a:gd name="connsiteX87" fmla="*/ 4080 w 10000"/>
                <a:gd name="connsiteY87" fmla="*/ 8969 h 9897"/>
                <a:gd name="connsiteX88" fmla="*/ 4356 w 10000"/>
                <a:gd name="connsiteY88" fmla="*/ 9074 h 9897"/>
                <a:gd name="connsiteX89" fmla="*/ 4601 w 10000"/>
                <a:gd name="connsiteY89" fmla="*/ 9174 h 9897"/>
                <a:gd name="connsiteX90" fmla="*/ 4877 w 10000"/>
                <a:gd name="connsiteY90" fmla="*/ 9280 h 9897"/>
                <a:gd name="connsiteX91" fmla="*/ 5123 w 10000"/>
                <a:gd name="connsiteY91" fmla="*/ 9384 h 9897"/>
                <a:gd name="connsiteX92" fmla="*/ 5429 w 10000"/>
                <a:gd name="connsiteY92" fmla="*/ 9486 h 9897"/>
                <a:gd name="connsiteX93" fmla="*/ 5706 w 10000"/>
                <a:gd name="connsiteY93" fmla="*/ 9589 h 9897"/>
                <a:gd name="connsiteX94" fmla="*/ 6012 w 10000"/>
                <a:gd name="connsiteY94" fmla="*/ 9692 h 9897"/>
                <a:gd name="connsiteX95" fmla="*/ 6288 w 10000"/>
                <a:gd name="connsiteY95" fmla="*/ 9794 h 9897"/>
                <a:gd name="connsiteX96" fmla="*/ 6626 w 10000"/>
                <a:gd name="connsiteY96" fmla="*/ 9897 h 9897"/>
                <a:gd name="connsiteX0" fmla="*/ 10000 w 10000"/>
                <a:gd name="connsiteY0" fmla="*/ 0 h 10000"/>
                <a:gd name="connsiteX1" fmla="*/ 9601 w 10000"/>
                <a:gd name="connsiteY1" fmla="*/ 104 h 10000"/>
                <a:gd name="connsiteX2" fmla="*/ 9264 w 10000"/>
                <a:gd name="connsiteY2" fmla="*/ 207 h 10000"/>
                <a:gd name="connsiteX3" fmla="*/ 8865 w 10000"/>
                <a:gd name="connsiteY3" fmla="*/ 311 h 10000"/>
                <a:gd name="connsiteX4" fmla="*/ 8497 w 10000"/>
                <a:gd name="connsiteY4" fmla="*/ 415 h 10000"/>
                <a:gd name="connsiteX5" fmla="*/ 8129 w 10000"/>
                <a:gd name="connsiteY5" fmla="*/ 518 h 10000"/>
                <a:gd name="connsiteX6" fmla="*/ 7791 w 10000"/>
                <a:gd name="connsiteY6" fmla="*/ 626 h 10000"/>
                <a:gd name="connsiteX7" fmla="*/ 7454 w 10000"/>
                <a:gd name="connsiteY7" fmla="*/ 727 h 10000"/>
                <a:gd name="connsiteX8" fmla="*/ 7147 w 10000"/>
                <a:gd name="connsiteY8" fmla="*/ 835 h 10000"/>
                <a:gd name="connsiteX9" fmla="*/ 6779 w 10000"/>
                <a:gd name="connsiteY9" fmla="*/ 938 h 10000"/>
                <a:gd name="connsiteX10" fmla="*/ 6472 w 10000"/>
                <a:gd name="connsiteY10" fmla="*/ 1042 h 10000"/>
                <a:gd name="connsiteX11" fmla="*/ 6166 w 10000"/>
                <a:gd name="connsiteY11" fmla="*/ 1146 h 10000"/>
                <a:gd name="connsiteX12" fmla="*/ 5859 w 10000"/>
                <a:gd name="connsiteY12" fmla="*/ 1249 h 10000"/>
                <a:gd name="connsiteX13" fmla="*/ 5583 w 10000"/>
                <a:gd name="connsiteY13" fmla="*/ 1353 h 10000"/>
                <a:gd name="connsiteX14" fmla="*/ 5307 w 10000"/>
                <a:gd name="connsiteY14" fmla="*/ 1457 h 10000"/>
                <a:gd name="connsiteX15" fmla="*/ 5031 w 10000"/>
                <a:gd name="connsiteY15" fmla="*/ 1560 h 10000"/>
                <a:gd name="connsiteX16" fmla="*/ 4755 w 10000"/>
                <a:gd name="connsiteY16" fmla="*/ 1667 h 10000"/>
                <a:gd name="connsiteX17" fmla="*/ 4479 w 10000"/>
                <a:gd name="connsiteY17" fmla="*/ 1768 h 10000"/>
                <a:gd name="connsiteX18" fmla="*/ 4264 w 10000"/>
                <a:gd name="connsiteY18" fmla="*/ 1875 h 10000"/>
                <a:gd name="connsiteX19" fmla="*/ 4018 w 10000"/>
                <a:gd name="connsiteY19" fmla="*/ 1979 h 10000"/>
                <a:gd name="connsiteX20" fmla="*/ 3742 w 10000"/>
                <a:gd name="connsiteY20" fmla="*/ 2083 h 10000"/>
                <a:gd name="connsiteX21" fmla="*/ 3528 w 10000"/>
                <a:gd name="connsiteY21" fmla="*/ 2188 h 10000"/>
                <a:gd name="connsiteX22" fmla="*/ 3313 w 10000"/>
                <a:gd name="connsiteY22" fmla="*/ 2292 h 10000"/>
                <a:gd name="connsiteX23" fmla="*/ 3098 w 10000"/>
                <a:gd name="connsiteY23" fmla="*/ 2395 h 10000"/>
                <a:gd name="connsiteX24" fmla="*/ 2914 w 10000"/>
                <a:gd name="connsiteY24" fmla="*/ 2499 h 10000"/>
                <a:gd name="connsiteX25" fmla="*/ 2699 w 10000"/>
                <a:gd name="connsiteY25" fmla="*/ 2603 h 10000"/>
                <a:gd name="connsiteX26" fmla="*/ 2485 w 10000"/>
                <a:gd name="connsiteY26" fmla="*/ 2709 h 10000"/>
                <a:gd name="connsiteX27" fmla="*/ 2331 w 10000"/>
                <a:gd name="connsiteY27" fmla="*/ 2813 h 10000"/>
                <a:gd name="connsiteX28" fmla="*/ 2147 w 10000"/>
                <a:gd name="connsiteY28" fmla="*/ 2917 h 10000"/>
                <a:gd name="connsiteX29" fmla="*/ 1963 w 10000"/>
                <a:gd name="connsiteY29" fmla="*/ 3021 h 10000"/>
                <a:gd name="connsiteX30" fmla="*/ 1779 w 10000"/>
                <a:gd name="connsiteY30" fmla="*/ 3124 h 10000"/>
                <a:gd name="connsiteX31" fmla="*/ 1656 w 10000"/>
                <a:gd name="connsiteY31" fmla="*/ 3229 h 10000"/>
                <a:gd name="connsiteX32" fmla="*/ 1503 w 10000"/>
                <a:gd name="connsiteY32" fmla="*/ 3333 h 10000"/>
                <a:gd name="connsiteX33" fmla="*/ 1350 w 10000"/>
                <a:gd name="connsiteY33" fmla="*/ 3436 h 10000"/>
                <a:gd name="connsiteX34" fmla="*/ 1227 w 10000"/>
                <a:gd name="connsiteY34" fmla="*/ 3543 h 10000"/>
                <a:gd name="connsiteX35" fmla="*/ 1104 w 10000"/>
                <a:gd name="connsiteY35" fmla="*/ 3645 h 10000"/>
                <a:gd name="connsiteX36" fmla="*/ 982 w 10000"/>
                <a:gd name="connsiteY36" fmla="*/ 3752 h 10000"/>
                <a:gd name="connsiteX37" fmla="*/ 859 w 10000"/>
                <a:gd name="connsiteY37" fmla="*/ 3855 h 10000"/>
                <a:gd name="connsiteX38" fmla="*/ 736 w 10000"/>
                <a:gd name="connsiteY38" fmla="*/ 3959 h 10000"/>
                <a:gd name="connsiteX39" fmla="*/ 644 w 10000"/>
                <a:gd name="connsiteY39" fmla="*/ 4063 h 10000"/>
                <a:gd name="connsiteX40" fmla="*/ 552 w 10000"/>
                <a:gd name="connsiteY40" fmla="*/ 4166 h 10000"/>
                <a:gd name="connsiteX41" fmla="*/ 491 w 10000"/>
                <a:gd name="connsiteY41" fmla="*/ 4270 h 10000"/>
                <a:gd name="connsiteX42" fmla="*/ 399 w 10000"/>
                <a:gd name="connsiteY42" fmla="*/ 4374 h 10000"/>
                <a:gd name="connsiteX43" fmla="*/ 337 w 10000"/>
                <a:gd name="connsiteY43" fmla="*/ 4478 h 10000"/>
                <a:gd name="connsiteX44" fmla="*/ 276 w 10000"/>
                <a:gd name="connsiteY44" fmla="*/ 4585 h 10000"/>
                <a:gd name="connsiteX45" fmla="*/ 215 w 10000"/>
                <a:gd name="connsiteY45" fmla="*/ 4689 h 10000"/>
                <a:gd name="connsiteX46" fmla="*/ 153 w 10000"/>
                <a:gd name="connsiteY46" fmla="*/ 4793 h 10000"/>
                <a:gd name="connsiteX47" fmla="*/ 92 w 10000"/>
                <a:gd name="connsiteY47" fmla="*/ 4896 h 10000"/>
                <a:gd name="connsiteX48" fmla="*/ 61 w 10000"/>
                <a:gd name="connsiteY48" fmla="*/ 4999 h 10000"/>
                <a:gd name="connsiteX49" fmla="*/ 61 w 10000"/>
                <a:gd name="connsiteY49" fmla="*/ 5104 h 10000"/>
                <a:gd name="connsiteX50" fmla="*/ 0 w 10000"/>
                <a:gd name="connsiteY50" fmla="*/ 5207 h 10000"/>
                <a:gd name="connsiteX51" fmla="*/ 0 w 10000"/>
                <a:gd name="connsiteY51" fmla="*/ 5311 h 10000"/>
                <a:gd name="connsiteX52" fmla="*/ 0 w 10000"/>
                <a:gd name="connsiteY52" fmla="*/ 5418 h 10000"/>
                <a:gd name="connsiteX53" fmla="*/ 0 w 10000"/>
                <a:gd name="connsiteY53" fmla="*/ 5518 h 10000"/>
                <a:gd name="connsiteX54" fmla="*/ 0 w 10000"/>
                <a:gd name="connsiteY54" fmla="*/ 5625 h 10000"/>
                <a:gd name="connsiteX55" fmla="*/ 0 w 10000"/>
                <a:gd name="connsiteY55" fmla="*/ 5730 h 10000"/>
                <a:gd name="connsiteX56" fmla="*/ 31 w 10000"/>
                <a:gd name="connsiteY56" fmla="*/ 5834 h 10000"/>
                <a:gd name="connsiteX57" fmla="*/ 61 w 10000"/>
                <a:gd name="connsiteY57" fmla="*/ 5937 h 10000"/>
                <a:gd name="connsiteX58" fmla="*/ 92 w 10000"/>
                <a:gd name="connsiteY58" fmla="*/ 6041 h 10000"/>
                <a:gd name="connsiteX59" fmla="*/ 123 w 10000"/>
                <a:gd name="connsiteY59" fmla="*/ 6145 h 10000"/>
                <a:gd name="connsiteX60" fmla="*/ 184 w 10000"/>
                <a:gd name="connsiteY60" fmla="*/ 6248 h 10000"/>
                <a:gd name="connsiteX61" fmla="*/ 215 w 10000"/>
                <a:gd name="connsiteY61" fmla="*/ 6352 h 10000"/>
                <a:gd name="connsiteX62" fmla="*/ 276 w 10000"/>
                <a:gd name="connsiteY62" fmla="*/ 6460 h 10000"/>
                <a:gd name="connsiteX63" fmla="*/ 337 w 10000"/>
                <a:gd name="connsiteY63" fmla="*/ 6560 h 10000"/>
                <a:gd name="connsiteX64" fmla="*/ 429 w 10000"/>
                <a:gd name="connsiteY64" fmla="*/ 6667 h 10000"/>
                <a:gd name="connsiteX65" fmla="*/ 491 w 10000"/>
                <a:gd name="connsiteY65" fmla="*/ 6771 h 10000"/>
                <a:gd name="connsiteX66" fmla="*/ 583 w 10000"/>
                <a:gd name="connsiteY66" fmla="*/ 6875 h 10000"/>
                <a:gd name="connsiteX67" fmla="*/ 706 w 10000"/>
                <a:gd name="connsiteY67" fmla="*/ 6979 h 10000"/>
                <a:gd name="connsiteX68" fmla="*/ 798 w 10000"/>
                <a:gd name="connsiteY68" fmla="*/ 7083 h 10000"/>
                <a:gd name="connsiteX69" fmla="*/ 920 w 10000"/>
                <a:gd name="connsiteY69" fmla="*/ 7187 h 10000"/>
                <a:gd name="connsiteX70" fmla="*/ 1012 w 10000"/>
                <a:gd name="connsiteY70" fmla="*/ 7294 h 10000"/>
                <a:gd name="connsiteX71" fmla="*/ 1135 w 10000"/>
                <a:gd name="connsiteY71" fmla="*/ 7394 h 10000"/>
                <a:gd name="connsiteX72" fmla="*/ 1258 w 10000"/>
                <a:gd name="connsiteY72" fmla="*/ 7501 h 10000"/>
                <a:gd name="connsiteX73" fmla="*/ 1411 w 10000"/>
                <a:gd name="connsiteY73" fmla="*/ 7605 h 10000"/>
                <a:gd name="connsiteX74" fmla="*/ 1564 w 10000"/>
                <a:gd name="connsiteY74" fmla="*/ 7708 h 10000"/>
                <a:gd name="connsiteX75" fmla="*/ 1718 w 10000"/>
                <a:gd name="connsiteY75" fmla="*/ 7812 h 10000"/>
                <a:gd name="connsiteX76" fmla="*/ 1871 w 10000"/>
                <a:gd name="connsiteY76" fmla="*/ 7917 h 10000"/>
                <a:gd name="connsiteX77" fmla="*/ 2025 w 10000"/>
                <a:gd name="connsiteY77" fmla="*/ 8020 h 10000"/>
                <a:gd name="connsiteX78" fmla="*/ 2209 w 10000"/>
                <a:gd name="connsiteY78" fmla="*/ 8124 h 10000"/>
                <a:gd name="connsiteX79" fmla="*/ 2393 w 10000"/>
                <a:gd name="connsiteY79" fmla="*/ 8229 h 10000"/>
                <a:gd name="connsiteX80" fmla="*/ 2577 w 10000"/>
                <a:gd name="connsiteY80" fmla="*/ 8336 h 10000"/>
                <a:gd name="connsiteX81" fmla="*/ 2761 w 10000"/>
                <a:gd name="connsiteY81" fmla="*/ 8436 h 10000"/>
                <a:gd name="connsiteX82" fmla="*/ 2975 w 10000"/>
                <a:gd name="connsiteY82" fmla="*/ 8543 h 10000"/>
                <a:gd name="connsiteX83" fmla="*/ 3190 w 10000"/>
                <a:gd name="connsiteY83" fmla="*/ 8647 h 10000"/>
                <a:gd name="connsiteX84" fmla="*/ 3405 w 10000"/>
                <a:gd name="connsiteY84" fmla="*/ 8751 h 10000"/>
                <a:gd name="connsiteX85" fmla="*/ 3620 w 10000"/>
                <a:gd name="connsiteY85" fmla="*/ 8854 h 10000"/>
                <a:gd name="connsiteX86" fmla="*/ 3865 w 10000"/>
                <a:gd name="connsiteY86" fmla="*/ 8958 h 10000"/>
                <a:gd name="connsiteX87" fmla="*/ 4080 w 10000"/>
                <a:gd name="connsiteY87" fmla="*/ 9062 h 10000"/>
                <a:gd name="connsiteX88" fmla="*/ 4356 w 10000"/>
                <a:gd name="connsiteY88" fmla="*/ 9168 h 10000"/>
                <a:gd name="connsiteX89" fmla="*/ 4601 w 10000"/>
                <a:gd name="connsiteY89" fmla="*/ 9269 h 10000"/>
                <a:gd name="connsiteX90" fmla="*/ 4877 w 10000"/>
                <a:gd name="connsiteY90" fmla="*/ 9377 h 10000"/>
                <a:gd name="connsiteX91" fmla="*/ 5123 w 10000"/>
                <a:gd name="connsiteY91" fmla="*/ 9482 h 10000"/>
                <a:gd name="connsiteX92" fmla="*/ 5429 w 10000"/>
                <a:gd name="connsiteY92" fmla="*/ 9585 h 10000"/>
                <a:gd name="connsiteX93" fmla="*/ 5706 w 10000"/>
                <a:gd name="connsiteY93" fmla="*/ 9689 h 10000"/>
                <a:gd name="connsiteX94" fmla="*/ 6012 w 10000"/>
                <a:gd name="connsiteY94" fmla="*/ 9793 h 10000"/>
                <a:gd name="connsiteX95" fmla="*/ 6288 w 10000"/>
                <a:gd name="connsiteY95" fmla="*/ 9896 h 10000"/>
                <a:gd name="connsiteX96" fmla="*/ 6626 w 10000"/>
                <a:gd name="connsiteY96" fmla="*/ 10000 h 10000"/>
                <a:gd name="connsiteX0" fmla="*/ 10000 w 10000"/>
                <a:gd name="connsiteY0" fmla="*/ 0 h 9896"/>
                <a:gd name="connsiteX1" fmla="*/ 9601 w 10000"/>
                <a:gd name="connsiteY1" fmla="*/ 104 h 9896"/>
                <a:gd name="connsiteX2" fmla="*/ 9264 w 10000"/>
                <a:gd name="connsiteY2" fmla="*/ 207 h 9896"/>
                <a:gd name="connsiteX3" fmla="*/ 8865 w 10000"/>
                <a:gd name="connsiteY3" fmla="*/ 311 h 9896"/>
                <a:gd name="connsiteX4" fmla="*/ 8497 w 10000"/>
                <a:gd name="connsiteY4" fmla="*/ 415 h 9896"/>
                <a:gd name="connsiteX5" fmla="*/ 8129 w 10000"/>
                <a:gd name="connsiteY5" fmla="*/ 518 h 9896"/>
                <a:gd name="connsiteX6" fmla="*/ 7791 w 10000"/>
                <a:gd name="connsiteY6" fmla="*/ 626 h 9896"/>
                <a:gd name="connsiteX7" fmla="*/ 7454 w 10000"/>
                <a:gd name="connsiteY7" fmla="*/ 727 h 9896"/>
                <a:gd name="connsiteX8" fmla="*/ 7147 w 10000"/>
                <a:gd name="connsiteY8" fmla="*/ 835 h 9896"/>
                <a:gd name="connsiteX9" fmla="*/ 6779 w 10000"/>
                <a:gd name="connsiteY9" fmla="*/ 938 h 9896"/>
                <a:gd name="connsiteX10" fmla="*/ 6472 w 10000"/>
                <a:gd name="connsiteY10" fmla="*/ 1042 h 9896"/>
                <a:gd name="connsiteX11" fmla="*/ 6166 w 10000"/>
                <a:gd name="connsiteY11" fmla="*/ 1146 h 9896"/>
                <a:gd name="connsiteX12" fmla="*/ 5859 w 10000"/>
                <a:gd name="connsiteY12" fmla="*/ 1249 h 9896"/>
                <a:gd name="connsiteX13" fmla="*/ 5583 w 10000"/>
                <a:gd name="connsiteY13" fmla="*/ 1353 h 9896"/>
                <a:gd name="connsiteX14" fmla="*/ 5307 w 10000"/>
                <a:gd name="connsiteY14" fmla="*/ 1457 h 9896"/>
                <a:gd name="connsiteX15" fmla="*/ 5031 w 10000"/>
                <a:gd name="connsiteY15" fmla="*/ 1560 h 9896"/>
                <a:gd name="connsiteX16" fmla="*/ 4755 w 10000"/>
                <a:gd name="connsiteY16" fmla="*/ 1667 h 9896"/>
                <a:gd name="connsiteX17" fmla="*/ 4479 w 10000"/>
                <a:gd name="connsiteY17" fmla="*/ 1768 h 9896"/>
                <a:gd name="connsiteX18" fmla="*/ 4264 w 10000"/>
                <a:gd name="connsiteY18" fmla="*/ 1875 h 9896"/>
                <a:gd name="connsiteX19" fmla="*/ 4018 w 10000"/>
                <a:gd name="connsiteY19" fmla="*/ 1979 h 9896"/>
                <a:gd name="connsiteX20" fmla="*/ 3742 w 10000"/>
                <a:gd name="connsiteY20" fmla="*/ 2083 h 9896"/>
                <a:gd name="connsiteX21" fmla="*/ 3528 w 10000"/>
                <a:gd name="connsiteY21" fmla="*/ 2188 h 9896"/>
                <a:gd name="connsiteX22" fmla="*/ 3313 w 10000"/>
                <a:gd name="connsiteY22" fmla="*/ 2292 h 9896"/>
                <a:gd name="connsiteX23" fmla="*/ 3098 w 10000"/>
                <a:gd name="connsiteY23" fmla="*/ 2395 h 9896"/>
                <a:gd name="connsiteX24" fmla="*/ 2914 w 10000"/>
                <a:gd name="connsiteY24" fmla="*/ 2499 h 9896"/>
                <a:gd name="connsiteX25" fmla="*/ 2699 w 10000"/>
                <a:gd name="connsiteY25" fmla="*/ 2603 h 9896"/>
                <a:gd name="connsiteX26" fmla="*/ 2485 w 10000"/>
                <a:gd name="connsiteY26" fmla="*/ 2709 h 9896"/>
                <a:gd name="connsiteX27" fmla="*/ 2331 w 10000"/>
                <a:gd name="connsiteY27" fmla="*/ 2813 h 9896"/>
                <a:gd name="connsiteX28" fmla="*/ 2147 w 10000"/>
                <a:gd name="connsiteY28" fmla="*/ 2917 h 9896"/>
                <a:gd name="connsiteX29" fmla="*/ 1963 w 10000"/>
                <a:gd name="connsiteY29" fmla="*/ 3021 h 9896"/>
                <a:gd name="connsiteX30" fmla="*/ 1779 w 10000"/>
                <a:gd name="connsiteY30" fmla="*/ 3124 h 9896"/>
                <a:gd name="connsiteX31" fmla="*/ 1656 w 10000"/>
                <a:gd name="connsiteY31" fmla="*/ 3229 h 9896"/>
                <a:gd name="connsiteX32" fmla="*/ 1503 w 10000"/>
                <a:gd name="connsiteY32" fmla="*/ 3333 h 9896"/>
                <a:gd name="connsiteX33" fmla="*/ 1350 w 10000"/>
                <a:gd name="connsiteY33" fmla="*/ 3436 h 9896"/>
                <a:gd name="connsiteX34" fmla="*/ 1227 w 10000"/>
                <a:gd name="connsiteY34" fmla="*/ 3543 h 9896"/>
                <a:gd name="connsiteX35" fmla="*/ 1104 w 10000"/>
                <a:gd name="connsiteY35" fmla="*/ 3645 h 9896"/>
                <a:gd name="connsiteX36" fmla="*/ 982 w 10000"/>
                <a:gd name="connsiteY36" fmla="*/ 3752 h 9896"/>
                <a:gd name="connsiteX37" fmla="*/ 859 w 10000"/>
                <a:gd name="connsiteY37" fmla="*/ 3855 h 9896"/>
                <a:gd name="connsiteX38" fmla="*/ 736 w 10000"/>
                <a:gd name="connsiteY38" fmla="*/ 3959 h 9896"/>
                <a:gd name="connsiteX39" fmla="*/ 644 w 10000"/>
                <a:gd name="connsiteY39" fmla="*/ 4063 h 9896"/>
                <a:gd name="connsiteX40" fmla="*/ 552 w 10000"/>
                <a:gd name="connsiteY40" fmla="*/ 4166 h 9896"/>
                <a:gd name="connsiteX41" fmla="*/ 491 w 10000"/>
                <a:gd name="connsiteY41" fmla="*/ 4270 h 9896"/>
                <a:gd name="connsiteX42" fmla="*/ 399 w 10000"/>
                <a:gd name="connsiteY42" fmla="*/ 4374 h 9896"/>
                <a:gd name="connsiteX43" fmla="*/ 337 w 10000"/>
                <a:gd name="connsiteY43" fmla="*/ 4478 h 9896"/>
                <a:gd name="connsiteX44" fmla="*/ 276 w 10000"/>
                <a:gd name="connsiteY44" fmla="*/ 4585 h 9896"/>
                <a:gd name="connsiteX45" fmla="*/ 215 w 10000"/>
                <a:gd name="connsiteY45" fmla="*/ 4689 h 9896"/>
                <a:gd name="connsiteX46" fmla="*/ 153 w 10000"/>
                <a:gd name="connsiteY46" fmla="*/ 4793 h 9896"/>
                <a:gd name="connsiteX47" fmla="*/ 92 w 10000"/>
                <a:gd name="connsiteY47" fmla="*/ 4896 h 9896"/>
                <a:gd name="connsiteX48" fmla="*/ 61 w 10000"/>
                <a:gd name="connsiteY48" fmla="*/ 4999 h 9896"/>
                <a:gd name="connsiteX49" fmla="*/ 61 w 10000"/>
                <a:gd name="connsiteY49" fmla="*/ 5104 h 9896"/>
                <a:gd name="connsiteX50" fmla="*/ 0 w 10000"/>
                <a:gd name="connsiteY50" fmla="*/ 5207 h 9896"/>
                <a:gd name="connsiteX51" fmla="*/ 0 w 10000"/>
                <a:gd name="connsiteY51" fmla="*/ 5311 h 9896"/>
                <a:gd name="connsiteX52" fmla="*/ 0 w 10000"/>
                <a:gd name="connsiteY52" fmla="*/ 5418 h 9896"/>
                <a:gd name="connsiteX53" fmla="*/ 0 w 10000"/>
                <a:gd name="connsiteY53" fmla="*/ 5518 h 9896"/>
                <a:gd name="connsiteX54" fmla="*/ 0 w 10000"/>
                <a:gd name="connsiteY54" fmla="*/ 5625 h 9896"/>
                <a:gd name="connsiteX55" fmla="*/ 0 w 10000"/>
                <a:gd name="connsiteY55" fmla="*/ 5730 h 9896"/>
                <a:gd name="connsiteX56" fmla="*/ 31 w 10000"/>
                <a:gd name="connsiteY56" fmla="*/ 5834 h 9896"/>
                <a:gd name="connsiteX57" fmla="*/ 61 w 10000"/>
                <a:gd name="connsiteY57" fmla="*/ 5937 h 9896"/>
                <a:gd name="connsiteX58" fmla="*/ 92 w 10000"/>
                <a:gd name="connsiteY58" fmla="*/ 6041 h 9896"/>
                <a:gd name="connsiteX59" fmla="*/ 123 w 10000"/>
                <a:gd name="connsiteY59" fmla="*/ 6145 h 9896"/>
                <a:gd name="connsiteX60" fmla="*/ 184 w 10000"/>
                <a:gd name="connsiteY60" fmla="*/ 6248 h 9896"/>
                <a:gd name="connsiteX61" fmla="*/ 215 w 10000"/>
                <a:gd name="connsiteY61" fmla="*/ 6352 h 9896"/>
                <a:gd name="connsiteX62" fmla="*/ 276 w 10000"/>
                <a:gd name="connsiteY62" fmla="*/ 6460 h 9896"/>
                <a:gd name="connsiteX63" fmla="*/ 337 w 10000"/>
                <a:gd name="connsiteY63" fmla="*/ 6560 h 9896"/>
                <a:gd name="connsiteX64" fmla="*/ 429 w 10000"/>
                <a:gd name="connsiteY64" fmla="*/ 6667 h 9896"/>
                <a:gd name="connsiteX65" fmla="*/ 491 w 10000"/>
                <a:gd name="connsiteY65" fmla="*/ 6771 h 9896"/>
                <a:gd name="connsiteX66" fmla="*/ 583 w 10000"/>
                <a:gd name="connsiteY66" fmla="*/ 6875 h 9896"/>
                <a:gd name="connsiteX67" fmla="*/ 706 w 10000"/>
                <a:gd name="connsiteY67" fmla="*/ 6979 h 9896"/>
                <a:gd name="connsiteX68" fmla="*/ 798 w 10000"/>
                <a:gd name="connsiteY68" fmla="*/ 7083 h 9896"/>
                <a:gd name="connsiteX69" fmla="*/ 920 w 10000"/>
                <a:gd name="connsiteY69" fmla="*/ 7187 h 9896"/>
                <a:gd name="connsiteX70" fmla="*/ 1012 w 10000"/>
                <a:gd name="connsiteY70" fmla="*/ 7294 h 9896"/>
                <a:gd name="connsiteX71" fmla="*/ 1135 w 10000"/>
                <a:gd name="connsiteY71" fmla="*/ 7394 h 9896"/>
                <a:gd name="connsiteX72" fmla="*/ 1258 w 10000"/>
                <a:gd name="connsiteY72" fmla="*/ 7501 h 9896"/>
                <a:gd name="connsiteX73" fmla="*/ 1411 w 10000"/>
                <a:gd name="connsiteY73" fmla="*/ 7605 h 9896"/>
                <a:gd name="connsiteX74" fmla="*/ 1564 w 10000"/>
                <a:gd name="connsiteY74" fmla="*/ 7708 h 9896"/>
                <a:gd name="connsiteX75" fmla="*/ 1718 w 10000"/>
                <a:gd name="connsiteY75" fmla="*/ 7812 h 9896"/>
                <a:gd name="connsiteX76" fmla="*/ 1871 w 10000"/>
                <a:gd name="connsiteY76" fmla="*/ 7917 h 9896"/>
                <a:gd name="connsiteX77" fmla="*/ 2025 w 10000"/>
                <a:gd name="connsiteY77" fmla="*/ 8020 h 9896"/>
                <a:gd name="connsiteX78" fmla="*/ 2209 w 10000"/>
                <a:gd name="connsiteY78" fmla="*/ 8124 h 9896"/>
                <a:gd name="connsiteX79" fmla="*/ 2393 w 10000"/>
                <a:gd name="connsiteY79" fmla="*/ 8229 h 9896"/>
                <a:gd name="connsiteX80" fmla="*/ 2577 w 10000"/>
                <a:gd name="connsiteY80" fmla="*/ 8336 h 9896"/>
                <a:gd name="connsiteX81" fmla="*/ 2761 w 10000"/>
                <a:gd name="connsiteY81" fmla="*/ 8436 h 9896"/>
                <a:gd name="connsiteX82" fmla="*/ 2975 w 10000"/>
                <a:gd name="connsiteY82" fmla="*/ 8543 h 9896"/>
                <a:gd name="connsiteX83" fmla="*/ 3190 w 10000"/>
                <a:gd name="connsiteY83" fmla="*/ 8647 h 9896"/>
                <a:gd name="connsiteX84" fmla="*/ 3405 w 10000"/>
                <a:gd name="connsiteY84" fmla="*/ 8751 h 9896"/>
                <a:gd name="connsiteX85" fmla="*/ 3620 w 10000"/>
                <a:gd name="connsiteY85" fmla="*/ 8854 h 9896"/>
                <a:gd name="connsiteX86" fmla="*/ 3865 w 10000"/>
                <a:gd name="connsiteY86" fmla="*/ 8958 h 9896"/>
                <a:gd name="connsiteX87" fmla="*/ 4080 w 10000"/>
                <a:gd name="connsiteY87" fmla="*/ 9062 h 9896"/>
                <a:gd name="connsiteX88" fmla="*/ 4356 w 10000"/>
                <a:gd name="connsiteY88" fmla="*/ 9168 h 9896"/>
                <a:gd name="connsiteX89" fmla="*/ 4601 w 10000"/>
                <a:gd name="connsiteY89" fmla="*/ 9269 h 9896"/>
                <a:gd name="connsiteX90" fmla="*/ 4877 w 10000"/>
                <a:gd name="connsiteY90" fmla="*/ 9377 h 9896"/>
                <a:gd name="connsiteX91" fmla="*/ 5123 w 10000"/>
                <a:gd name="connsiteY91" fmla="*/ 9482 h 9896"/>
                <a:gd name="connsiteX92" fmla="*/ 5429 w 10000"/>
                <a:gd name="connsiteY92" fmla="*/ 9585 h 9896"/>
                <a:gd name="connsiteX93" fmla="*/ 5706 w 10000"/>
                <a:gd name="connsiteY93" fmla="*/ 9689 h 9896"/>
                <a:gd name="connsiteX94" fmla="*/ 6012 w 10000"/>
                <a:gd name="connsiteY94" fmla="*/ 9793 h 9896"/>
                <a:gd name="connsiteX95" fmla="*/ 6288 w 10000"/>
                <a:gd name="connsiteY95" fmla="*/ 9896 h 9896"/>
                <a:gd name="connsiteX0" fmla="*/ 10000 w 10000"/>
                <a:gd name="connsiteY0" fmla="*/ 0 h 10035"/>
                <a:gd name="connsiteX1" fmla="*/ 9601 w 10000"/>
                <a:gd name="connsiteY1" fmla="*/ 105 h 10035"/>
                <a:gd name="connsiteX2" fmla="*/ 9264 w 10000"/>
                <a:gd name="connsiteY2" fmla="*/ 209 h 10035"/>
                <a:gd name="connsiteX3" fmla="*/ 8865 w 10000"/>
                <a:gd name="connsiteY3" fmla="*/ 314 h 10035"/>
                <a:gd name="connsiteX4" fmla="*/ 8497 w 10000"/>
                <a:gd name="connsiteY4" fmla="*/ 419 h 10035"/>
                <a:gd name="connsiteX5" fmla="*/ 8129 w 10000"/>
                <a:gd name="connsiteY5" fmla="*/ 523 h 10035"/>
                <a:gd name="connsiteX6" fmla="*/ 7791 w 10000"/>
                <a:gd name="connsiteY6" fmla="*/ 633 h 10035"/>
                <a:gd name="connsiteX7" fmla="*/ 7454 w 10000"/>
                <a:gd name="connsiteY7" fmla="*/ 735 h 10035"/>
                <a:gd name="connsiteX8" fmla="*/ 7147 w 10000"/>
                <a:gd name="connsiteY8" fmla="*/ 844 h 10035"/>
                <a:gd name="connsiteX9" fmla="*/ 6779 w 10000"/>
                <a:gd name="connsiteY9" fmla="*/ 948 h 10035"/>
                <a:gd name="connsiteX10" fmla="*/ 6472 w 10000"/>
                <a:gd name="connsiteY10" fmla="*/ 1053 h 10035"/>
                <a:gd name="connsiteX11" fmla="*/ 6166 w 10000"/>
                <a:gd name="connsiteY11" fmla="*/ 1158 h 10035"/>
                <a:gd name="connsiteX12" fmla="*/ 5859 w 10000"/>
                <a:gd name="connsiteY12" fmla="*/ 1262 h 10035"/>
                <a:gd name="connsiteX13" fmla="*/ 5583 w 10000"/>
                <a:gd name="connsiteY13" fmla="*/ 1367 h 10035"/>
                <a:gd name="connsiteX14" fmla="*/ 5307 w 10000"/>
                <a:gd name="connsiteY14" fmla="*/ 1472 h 10035"/>
                <a:gd name="connsiteX15" fmla="*/ 5031 w 10000"/>
                <a:gd name="connsiteY15" fmla="*/ 1576 h 10035"/>
                <a:gd name="connsiteX16" fmla="*/ 4755 w 10000"/>
                <a:gd name="connsiteY16" fmla="*/ 1685 h 10035"/>
                <a:gd name="connsiteX17" fmla="*/ 4479 w 10000"/>
                <a:gd name="connsiteY17" fmla="*/ 1787 h 10035"/>
                <a:gd name="connsiteX18" fmla="*/ 4264 w 10000"/>
                <a:gd name="connsiteY18" fmla="*/ 1895 h 10035"/>
                <a:gd name="connsiteX19" fmla="*/ 4018 w 10000"/>
                <a:gd name="connsiteY19" fmla="*/ 2000 h 10035"/>
                <a:gd name="connsiteX20" fmla="*/ 3742 w 10000"/>
                <a:gd name="connsiteY20" fmla="*/ 2105 h 10035"/>
                <a:gd name="connsiteX21" fmla="*/ 3528 w 10000"/>
                <a:gd name="connsiteY21" fmla="*/ 2211 h 10035"/>
                <a:gd name="connsiteX22" fmla="*/ 3313 w 10000"/>
                <a:gd name="connsiteY22" fmla="*/ 2316 h 10035"/>
                <a:gd name="connsiteX23" fmla="*/ 3098 w 10000"/>
                <a:gd name="connsiteY23" fmla="*/ 2420 h 10035"/>
                <a:gd name="connsiteX24" fmla="*/ 2914 w 10000"/>
                <a:gd name="connsiteY24" fmla="*/ 2525 h 10035"/>
                <a:gd name="connsiteX25" fmla="*/ 2699 w 10000"/>
                <a:gd name="connsiteY25" fmla="*/ 2630 h 10035"/>
                <a:gd name="connsiteX26" fmla="*/ 2485 w 10000"/>
                <a:gd name="connsiteY26" fmla="*/ 2737 h 10035"/>
                <a:gd name="connsiteX27" fmla="*/ 2331 w 10000"/>
                <a:gd name="connsiteY27" fmla="*/ 2843 h 10035"/>
                <a:gd name="connsiteX28" fmla="*/ 2147 w 10000"/>
                <a:gd name="connsiteY28" fmla="*/ 2948 h 10035"/>
                <a:gd name="connsiteX29" fmla="*/ 1963 w 10000"/>
                <a:gd name="connsiteY29" fmla="*/ 3053 h 10035"/>
                <a:gd name="connsiteX30" fmla="*/ 1779 w 10000"/>
                <a:gd name="connsiteY30" fmla="*/ 3157 h 10035"/>
                <a:gd name="connsiteX31" fmla="*/ 1656 w 10000"/>
                <a:gd name="connsiteY31" fmla="*/ 3263 h 10035"/>
                <a:gd name="connsiteX32" fmla="*/ 1503 w 10000"/>
                <a:gd name="connsiteY32" fmla="*/ 3368 h 10035"/>
                <a:gd name="connsiteX33" fmla="*/ 1350 w 10000"/>
                <a:gd name="connsiteY33" fmla="*/ 3472 h 10035"/>
                <a:gd name="connsiteX34" fmla="*/ 1227 w 10000"/>
                <a:gd name="connsiteY34" fmla="*/ 3580 h 10035"/>
                <a:gd name="connsiteX35" fmla="*/ 1104 w 10000"/>
                <a:gd name="connsiteY35" fmla="*/ 3683 h 10035"/>
                <a:gd name="connsiteX36" fmla="*/ 982 w 10000"/>
                <a:gd name="connsiteY36" fmla="*/ 3791 h 10035"/>
                <a:gd name="connsiteX37" fmla="*/ 859 w 10000"/>
                <a:gd name="connsiteY37" fmla="*/ 3896 h 10035"/>
                <a:gd name="connsiteX38" fmla="*/ 736 w 10000"/>
                <a:gd name="connsiteY38" fmla="*/ 4001 h 10035"/>
                <a:gd name="connsiteX39" fmla="*/ 644 w 10000"/>
                <a:gd name="connsiteY39" fmla="*/ 4106 h 10035"/>
                <a:gd name="connsiteX40" fmla="*/ 552 w 10000"/>
                <a:gd name="connsiteY40" fmla="*/ 4210 h 10035"/>
                <a:gd name="connsiteX41" fmla="*/ 491 w 10000"/>
                <a:gd name="connsiteY41" fmla="*/ 4315 h 10035"/>
                <a:gd name="connsiteX42" fmla="*/ 399 w 10000"/>
                <a:gd name="connsiteY42" fmla="*/ 4420 h 10035"/>
                <a:gd name="connsiteX43" fmla="*/ 337 w 10000"/>
                <a:gd name="connsiteY43" fmla="*/ 4525 h 10035"/>
                <a:gd name="connsiteX44" fmla="*/ 276 w 10000"/>
                <a:gd name="connsiteY44" fmla="*/ 4633 h 10035"/>
                <a:gd name="connsiteX45" fmla="*/ 215 w 10000"/>
                <a:gd name="connsiteY45" fmla="*/ 4738 h 10035"/>
                <a:gd name="connsiteX46" fmla="*/ 153 w 10000"/>
                <a:gd name="connsiteY46" fmla="*/ 4843 h 10035"/>
                <a:gd name="connsiteX47" fmla="*/ 92 w 10000"/>
                <a:gd name="connsiteY47" fmla="*/ 4947 h 10035"/>
                <a:gd name="connsiteX48" fmla="*/ 61 w 10000"/>
                <a:gd name="connsiteY48" fmla="*/ 5052 h 10035"/>
                <a:gd name="connsiteX49" fmla="*/ 61 w 10000"/>
                <a:gd name="connsiteY49" fmla="*/ 5158 h 10035"/>
                <a:gd name="connsiteX50" fmla="*/ 0 w 10000"/>
                <a:gd name="connsiteY50" fmla="*/ 5262 h 10035"/>
                <a:gd name="connsiteX51" fmla="*/ 0 w 10000"/>
                <a:gd name="connsiteY51" fmla="*/ 5367 h 10035"/>
                <a:gd name="connsiteX52" fmla="*/ 0 w 10000"/>
                <a:gd name="connsiteY52" fmla="*/ 5475 h 10035"/>
                <a:gd name="connsiteX53" fmla="*/ 0 w 10000"/>
                <a:gd name="connsiteY53" fmla="*/ 5576 h 10035"/>
                <a:gd name="connsiteX54" fmla="*/ 0 w 10000"/>
                <a:gd name="connsiteY54" fmla="*/ 5684 h 10035"/>
                <a:gd name="connsiteX55" fmla="*/ 0 w 10000"/>
                <a:gd name="connsiteY55" fmla="*/ 5790 h 10035"/>
                <a:gd name="connsiteX56" fmla="*/ 31 w 10000"/>
                <a:gd name="connsiteY56" fmla="*/ 5895 h 10035"/>
                <a:gd name="connsiteX57" fmla="*/ 61 w 10000"/>
                <a:gd name="connsiteY57" fmla="*/ 5999 h 10035"/>
                <a:gd name="connsiteX58" fmla="*/ 92 w 10000"/>
                <a:gd name="connsiteY58" fmla="*/ 6104 h 10035"/>
                <a:gd name="connsiteX59" fmla="*/ 123 w 10000"/>
                <a:gd name="connsiteY59" fmla="*/ 6210 h 10035"/>
                <a:gd name="connsiteX60" fmla="*/ 184 w 10000"/>
                <a:gd name="connsiteY60" fmla="*/ 6314 h 10035"/>
                <a:gd name="connsiteX61" fmla="*/ 215 w 10000"/>
                <a:gd name="connsiteY61" fmla="*/ 6419 h 10035"/>
                <a:gd name="connsiteX62" fmla="*/ 276 w 10000"/>
                <a:gd name="connsiteY62" fmla="*/ 6528 h 10035"/>
                <a:gd name="connsiteX63" fmla="*/ 337 w 10000"/>
                <a:gd name="connsiteY63" fmla="*/ 6629 h 10035"/>
                <a:gd name="connsiteX64" fmla="*/ 429 w 10000"/>
                <a:gd name="connsiteY64" fmla="*/ 6737 h 10035"/>
                <a:gd name="connsiteX65" fmla="*/ 491 w 10000"/>
                <a:gd name="connsiteY65" fmla="*/ 6842 h 10035"/>
                <a:gd name="connsiteX66" fmla="*/ 583 w 10000"/>
                <a:gd name="connsiteY66" fmla="*/ 6947 h 10035"/>
                <a:gd name="connsiteX67" fmla="*/ 706 w 10000"/>
                <a:gd name="connsiteY67" fmla="*/ 7052 h 10035"/>
                <a:gd name="connsiteX68" fmla="*/ 798 w 10000"/>
                <a:gd name="connsiteY68" fmla="*/ 7157 h 10035"/>
                <a:gd name="connsiteX69" fmla="*/ 920 w 10000"/>
                <a:gd name="connsiteY69" fmla="*/ 7263 h 10035"/>
                <a:gd name="connsiteX70" fmla="*/ 1012 w 10000"/>
                <a:gd name="connsiteY70" fmla="*/ 7371 h 10035"/>
                <a:gd name="connsiteX71" fmla="*/ 1135 w 10000"/>
                <a:gd name="connsiteY71" fmla="*/ 7472 h 10035"/>
                <a:gd name="connsiteX72" fmla="*/ 1258 w 10000"/>
                <a:gd name="connsiteY72" fmla="*/ 7580 h 10035"/>
                <a:gd name="connsiteX73" fmla="*/ 1411 w 10000"/>
                <a:gd name="connsiteY73" fmla="*/ 7685 h 10035"/>
                <a:gd name="connsiteX74" fmla="*/ 1564 w 10000"/>
                <a:gd name="connsiteY74" fmla="*/ 7789 h 10035"/>
                <a:gd name="connsiteX75" fmla="*/ 1718 w 10000"/>
                <a:gd name="connsiteY75" fmla="*/ 7894 h 10035"/>
                <a:gd name="connsiteX76" fmla="*/ 1871 w 10000"/>
                <a:gd name="connsiteY76" fmla="*/ 8000 h 10035"/>
                <a:gd name="connsiteX77" fmla="*/ 2025 w 10000"/>
                <a:gd name="connsiteY77" fmla="*/ 8104 h 10035"/>
                <a:gd name="connsiteX78" fmla="*/ 2209 w 10000"/>
                <a:gd name="connsiteY78" fmla="*/ 8209 h 10035"/>
                <a:gd name="connsiteX79" fmla="*/ 2393 w 10000"/>
                <a:gd name="connsiteY79" fmla="*/ 8315 h 10035"/>
                <a:gd name="connsiteX80" fmla="*/ 2577 w 10000"/>
                <a:gd name="connsiteY80" fmla="*/ 8424 h 10035"/>
                <a:gd name="connsiteX81" fmla="*/ 2761 w 10000"/>
                <a:gd name="connsiteY81" fmla="*/ 8525 h 10035"/>
                <a:gd name="connsiteX82" fmla="*/ 2975 w 10000"/>
                <a:gd name="connsiteY82" fmla="*/ 8633 h 10035"/>
                <a:gd name="connsiteX83" fmla="*/ 3190 w 10000"/>
                <a:gd name="connsiteY83" fmla="*/ 8738 h 10035"/>
                <a:gd name="connsiteX84" fmla="*/ 3405 w 10000"/>
                <a:gd name="connsiteY84" fmla="*/ 8843 h 10035"/>
                <a:gd name="connsiteX85" fmla="*/ 3620 w 10000"/>
                <a:gd name="connsiteY85" fmla="*/ 8947 h 10035"/>
                <a:gd name="connsiteX86" fmla="*/ 3865 w 10000"/>
                <a:gd name="connsiteY86" fmla="*/ 9052 h 10035"/>
                <a:gd name="connsiteX87" fmla="*/ 4080 w 10000"/>
                <a:gd name="connsiteY87" fmla="*/ 9157 h 10035"/>
                <a:gd name="connsiteX88" fmla="*/ 4356 w 10000"/>
                <a:gd name="connsiteY88" fmla="*/ 9264 h 10035"/>
                <a:gd name="connsiteX89" fmla="*/ 4601 w 10000"/>
                <a:gd name="connsiteY89" fmla="*/ 9366 h 10035"/>
                <a:gd name="connsiteX90" fmla="*/ 4877 w 10000"/>
                <a:gd name="connsiteY90" fmla="*/ 9476 h 10035"/>
                <a:gd name="connsiteX91" fmla="*/ 5123 w 10000"/>
                <a:gd name="connsiteY91" fmla="*/ 9582 h 10035"/>
                <a:gd name="connsiteX92" fmla="*/ 5429 w 10000"/>
                <a:gd name="connsiteY92" fmla="*/ 9686 h 10035"/>
                <a:gd name="connsiteX93" fmla="*/ 5706 w 10000"/>
                <a:gd name="connsiteY93" fmla="*/ 9791 h 10035"/>
                <a:gd name="connsiteX94" fmla="*/ 6012 w 10000"/>
                <a:gd name="connsiteY94" fmla="*/ 9896 h 10035"/>
                <a:gd name="connsiteX95" fmla="*/ 6539 w 10000"/>
                <a:gd name="connsiteY95" fmla="*/ 10035 h 10035"/>
                <a:gd name="connsiteX0" fmla="*/ 10000 w 10000"/>
                <a:gd name="connsiteY0" fmla="*/ 0 h 9896"/>
                <a:gd name="connsiteX1" fmla="*/ 9601 w 10000"/>
                <a:gd name="connsiteY1" fmla="*/ 105 h 9896"/>
                <a:gd name="connsiteX2" fmla="*/ 9264 w 10000"/>
                <a:gd name="connsiteY2" fmla="*/ 209 h 9896"/>
                <a:gd name="connsiteX3" fmla="*/ 8865 w 10000"/>
                <a:gd name="connsiteY3" fmla="*/ 314 h 9896"/>
                <a:gd name="connsiteX4" fmla="*/ 8497 w 10000"/>
                <a:gd name="connsiteY4" fmla="*/ 419 h 9896"/>
                <a:gd name="connsiteX5" fmla="*/ 8129 w 10000"/>
                <a:gd name="connsiteY5" fmla="*/ 523 h 9896"/>
                <a:gd name="connsiteX6" fmla="*/ 7791 w 10000"/>
                <a:gd name="connsiteY6" fmla="*/ 633 h 9896"/>
                <a:gd name="connsiteX7" fmla="*/ 7454 w 10000"/>
                <a:gd name="connsiteY7" fmla="*/ 735 h 9896"/>
                <a:gd name="connsiteX8" fmla="*/ 7147 w 10000"/>
                <a:gd name="connsiteY8" fmla="*/ 844 h 9896"/>
                <a:gd name="connsiteX9" fmla="*/ 6779 w 10000"/>
                <a:gd name="connsiteY9" fmla="*/ 948 h 9896"/>
                <a:gd name="connsiteX10" fmla="*/ 6472 w 10000"/>
                <a:gd name="connsiteY10" fmla="*/ 1053 h 9896"/>
                <a:gd name="connsiteX11" fmla="*/ 6166 w 10000"/>
                <a:gd name="connsiteY11" fmla="*/ 1158 h 9896"/>
                <a:gd name="connsiteX12" fmla="*/ 5859 w 10000"/>
                <a:gd name="connsiteY12" fmla="*/ 1262 h 9896"/>
                <a:gd name="connsiteX13" fmla="*/ 5583 w 10000"/>
                <a:gd name="connsiteY13" fmla="*/ 1367 h 9896"/>
                <a:gd name="connsiteX14" fmla="*/ 5307 w 10000"/>
                <a:gd name="connsiteY14" fmla="*/ 1472 h 9896"/>
                <a:gd name="connsiteX15" fmla="*/ 5031 w 10000"/>
                <a:gd name="connsiteY15" fmla="*/ 1576 h 9896"/>
                <a:gd name="connsiteX16" fmla="*/ 4755 w 10000"/>
                <a:gd name="connsiteY16" fmla="*/ 1685 h 9896"/>
                <a:gd name="connsiteX17" fmla="*/ 4479 w 10000"/>
                <a:gd name="connsiteY17" fmla="*/ 1787 h 9896"/>
                <a:gd name="connsiteX18" fmla="*/ 4264 w 10000"/>
                <a:gd name="connsiteY18" fmla="*/ 1895 h 9896"/>
                <a:gd name="connsiteX19" fmla="*/ 4018 w 10000"/>
                <a:gd name="connsiteY19" fmla="*/ 2000 h 9896"/>
                <a:gd name="connsiteX20" fmla="*/ 3742 w 10000"/>
                <a:gd name="connsiteY20" fmla="*/ 2105 h 9896"/>
                <a:gd name="connsiteX21" fmla="*/ 3528 w 10000"/>
                <a:gd name="connsiteY21" fmla="*/ 2211 h 9896"/>
                <a:gd name="connsiteX22" fmla="*/ 3313 w 10000"/>
                <a:gd name="connsiteY22" fmla="*/ 2316 h 9896"/>
                <a:gd name="connsiteX23" fmla="*/ 3098 w 10000"/>
                <a:gd name="connsiteY23" fmla="*/ 2420 h 9896"/>
                <a:gd name="connsiteX24" fmla="*/ 2914 w 10000"/>
                <a:gd name="connsiteY24" fmla="*/ 2525 h 9896"/>
                <a:gd name="connsiteX25" fmla="*/ 2699 w 10000"/>
                <a:gd name="connsiteY25" fmla="*/ 2630 h 9896"/>
                <a:gd name="connsiteX26" fmla="*/ 2485 w 10000"/>
                <a:gd name="connsiteY26" fmla="*/ 2737 h 9896"/>
                <a:gd name="connsiteX27" fmla="*/ 2331 w 10000"/>
                <a:gd name="connsiteY27" fmla="*/ 2843 h 9896"/>
                <a:gd name="connsiteX28" fmla="*/ 2147 w 10000"/>
                <a:gd name="connsiteY28" fmla="*/ 2948 h 9896"/>
                <a:gd name="connsiteX29" fmla="*/ 1963 w 10000"/>
                <a:gd name="connsiteY29" fmla="*/ 3053 h 9896"/>
                <a:gd name="connsiteX30" fmla="*/ 1779 w 10000"/>
                <a:gd name="connsiteY30" fmla="*/ 3157 h 9896"/>
                <a:gd name="connsiteX31" fmla="*/ 1656 w 10000"/>
                <a:gd name="connsiteY31" fmla="*/ 3263 h 9896"/>
                <a:gd name="connsiteX32" fmla="*/ 1503 w 10000"/>
                <a:gd name="connsiteY32" fmla="*/ 3368 h 9896"/>
                <a:gd name="connsiteX33" fmla="*/ 1350 w 10000"/>
                <a:gd name="connsiteY33" fmla="*/ 3472 h 9896"/>
                <a:gd name="connsiteX34" fmla="*/ 1227 w 10000"/>
                <a:gd name="connsiteY34" fmla="*/ 3580 h 9896"/>
                <a:gd name="connsiteX35" fmla="*/ 1104 w 10000"/>
                <a:gd name="connsiteY35" fmla="*/ 3683 h 9896"/>
                <a:gd name="connsiteX36" fmla="*/ 982 w 10000"/>
                <a:gd name="connsiteY36" fmla="*/ 3791 h 9896"/>
                <a:gd name="connsiteX37" fmla="*/ 859 w 10000"/>
                <a:gd name="connsiteY37" fmla="*/ 3896 h 9896"/>
                <a:gd name="connsiteX38" fmla="*/ 736 w 10000"/>
                <a:gd name="connsiteY38" fmla="*/ 4001 h 9896"/>
                <a:gd name="connsiteX39" fmla="*/ 644 w 10000"/>
                <a:gd name="connsiteY39" fmla="*/ 4106 h 9896"/>
                <a:gd name="connsiteX40" fmla="*/ 552 w 10000"/>
                <a:gd name="connsiteY40" fmla="*/ 4210 h 9896"/>
                <a:gd name="connsiteX41" fmla="*/ 491 w 10000"/>
                <a:gd name="connsiteY41" fmla="*/ 4315 h 9896"/>
                <a:gd name="connsiteX42" fmla="*/ 399 w 10000"/>
                <a:gd name="connsiteY42" fmla="*/ 4420 h 9896"/>
                <a:gd name="connsiteX43" fmla="*/ 337 w 10000"/>
                <a:gd name="connsiteY43" fmla="*/ 4525 h 9896"/>
                <a:gd name="connsiteX44" fmla="*/ 276 w 10000"/>
                <a:gd name="connsiteY44" fmla="*/ 4633 h 9896"/>
                <a:gd name="connsiteX45" fmla="*/ 215 w 10000"/>
                <a:gd name="connsiteY45" fmla="*/ 4738 h 9896"/>
                <a:gd name="connsiteX46" fmla="*/ 153 w 10000"/>
                <a:gd name="connsiteY46" fmla="*/ 4843 h 9896"/>
                <a:gd name="connsiteX47" fmla="*/ 92 w 10000"/>
                <a:gd name="connsiteY47" fmla="*/ 4947 h 9896"/>
                <a:gd name="connsiteX48" fmla="*/ 61 w 10000"/>
                <a:gd name="connsiteY48" fmla="*/ 5052 h 9896"/>
                <a:gd name="connsiteX49" fmla="*/ 61 w 10000"/>
                <a:gd name="connsiteY49" fmla="*/ 5158 h 9896"/>
                <a:gd name="connsiteX50" fmla="*/ 0 w 10000"/>
                <a:gd name="connsiteY50" fmla="*/ 5262 h 9896"/>
                <a:gd name="connsiteX51" fmla="*/ 0 w 10000"/>
                <a:gd name="connsiteY51" fmla="*/ 5367 h 9896"/>
                <a:gd name="connsiteX52" fmla="*/ 0 w 10000"/>
                <a:gd name="connsiteY52" fmla="*/ 5475 h 9896"/>
                <a:gd name="connsiteX53" fmla="*/ 0 w 10000"/>
                <a:gd name="connsiteY53" fmla="*/ 5576 h 9896"/>
                <a:gd name="connsiteX54" fmla="*/ 0 w 10000"/>
                <a:gd name="connsiteY54" fmla="*/ 5684 h 9896"/>
                <a:gd name="connsiteX55" fmla="*/ 0 w 10000"/>
                <a:gd name="connsiteY55" fmla="*/ 5790 h 9896"/>
                <a:gd name="connsiteX56" fmla="*/ 31 w 10000"/>
                <a:gd name="connsiteY56" fmla="*/ 5895 h 9896"/>
                <a:gd name="connsiteX57" fmla="*/ 61 w 10000"/>
                <a:gd name="connsiteY57" fmla="*/ 5999 h 9896"/>
                <a:gd name="connsiteX58" fmla="*/ 92 w 10000"/>
                <a:gd name="connsiteY58" fmla="*/ 6104 h 9896"/>
                <a:gd name="connsiteX59" fmla="*/ 123 w 10000"/>
                <a:gd name="connsiteY59" fmla="*/ 6210 h 9896"/>
                <a:gd name="connsiteX60" fmla="*/ 184 w 10000"/>
                <a:gd name="connsiteY60" fmla="*/ 6314 h 9896"/>
                <a:gd name="connsiteX61" fmla="*/ 215 w 10000"/>
                <a:gd name="connsiteY61" fmla="*/ 6419 h 9896"/>
                <a:gd name="connsiteX62" fmla="*/ 276 w 10000"/>
                <a:gd name="connsiteY62" fmla="*/ 6528 h 9896"/>
                <a:gd name="connsiteX63" fmla="*/ 337 w 10000"/>
                <a:gd name="connsiteY63" fmla="*/ 6629 h 9896"/>
                <a:gd name="connsiteX64" fmla="*/ 429 w 10000"/>
                <a:gd name="connsiteY64" fmla="*/ 6737 h 9896"/>
                <a:gd name="connsiteX65" fmla="*/ 491 w 10000"/>
                <a:gd name="connsiteY65" fmla="*/ 6842 h 9896"/>
                <a:gd name="connsiteX66" fmla="*/ 583 w 10000"/>
                <a:gd name="connsiteY66" fmla="*/ 6947 h 9896"/>
                <a:gd name="connsiteX67" fmla="*/ 706 w 10000"/>
                <a:gd name="connsiteY67" fmla="*/ 7052 h 9896"/>
                <a:gd name="connsiteX68" fmla="*/ 798 w 10000"/>
                <a:gd name="connsiteY68" fmla="*/ 7157 h 9896"/>
                <a:gd name="connsiteX69" fmla="*/ 920 w 10000"/>
                <a:gd name="connsiteY69" fmla="*/ 7263 h 9896"/>
                <a:gd name="connsiteX70" fmla="*/ 1012 w 10000"/>
                <a:gd name="connsiteY70" fmla="*/ 7371 h 9896"/>
                <a:gd name="connsiteX71" fmla="*/ 1135 w 10000"/>
                <a:gd name="connsiteY71" fmla="*/ 7472 h 9896"/>
                <a:gd name="connsiteX72" fmla="*/ 1258 w 10000"/>
                <a:gd name="connsiteY72" fmla="*/ 7580 h 9896"/>
                <a:gd name="connsiteX73" fmla="*/ 1411 w 10000"/>
                <a:gd name="connsiteY73" fmla="*/ 7685 h 9896"/>
                <a:gd name="connsiteX74" fmla="*/ 1564 w 10000"/>
                <a:gd name="connsiteY74" fmla="*/ 7789 h 9896"/>
                <a:gd name="connsiteX75" fmla="*/ 1718 w 10000"/>
                <a:gd name="connsiteY75" fmla="*/ 7894 h 9896"/>
                <a:gd name="connsiteX76" fmla="*/ 1871 w 10000"/>
                <a:gd name="connsiteY76" fmla="*/ 8000 h 9896"/>
                <a:gd name="connsiteX77" fmla="*/ 2025 w 10000"/>
                <a:gd name="connsiteY77" fmla="*/ 8104 h 9896"/>
                <a:gd name="connsiteX78" fmla="*/ 2209 w 10000"/>
                <a:gd name="connsiteY78" fmla="*/ 8209 h 9896"/>
                <a:gd name="connsiteX79" fmla="*/ 2393 w 10000"/>
                <a:gd name="connsiteY79" fmla="*/ 8315 h 9896"/>
                <a:gd name="connsiteX80" fmla="*/ 2577 w 10000"/>
                <a:gd name="connsiteY80" fmla="*/ 8424 h 9896"/>
                <a:gd name="connsiteX81" fmla="*/ 2761 w 10000"/>
                <a:gd name="connsiteY81" fmla="*/ 8525 h 9896"/>
                <a:gd name="connsiteX82" fmla="*/ 2975 w 10000"/>
                <a:gd name="connsiteY82" fmla="*/ 8633 h 9896"/>
                <a:gd name="connsiteX83" fmla="*/ 3190 w 10000"/>
                <a:gd name="connsiteY83" fmla="*/ 8738 h 9896"/>
                <a:gd name="connsiteX84" fmla="*/ 3405 w 10000"/>
                <a:gd name="connsiteY84" fmla="*/ 8843 h 9896"/>
                <a:gd name="connsiteX85" fmla="*/ 3620 w 10000"/>
                <a:gd name="connsiteY85" fmla="*/ 8947 h 9896"/>
                <a:gd name="connsiteX86" fmla="*/ 3865 w 10000"/>
                <a:gd name="connsiteY86" fmla="*/ 9052 h 9896"/>
                <a:gd name="connsiteX87" fmla="*/ 4080 w 10000"/>
                <a:gd name="connsiteY87" fmla="*/ 9157 h 9896"/>
                <a:gd name="connsiteX88" fmla="*/ 4356 w 10000"/>
                <a:gd name="connsiteY88" fmla="*/ 9264 h 9896"/>
                <a:gd name="connsiteX89" fmla="*/ 4601 w 10000"/>
                <a:gd name="connsiteY89" fmla="*/ 9366 h 9896"/>
                <a:gd name="connsiteX90" fmla="*/ 4877 w 10000"/>
                <a:gd name="connsiteY90" fmla="*/ 9476 h 9896"/>
                <a:gd name="connsiteX91" fmla="*/ 5123 w 10000"/>
                <a:gd name="connsiteY91" fmla="*/ 9582 h 9896"/>
                <a:gd name="connsiteX92" fmla="*/ 5429 w 10000"/>
                <a:gd name="connsiteY92" fmla="*/ 9686 h 9896"/>
                <a:gd name="connsiteX93" fmla="*/ 5706 w 10000"/>
                <a:gd name="connsiteY93" fmla="*/ 9791 h 9896"/>
                <a:gd name="connsiteX94" fmla="*/ 6012 w 10000"/>
                <a:gd name="connsiteY94" fmla="*/ 9896 h 9896"/>
                <a:gd name="connsiteX0" fmla="*/ 10000 w 10000"/>
                <a:gd name="connsiteY0" fmla="*/ 0 h 9894"/>
                <a:gd name="connsiteX1" fmla="*/ 9601 w 10000"/>
                <a:gd name="connsiteY1" fmla="*/ 106 h 9894"/>
                <a:gd name="connsiteX2" fmla="*/ 9264 w 10000"/>
                <a:gd name="connsiteY2" fmla="*/ 211 h 9894"/>
                <a:gd name="connsiteX3" fmla="*/ 8865 w 10000"/>
                <a:gd name="connsiteY3" fmla="*/ 317 h 9894"/>
                <a:gd name="connsiteX4" fmla="*/ 8497 w 10000"/>
                <a:gd name="connsiteY4" fmla="*/ 423 h 9894"/>
                <a:gd name="connsiteX5" fmla="*/ 8129 w 10000"/>
                <a:gd name="connsiteY5" fmla="*/ 528 h 9894"/>
                <a:gd name="connsiteX6" fmla="*/ 7791 w 10000"/>
                <a:gd name="connsiteY6" fmla="*/ 640 h 9894"/>
                <a:gd name="connsiteX7" fmla="*/ 7454 w 10000"/>
                <a:gd name="connsiteY7" fmla="*/ 743 h 9894"/>
                <a:gd name="connsiteX8" fmla="*/ 7147 w 10000"/>
                <a:gd name="connsiteY8" fmla="*/ 853 h 9894"/>
                <a:gd name="connsiteX9" fmla="*/ 6779 w 10000"/>
                <a:gd name="connsiteY9" fmla="*/ 958 h 9894"/>
                <a:gd name="connsiteX10" fmla="*/ 6472 w 10000"/>
                <a:gd name="connsiteY10" fmla="*/ 1064 h 9894"/>
                <a:gd name="connsiteX11" fmla="*/ 6166 w 10000"/>
                <a:gd name="connsiteY11" fmla="*/ 1170 h 9894"/>
                <a:gd name="connsiteX12" fmla="*/ 5859 w 10000"/>
                <a:gd name="connsiteY12" fmla="*/ 1275 h 9894"/>
                <a:gd name="connsiteX13" fmla="*/ 5583 w 10000"/>
                <a:gd name="connsiteY13" fmla="*/ 1381 h 9894"/>
                <a:gd name="connsiteX14" fmla="*/ 5307 w 10000"/>
                <a:gd name="connsiteY14" fmla="*/ 1487 h 9894"/>
                <a:gd name="connsiteX15" fmla="*/ 5031 w 10000"/>
                <a:gd name="connsiteY15" fmla="*/ 1593 h 9894"/>
                <a:gd name="connsiteX16" fmla="*/ 4755 w 10000"/>
                <a:gd name="connsiteY16" fmla="*/ 1703 h 9894"/>
                <a:gd name="connsiteX17" fmla="*/ 4479 w 10000"/>
                <a:gd name="connsiteY17" fmla="*/ 1806 h 9894"/>
                <a:gd name="connsiteX18" fmla="*/ 4264 w 10000"/>
                <a:gd name="connsiteY18" fmla="*/ 1915 h 9894"/>
                <a:gd name="connsiteX19" fmla="*/ 4018 w 10000"/>
                <a:gd name="connsiteY19" fmla="*/ 2021 h 9894"/>
                <a:gd name="connsiteX20" fmla="*/ 3742 w 10000"/>
                <a:gd name="connsiteY20" fmla="*/ 2127 h 9894"/>
                <a:gd name="connsiteX21" fmla="*/ 3528 w 10000"/>
                <a:gd name="connsiteY21" fmla="*/ 2234 h 9894"/>
                <a:gd name="connsiteX22" fmla="*/ 3313 w 10000"/>
                <a:gd name="connsiteY22" fmla="*/ 2340 h 9894"/>
                <a:gd name="connsiteX23" fmla="*/ 3098 w 10000"/>
                <a:gd name="connsiteY23" fmla="*/ 2445 h 9894"/>
                <a:gd name="connsiteX24" fmla="*/ 2914 w 10000"/>
                <a:gd name="connsiteY24" fmla="*/ 2552 h 9894"/>
                <a:gd name="connsiteX25" fmla="*/ 2699 w 10000"/>
                <a:gd name="connsiteY25" fmla="*/ 2658 h 9894"/>
                <a:gd name="connsiteX26" fmla="*/ 2485 w 10000"/>
                <a:gd name="connsiteY26" fmla="*/ 2766 h 9894"/>
                <a:gd name="connsiteX27" fmla="*/ 2331 w 10000"/>
                <a:gd name="connsiteY27" fmla="*/ 2873 h 9894"/>
                <a:gd name="connsiteX28" fmla="*/ 2147 w 10000"/>
                <a:gd name="connsiteY28" fmla="*/ 2979 h 9894"/>
                <a:gd name="connsiteX29" fmla="*/ 1963 w 10000"/>
                <a:gd name="connsiteY29" fmla="*/ 3085 h 9894"/>
                <a:gd name="connsiteX30" fmla="*/ 1779 w 10000"/>
                <a:gd name="connsiteY30" fmla="*/ 3190 h 9894"/>
                <a:gd name="connsiteX31" fmla="*/ 1656 w 10000"/>
                <a:gd name="connsiteY31" fmla="*/ 3297 h 9894"/>
                <a:gd name="connsiteX32" fmla="*/ 1503 w 10000"/>
                <a:gd name="connsiteY32" fmla="*/ 3403 h 9894"/>
                <a:gd name="connsiteX33" fmla="*/ 1350 w 10000"/>
                <a:gd name="connsiteY33" fmla="*/ 3508 h 9894"/>
                <a:gd name="connsiteX34" fmla="*/ 1227 w 10000"/>
                <a:gd name="connsiteY34" fmla="*/ 3618 h 9894"/>
                <a:gd name="connsiteX35" fmla="*/ 1104 w 10000"/>
                <a:gd name="connsiteY35" fmla="*/ 3722 h 9894"/>
                <a:gd name="connsiteX36" fmla="*/ 982 w 10000"/>
                <a:gd name="connsiteY36" fmla="*/ 3831 h 9894"/>
                <a:gd name="connsiteX37" fmla="*/ 859 w 10000"/>
                <a:gd name="connsiteY37" fmla="*/ 3937 h 9894"/>
                <a:gd name="connsiteX38" fmla="*/ 736 w 10000"/>
                <a:gd name="connsiteY38" fmla="*/ 4043 h 9894"/>
                <a:gd name="connsiteX39" fmla="*/ 644 w 10000"/>
                <a:gd name="connsiteY39" fmla="*/ 4149 h 9894"/>
                <a:gd name="connsiteX40" fmla="*/ 552 w 10000"/>
                <a:gd name="connsiteY40" fmla="*/ 4254 h 9894"/>
                <a:gd name="connsiteX41" fmla="*/ 491 w 10000"/>
                <a:gd name="connsiteY41" fmla="*/ 4360 h 9894"/>
                <a:gd name="connsiteX42" fmla="*/ 399 w 10000"/>
                <a:gd name="connsiteY42" fmla="*/ 4466 h 9894"/>
                <a:gd name="connsiteX43" fmla="*/ 337 w 10000"/>
                <a:gd name="connsiteY43" fmla="*/ 4573 h 9894"/>
                <a:gd name="connsiteX44" fmla="*/ 276 w 10000"/>
                <a:gd name="connsiteY44" fmla="*/ 4682 h 9894"/>
                <a:gd name="connsiteX45" fmla="*/ 215 w 10000"/>
                <a:gd name="connsiteY45" fmla="*/ 4788 h 9894"/>
                <a:gd name="connsiteX46" fmla="*/ 153 w 10000"/>
                <a:gd name="connsiteY46" fmla="*/ 4894 h 9894"/>
                <a:gd name="connsiteX47" fmla="*/ 92 w 10000"/>
                <a:gd name="connsiteY47" fmla="*/ 4999 h 9894"/>
                <a:gd name="connsiteX48" fmla="*/ 61 w 10000"/>
                <a:gd name="connsiteY48" fmla="*/ 5105 h 9894"/>
                <a:gd name="connsiteX49" fmla="*/ 61 w 10000"/>
                <a:gd name="connsiteY49" fmla="*/ 5212 h 9894"/>
                <a:gd name="connsiteX50" fmla="*/ 0 w 10000"/>
                <a:gd name="connsiteY50" fmla="*/ 5317 h 9894"/>
                <a:gd name="connsiteX51" fmla="*/ 0 w 10000"/>
                <a:gd name="connsiteY51" fmla="*/ 5423 h 9894"/>
                <a:gd name="connsiteX52" fmla="*/ 0 w 10000"/>
                <a:gd name="connsiteY52" fmla="*/ 5533 h 9894"/>
                <a:gd name="connsiteX53" fmla="*/ 0 w 10000"/>
                <a:gd name="connsiteY53" fmla="*/ 5635 h 9894"/>
                <a:gd name="connsiteX54" fmla="*/ 0 w 10000"/>
                <a:gd name="connsiteY54" fmla="*/ 5744 h 9894"/>
                <a:gd name="connsiteX55" fmla="*/ 0 w 10000"/>
                <a:gd name="connsiteY55" fmla="*/ 5851 h 9894"/>
                <a:gd name="connsiteX56" fmla="*/ 31 w 10000"/>
                <a:gd name="connsiteY56" fmla="*/ 5957 h 9894"/>
                <a:gd name="connsiteX57" fmla="*/ 61 w 10000"/>
                <a:gd name="connsiteY57" fmla="*/ 6062 h 9894"/>
                <a:gd name="connsiteX58" fmla="*/ 92 w 10000"/>
                <a:gd name="connsiteY58" fmla="*/ 6168 h 9894"/>
                <a:gd name="connsiteX59" fmla="*/ 123 w 10000"/>
                <a:gd name="connsiteY59" fmla="*/ 6275 h 9894"/>
                <a:gd name="connsiteX60" fmla="*/ 184 w 10000"/>
                <a:gd name="connsiteY60" fmla="*/ 6380 h 9894"/>
                <a:gd name="connsiteX61" fmla="*/ 215 w 10000"/>
                <a:gd name="connsiteY61" fmla="*/ 6486 h 9894"/>
                <a:gd name="connsiteX62" fmla="*/ 276 w 10000"/>
                <a:gd name="connsiteY62" fmla="*/ 6597 h 9894"/>
                <a:gd name="connsiteX63" fmla="*/ 337 w 10000"/>
                <a:gd name="connsiteY63" fmla="*/ 6699 h 9894"/>
                <a:gd name="connsiteX64" fmla="*/ 429 w 10000"/>
                <a:gd name="connsiteY64" fmla="*/ 6808 h 9894"/>
                <a:gd name="connsiteX65" fmla="*/ 491 w 10000"/>
                <a:gd name="connsiteY65" fmla="*/ 6914 h 9894"/>
                <a:gd name="connsiteX66" fmla="*/ 583 w 10000"/>
                <a:gd name="connsiteY66" fmla="*/ 7020 h 9894"/>
                <a:gd name="connsiteX67" fmla="*/ 706 w 10000"/>
                <a:gd name="connsiteY67" fmla="*/ 7126 h 9894"/>
                <a:gd name="connsiteX68" fmla="*/ 798 w 10000"/>
                <a:gd name="connsiteY68" fmla="*/ 7232 h 9894"/>
                <a:gd name="connsiteX69" fmla="*/ 920 w 10000"/>
                <a:gd name="connsiteY69" fmla="*/ 7339 h 9894"/>
                <a:gd name="connsiteX70" fmla="*/ 1012 w 10000"/>
                <a:gd name="connsiteY70" fmla="*/ 7448 h 9894"/>
                <a:gd name="connsiteX71" fmla="*/ 1135 w 10000"/>
                <a:gd name="connsiteY71" fmla="*/ 7551 h 9894"/>
                <a:gd name="connsiteX72" fmla="*/ 1258 w 10000"/>
                <a:gd name="connsiteY72" fmla="*/ 7660 h 9894"/>
                <a:gd name="connsiteX73" fmla="*/ 1411 w 10000"/>
                <a:gd name="connsiteY73" fmla="*/ 7766 h 9894"/>
                <a:gd name="connsiteX74" fmla="*/ 1564 w 10000"/>
                <a:gd name="connsiteY74" fmla="*/ 7871 h 9894"/>
                <a:gd name="connsiteX75" fmla="*/ 1718 w 10000"/>
                <a:gd name="connsiteY75" fmla="*/ 7977 h 9894"/>
                <a:gd name="connsiteX76" fmla="*/ 1871 w 10000"/>
                <a:gd name="connsiteY76" fmla="*/ 8084 h 9894"/>
                <a:gd name="connsiteX77" fmla="*/ 2025 w 10000"/>
                <a:gd name="connsiteY77" fmla="*/ 8189 h 9894"/>
                <a:gd name="connsiteX78" fmla="*/ 2209 w 10000"/>
                <a:gd name="connsiteY78" fmla="*/ 8295 h 9894"/>
                <a:gd name="connsiteX79" fmla="*/ 2393 w 10000"/>
                <a:gd name="connsiteY79" fmla="*/ 8402 h 9894"/>
                <a:gd name="connsiteX80" fmla="*/ 2577 w 10000"/>
                <a:gd name="connsiteY80" fmla="*/ 8513 h 9894"/>
                <a:gd name="connsiteX81" fmla="*/ 2761 w 10000"/>
                <a:gd name="connsiteY81" fmla="*/ 8615 h 9894"/>
                <a:gd name="connsiteX82" fmla="*/ 2975 w 10000"/>
                <a:gd name="connsiteY82" fmla="*/ 8724 h 9894"/>
                <a:gd name="connsiteX83" fmla="*/ 3190 w 10000"/>
                <a:gd name="connsiteY83" fmla="*/ 8830 h 9894"/>
                <a:gd name="connsiteX84" fmla="*/ 3405 w 10000"/>
                <a:gd name="connsiteY84" fmla="*/ 8936 h 9894"/>
                <a:gd name="connsiteX85" fmla="*/ 3620 w 10000"/>
                <a:gd name="connsiteY85" fmla="*/ 9041 h 9894"/>
                <a:gd name="connsiteX86" fmla="*/ 3865 w 10000"/>
                <a:gd name="connsiteY86" fmla="*/ 9147 h 9894"/>
                <a:gd name="connsiteX87" fmla="*/ 4080 w 10000"/>
                <a:gd name="connsiteY87" fmla="*/ 9253 h 9894"/>
                <a:gd name="connsiteX88" fmla="*/ 4356 w 10000"/>
                <a:gd name="connsiteY88" fmla="*/ 9361 h 9894"/>
                <a:gd name="connsiteX89" fmla="*/ 4601 w 10000"/>
                <a:gd name="connsiteY89" fmla="*/ 9464 h 9894"/>
                <a:gd name="connsiteX90" fmla="*/ 4877 w 10000"/>
                <a:gd name="connsiteY90" fmla="*/ 9576 h 9894"/>
                <a:gd name="connsiteX91" fmla="*/ 5123 w 10000"/>
                <a:gd name="connsiteY91" fmla="*/ 9683 h 9894"/>
                <a:gd name="connsiteX92" fmla="*/ 5429 w 10000"/>
                <a:gd name="connsiteY92" fmla="*/ 9788 h 9894"/>
                <a:gd name="connsiteX93" fmla="*/ 5706 w 10000"/>
                <a:gd name="connsiteY93" fmla="*/ 9894 h 9894"/>
                <a:gd name="connsiteX0" fmla="*/ 10000 w 10000"/>
                <a:gd name="connsiteY0" fmla="*/ 0 h 9893"/>
                <a:gd name="connsiteX1" fmla="*/ 9601 w 10000"/>
                <a:gd name="connsiteY1" fmla="*/ 107 h 9893"/>
                <a:gd name="connsiteX2" fmla="*/ 9264 w 10000"/>
                <a:gd name="connsiteY2" fmla="*/ 213 h 9893"/>
                <a:gd name="connsiteX3" fmla="*/ 8865 w 10000"/>
                <a:gd name="connsiteY3" fmla="*/ 320 h 9893"/>
                <a:gd name="connsiteX4" fmla="*/ 8497 w 10000"/>
                <a:gd name="connsiteY4" fmla="*/ 428 h 9893"/>
                <a:gd name="connsiteX5" fmla="*/ 8129 w 10000"/>
                <a:gd name="connsiteY5" fmla="*/ 534 h 9893"/>
                <a:gd name="connsiteX6" fmla="*/ 7791 w 10000"/>
                <a:gd name="connsiteY6" fmla="*/ 647 h 9893"/>
                <a:gd name="connsiteX7" fmla="*/ 7454 w 10000"/>
                <a:gd name="connsiteY7" fmla="*/ 751 h 9893"/>
                <a:gd name="connsiteX8" fmla="*/ 7147 w 10000"/>
                <a:gd name="connsiteY8" fmla="*/ 862 h 9893"/>
                <a:gd name="connsiteX9" fmla="*/ 6779 w 10000"/>
                <a:gd name="connsiteY9" fmla="*/ 968 h 9893"/>
                <a:gd name="connsiteX10" fmla="*/ 6472 w 10000"/>
                <a:gd name="connsiteY10" fmla="*/ 1075 h 9893"/>
                <a:gd name="connsiteX11" fmla="*/ 6166 w 10000"/>
                <a:gd name="connsiteY11" fmla="*/ 1183 h 9893"/>
                <a:gd name="connsiteX12" fmla="*/ 5859 w 10000"/>
                <a:gd name="connsiteY12" fmla="*/ 1289 h 9893"/>
                <a:gd name="connsiteX13" fmla="*/ 5583 w 10000"/>
                <a:gd name="connsiteY13" fmla="*/ 1396 h 9893"/>
                <a:gd name="connsiteX14" fmla="*/ 5307 w 10000"/>
                <a:gd name="connsiteY14" fmla="*/ 1503 h 9893"/>
                <a:gd name="connsiteX15" fmla="*/ 5031 w 10000"/>
                <a:gd name="connsiteY15" fmla="*/ 1610 h 9893"/>
                <a:gd name="connsiteX16" fmla="*/ 4755 w 10000"/>
                <a:gd name="connsiteY16" fmla="*/ 1721 h 9893"/>
                <a:gd name="connsiteX17" fmla="*/ 4479 w 10000"/>
                <a:gd name="connsiteY17" fmla="*/ 1825 h 9893"/>
                <a:gd name="connsiteX18" fmla="*/ 4264 w 10000"/>
                <a:gd name="connsiteY18" fmla="*/ 1936 h 9893"/>
                <a:gd name="connsiteX19" fmla="*/ 4018 w 10000"/>
                <a:gd name="connsiteY19" fmla="*/ 2043 h 9893"/>
                <a:gd name="connsiteX20" fmla="*/ 3742 w 10000"/>
                <a:gd name="connsiteY20" fmla="*/ 2150 h 9893"/>
                <a:gd name="connsiteX21" fmla="*/ 3528 w 10000"/>
                <a:gd name="connsiteY21" fmla="*/ 2258 h 9893"/>
                <a:gd name="connsiteX22" fmla="*/ 3313 w 10000"/>
                <a:gd name="connsiteY22" fmla="*/ 2365 h 9893"/>
                <a:gd name="connsiteX23" fmla="*/ 3098 w 10000"/>
                <a:gd name="connsiteY23" fmla="*/ 2471 h 9893"/>
                <a:gd name="connsiteX24" fmla="*/ 2914 w 10000"/>
                <a:gd name="connsiteY24" fmla="*/ 2579 h 9893"/>
                <a:gd name="connsiteX25" fmla="*/ 2699 w 10000"/>
                <a:gd name="connsiteY25" fmla="*/ 2686 h 9893"/>
                <a:gd name="connsiteX26" fmla="*/ 2485 w 10000"/>
                <a:gd name="connsiteY26" fmla="*/ 2796 h 9893"/>
                <a:gd name="connsiteX27" fmla="*/ 2331 w 10000"/>
                <a:gd name="connsiteY27" fmla="*/ 2904 h 9893"/>
                <a:gd name="connsiteX28" fmla="*/ 2147 w 10000"/>
                <a:gd name="connsiteY28" fmla="*/ 3011 h 9893"/>
                <a:gd name="connsiteX29" fmla="*/ 1963 w 10000"/>
                <a:gd name="connsiteY29" fmla="*/ 3118 h 9893"/>
                <a:gd name="connsiteX30" fmla="*/ 1779 w 10000"/>
                <a:gd name="connsiteY30" fmla="*/ 3224 h 9893"/>
                <a:gd name="connsiteX31" fmla="*/ 1656 w 10000"/>
                <a:gd name="connsiteY31" fmla="*/ 3332 h 9893"/>
                <a:gd name="connsiteX32" fmla="*/ 1503 w 10000"/>
                <a:gd name="connsiteY32" fmla="*/ 3439 h 9893"/>
                <a:gd name="connsiteX33" fmla="*/ 1350 w 10000"/>
                <a:gd name="connsiteY33" fmla="*/ 3546 h 9893"/>
                <a:gd name="connsiteX34" fmla="*/ 1227 w 10000"/>
                <a:gd name="connsiteY34" fmla="*/ 3657 h 9893"/>
                <a:gd name="connsiteX35" fmla="*/ 1104 w 10000"/>
                <a:gd name="connsiteY35" fmla="*/ 3762 h 9893"/>
                <a:gd name="connsiteX36" fmla="*/ 982 w 10000"/>
                <a:gd name="connsiteY36" fmla="*/ 3872 h 9893"/>
                <a:gd name="connsiteX37" fmla="*/ 859 w 10000"/>
                <a:gd name="connsiteY37" fmla="*/ 3979 h 9893"/>
                <a:gd name="connsiteX38" fmla="*/ 736 w 10000"/>
                <a:gd name="connsiteY38" fmla="*/ 4086 h 9893"/>
                <a:gd name="connsiteX39" fmla="*/ 644 w 10000"/>
                <a:gd name="connsiteY39" fmla="*/ 4193 h 9893"/>
                <a:gd name="connsiteX40" fmla="*/ 552 w 10000"/>
                <a:gd name="connsiteY40" fmla="*/ 4300 h 9893"/>
                <a:gd name="connsiteX41" fmla="*/ 491 w 10000"/>
                <a:gd name="connsiteY41" fmla="*/ 4407 h 9893"/>
                <a:gd name="connsiteX42" fmla="*/ 399 w 10000"/>
                <a:gd name="connsiteY42" fmla="*/ 4514 h 9893"/>
                <a:gd name="connsiteX43" fmla="*/ 337 w 10000"/>
                <a:gd name="connsiteY43" fmla="*/ 4622 h 9893"/>
                <a:gd name="connsiteX44" fmla="*/ 276 w 10000"/>
                <a:gd name="connsiteY44" fmla="*/ 4732 h 9893"/>
                <a:gd name="connsiteX45" fmla="*/ 215 w 10000"/>
                <a:gd name="connsiteY45" fmla="*/ 4839 h 9893"/>
                <a:gd name="connsiteX46" fmla="*/ 153 w 10000"/>
                <a:gd name="connsiteY46" fmla="*/ 4946 h 9893"/>
                <a:gd name="connsiteX47" fmla="*/ 92 w 10000"/>
                <a:gd name="connsiteY47" fmla="*/ 5053 h 9893"/>
                <a:gd name="connsiteX48" fmla="*/ 61 w 10000"/>
                <a:gd name="connsiteY48" fmla="*/ 5160 h 9893"/>
                <a:gd name="connsiteX49" fmla="*/ 61 w 10000"/>
                <a:gd name="connsiteY49" fmla="*/ 5268 h 9893"/>
                <a:gd name="connsiteX50" fmla="*/ 0 w 10000"/>
                <a:gd name="connsiteY50" fmla="*/ 5374 h 9893"/>
                <a:gd name="connsiteX51" fmla="*/ 0 w 10000"/>
                <a:gd name="connsiteY51" fmla="*/ 5481 h 9893"/>
                <a:gd name="connsiteX52" fmla="*/ 0 w 10000"/>
                <a:gd name="connsiteY52" fmla="*/ 5592 h 9893"/>
                <a:gd name="connsiteX53" fmla="*/ 0 w 10000"/>
                <a:gd name="connsiteY53" fmla="*/ 5695 h 9893"/>
                <a:gd name="connsiteX54" fmla="*/ 0 w 10000"/>
                <a:gd name="connsiteY54" fmla="*/ 5806 h 9893"/>
                <a:gd name="connsiteX55" fmla="*/ 0 w 10000"/>
                <a:gd name="connsiteY55" fmla="*/ 5914 h 9893"/>
                <a:gd name="connsiteX56" fmla="*/ 31 w 10000"/>
                <a:gd name="connsiteY56" fmla="*/ 6021 h 9893"/>
                <a:gd name="connsiteX57" fmla="*/ 61 w 10000"/>
                <a:gd name="connsiteY57" fmla="*/ 6127 h 9893"/>
                <a:gd name="connsiteX58" fmla="*/ 92 w 10000"/>
                <a:gd name="connsiteY58" fmla="*/ 6234 h 9893"/>
                <a:gd name="connsiteX59" fmla="*/ 123 w 10000"/>
                <a:gd name="connsiteY59" fmla="*/ 6342 h 9893"/>
                <a:gd name="connsiteX60" fmla="*/ 184 w 10000"/>
                <a:gd name="connsiteY60" fmla="*/ 6448 h 9893"/>
                <a:gd name="connsiteX61" fmla="*/ 215 w 10000"/>
                <a:gd name="connsiteY61" fmla="*/ 6555 h 9893"/>
                <a:gd name="connsiteX62" fmla="*/ 276 w 10000"/>
                <a:gd name="connsiteY62" fmla="*/ 6668 h 9893"/>
                <a:gd name="connsiteX63" fmla="*/ 337 w 10000"/>
                <a:gd name="connsiteY63" fmla="*/ 6771 h 9893"/>
                <a:gd name="connsiteX64" fmla="*/ 429 w 10000"/>
                <a:gd name="connsiteY64" fmla="*/ 6881 h 9893"/>
                <a:gd name="connsiteX65" fmla="*/ 491 w 10000"/>
                <a:gd name="connsiteY65" fmla="*/ 6988 h 9893"/>
                <a:gd name="connsiteX66" fmla="*/ 583 w 10000"/>
                <a:gd name="connsiteY66" fmla="*/ 7095 h 9893"/>
                <a:gd name="connsiteX67" fmla="*/ 706 w 10000"/>
                <a:gd name="connsiteY67" fmla="*/ 7202 h 9893"/>
                <a:gd name="connsiteX68" fmla="*/ 798 w 10000"/>
                <a:gd name="connsiteY68" fmla="*/ 7309 h 9893"/>
                <a:gd name="connsiteX69" fmla="*/ 920 w 10000"/>
                <a:gd name="connsiteY69" fmla="*/ 7418 h 9893"/>
                <a:gd name="connsiteX70" fmla="*/ 1012 w 10000"/>
                <a:gd name="connsiteY70" fmla="*/ 7528 h 9893"/>
                <a:gd name="connsiteX71" fmla="*/ 1135 w 10000"/>
                <a:gd name="connsiteY71" fmla="*/ 7632 h 9893"/>
                <a:gd name="connsiteX72" fmla="*/ 1258 w 10000"/>
                <a:gd name="connsiteY72" fmla="*/ 7742 h 9893"/>
                <a:gd name="connsiteX73" fmla="*/ 1411 w 10000"/>
                <a:gd name="connsiteY73" fmla="*/ 7849 h 9893"/>
                <a:gd name="connsiteX74" fmla="*/ 1564 w 10000"/>
                <a:gd name="connsiteY74" fmla="*/ 7955 h 9893"/>
                <a:gd name="connsiteX75" fmla="*/ 1718 w 10000"/>
                <a:gd name="connsiteY75" fmla="*/ 8062 h 9893"/>
                <a:gd name="connsiteX76" fmla="*/ 1871 w 10000"/>
                <a:gd name="connsiteY76" fmla="*/ 8171 h 9893"/>
                <a:gd name="connsiteX77" fmla="*/ 2025 w 10000"/>
                <a:gd name="connsiteY77" fmla="*/ 8277 h 9893"/>
                <a:gd name="connsiteX78" fmla="*/ 2209 w 10000"/>
                <a:gd name="connsiteY78" fmla="*/ 8384 h 9893"/>
                <a:gd name="connsiteX79" fmla="*/ 2393 w 10000"/>
                <a:gd name="connsiteY79" fmla="*/ 8492 h 9893"/>
                <a:gd name="connsiteX80" fmla="*/ 2577 w 10000"/>
                <a:gd name="connsiteY80" fmla="*/ 8604 h 9893"/>
                <a:gd name="connsiteX81" fmla="*/ 2761 w 10000"/>
                <a:gd name="connsiteY81" fmla="*/ 8707 h 9893"/>
                <a:gd name="connsiteX82" fmla="*/ 2975 w 10000"/>
                <a:gd name="connsiteY82" fmla="*/ 8817 h 9893"/>
                <a:gd name="connsiteX83" fmla="*/ 3190 w 10000"/>
                <a:gd name="connsiteY83" fmla="*/ 8925 h 9893"/>
                <a:gd name="connsiteX84" fmla="*/ 3405 w 10000"/>
                <a:gd name="connsiteY84" fmla="*/ 9032 h 9893"/>
                <a:gd name="connsiteX85" fmla="*/ 3620 w 10000"/>
                <a:gd name="connsiteY85" fmla="*/ 9138 h 9893"/>
                <a:gd name="connsiteX86" fmla="*/ 3865 w 10000"/>
                <a:gd name="connsiteY86" fmla="*/ 9245 h 9893"/>
                <a:gd name="connsiteX87" fmla="*/ 4080 w 10000"/>
                <a:gd name="connsiteY87" fmla="*/ 9352 h 9893"/>
                <a:gd name="connsiteX88" fmla="*/ 4356 w 10000"/>
                <a:gd name="connsiteY88" fmla="*/ 9461 h 9893"/>
                <a:gd name="connsiteX89" fmla="*/ 4601 w 10000"/>
                <a:gd name="connsiteY89" fmla="*/ 9565 h 9893"/>
                <a:gd name="connsiteX90" fmla="*/ 4877 w 10000"/>
                <a:gd name="connsiteY90" fmla="*/ 9679 h 9893"/>
                <a:gd name="connsiteX91" fmla="*/ 5123 w 10000"/>
                <a:gd name="connsiteY91" fmla="*/ 9787 h 9893"/>
                <a:gd name="connsiteX92" fmla="*/ 5429 w 10000"/>
                <a:gd name="connsiteY92" fmla="*/ 9893 h 9893"/>
                <a:gd name="connsiteX0" fmla="*/ 9601 w 9601"/>
                <a:gd name="connsiteY0" fmla="*/ 0 h 9892"/>
                <a:gd name="connsiteX1" fmla="*/ 9264 w 9601"/>
                <a:gd name="connsiteY1" fmla="*/ 107 h 9892"/>
                <a:gd name="connsiteX2" fmla="*/ 8865 w 9601"/>
                <a:gd name="connsiteY2" fmla="*/ 215 h 9892"/>
                <a:gd name="connsiteX3" fmla="*/ 8497 w 9601"/>
                <a:gd name="connsiteY3" fmla="*/ 325 h 9892"/>
                <a:gd name="connsiteX4" fmla="*/ 8129 w 9601"/>
                <a:gd name="connsiteY4" fmla="*/ 432 h 9892"/>
                <a:gd name="connsiteX5" fmla="*/ 7791 w 9601"/>
                <a:gd name="connsiteY5" fmla="*/ 546 h 9892"/>
                <a:gd name="connsiteX6" fmla="*/ 7454 w 9601"/>
                <a:gd name="connsiteY6" fmla="*/ 651 h 9892"/>
                <a:gd name="connsiteX7" fmla="*/ 7147 w 9601"/>
                <a:gd name="connsiteY7" fmla="*/ 763 h 9892"/>
                <a:gd name="connsiteX8" fmla="*/ 6779 w 9601"/>
                <a:gd name="connsiteY8" fmla="*/ 870 h 9892"/>
                <a:gd name="connsiteX9" fmla="*/ 6472 w 9601"/>
                <a:gd name="connsiteY9" fmla="*/ 979 h 9892"/>
                <a:gd name="connsiteX10" fmla="*/ 6166 w 9601"/>
                <a:gd name="connsiteY10" fmla="*/ 1088 h 9892"/>
                <a:gd name="connsiteX11" fmla="*/ 5859 w 9601"/>
                <a:gd name="connsiteY11" fmla="*/ 1195 h 9892"/>
                <a:gd name="connsiteX12" fmla="*/ 5583 w 9601"/>
                <a:gd name="connsiteY12" fmla="*/ 1303 h 9892"/>
                <a:gd name="connsiteX13" fmla="*/ 5307 w 9601"/>
                <a:gd name="connsiteY13" fmla="*/ 1411 h 9892"/>
                <a:gd name="connsiteX14" fmla="*/ 5031 w 9601"/>
                <a:gd name="connsiteY14" fmla="*/ 1519 h 9892"/>
                <a:gd name="connsiteX15" fmla="*/ 4755 w 9601"/>
                <a:gd name="connsiteY15" fmla="*/ 1632 h 9892"/>
                <a:gd name="connsiteX16" fmla="*/ 4479 w 9601"/>
                <a:gd name="connsiteY16" fmla="*/ 1737 h 9892"/>
                <a:gd name="connsiteX17" fmla="*/ 4264 w 9601"/>
                <a:gd name="connsiteY17" fmla="*/ 1849 h 9892"/>
                <a:gd name="connsiteX18" fmla="*/ 4018 w 9601"/>
                <a:gd name="connsiteY18" fmla="*/ 1957 h 9892"/>
                <a:gd name="connsiteX19" fmla="*/ 3742 w 9601"/>
                <a:gd name="connsiteY19" fmla="*/ 2065 h 9892"/>
                <a:gd name="connsiteX20" fmla="*/ 3528 w 9601"/>
                <a:gd name="connsiteY20" fmla="*/ 2174 h 9892"/>
                <a:gd name="connsiteX21" fmla="*/ 3313 w 9601"/>
                <a:gd name="connsiteY21" fmla="*/ 2283 h 9892"/>
                <a:gd name="connsiteX22" fmla="*/ 3098 w 9601"/>
                <a:gd name="connsiteY22" fmla="*/ 2390 h 9892"/>
                <a:gd name="connsiteX23" fmla="*/ 2914 w 9601"/>
                <a:gd name="connsiteY23" fmla="*/ 2499 h 9892"/>
                <a:gd name="connsiteX24" fmla="*/ 2699 w 9601"/>
                <a:gd name="connsiteY24" fmla="*/ 2607 h 9892"/>
                <a:gd name="connsiteX25" fmla="*/ 2485 w 9601"/>
                <a:gd name="connsiteY25" fmla="*/ 2718 h 9892"/>
                <a:gd name="connsiteX26" fmla="*/ 2331 w 9601"/>
                <a:gd name="connsiteY26" fmla="*/ 2827 h 9892"/>
                <a:gd name="connsiteX27" fmla="*/ 2147 w 9601"/>
                <a:gd name="connsiteY27" fmla="*/ 2936 h 9892"/>
                <a:gd name="connsiteX28" fmla="*/ 1963 w 9601"/>
                <a:gd name="connsiteY28" fmla="*/ 3044 h 9892"/>
                <a:gd name="connsiteX29" fmla="*/ 1779 w 9601"/>
                <a:gd name="connsiteY29" fmla="*/ 3151 h 9892"/>
                <a:gd name="connsiteX30" fmla="*/ 1656 w 9601"/>
                <a:gd name="connsiteY30" fmla="*/ 3260 h 9892"/>
                <a:gd name="connsiteX31" fmla="*/ 1503 w 9601"/>
                <a:gd name="connsiteY31" fmla="*/ 3368 h 9892"/>
                <a:gd name="connsiteX32" fmla="*/ 1350 w 9601"/>
                <a:gd name="connsiteY32" fmla="*/ 3476 h 9892"/>
                <a:gd name="connsiteX33" fmla="*/ 1227 w 9601"/>
                <a:gd name="connsiteY33" fmla="*/ 3589 h 9892"/>
                <a:gd name="connsiteX34" fmla="*/ 1104 w 9601"/>
                <a:gd name="connsiteY34" fmla="*/ 3695 h 9892"/>
                <a:gd name="connsiteX35" fmla="*/ 982 w 9601"/>
                <a:gd name="connsiteY35" fmla="*/ 3806 h 9892"/>
                <a:gd name="connsiteX36" fmla="*/ 859 w 9601"/>
                <a:gd name="connsiteY36" fmla="*/ 3914 h 9892"/>
                <a:gd name="connsiteX37" fmla="*/ 736 w 9601"/>
                <a:gd name="connsiteY37" fmla="*/ 4022 h 9892"/>
                <a:gd name="connsiteX38" fmla="*/ 644 w 9601"/>
                <a:gd name="connsiteY38" fmla="*/ 4130 h 9892"/>
                <a:gd name="connsiteX39" fmla="*/ 552 w 9601"/>
                <a:gd name="connsiteY39" fmla="*/ 4239 h 9892"/>
                <a:gd name="connsiteX40" fmla="*/ 491 w 9601"/>
                <a:gd name="connsiteY40" fmla="*/ 4347 h 9892"/>
                <a:gd name="connsiteX41" fmla="*/ 399 w 9601"/>
                <a:gd name="connsiteY41" fmla="*/ 4455 h 9892"/>
                <a:gd name="connsiteX42" fmla="*/ 337 w 9601"/>
                <a:gd name="connsiteY42" fmla="*/ 4564 h 9892"/>
                <a:gd name="connsiteX43" fmla="*/ 276 w 9601"/>
                <a:gd name="connsiteY43" fmla="*/ 4675 h 9892"/>
                <a:gd name="connsiteX44" fmla="*/ 215 w 9601"/>
                <a:gd name="connsiteY44" fmla="*/ 4783 h 9892"/>
                <a:gd name="connsiteX45" fmla="*/ 153 w 9601"/>
                <a:gd name="connsiteY45" fmla="*/ 4891 h 9892"/>
                <a:gd name="connsiteX46" fmla="*/ 92 w 9601"/>
                <a:gd name="connsiteY46" fmla="*/ 5000 h 9892"/>
                <a:gd name="connsiteX47" fmla="*/ 61 w 9601"/>
                <a:gd name="connsiteY47" fmla="*/ 5108 h 9892"/>
                <a:gd name="connsiteX48" fmla="*/ 61 w 9601"/>
                <a:gd name="connsiteY48" fmla="*/ 5217 h 9892"/>
                <a:gd name="connsiteX49" fmla="*/ 0 w 9601"/>
                <a:gd name="connsiteY49" fmla="*/ 5324 h 9892"/>
                <a:gd name="connsiteX50" fmla="*/ 0 w 9601"/>
                <a:gd name="connsiteY50" fmla="*/ 5432 h 9892"/>
                <a:gd name="connsiteX51" fmla="*/ 0 w 9601"/>
                <a:gd name="connsiteY51" fmla="*/ 5544 h 9892"/>
                <a:gd name="connsiteX52" fmla="*/ 0 w 9601"/>
                <a:gd name="connsiteY52" fmla="*/ 5649 h 9892"/>
                <a:gd name="connsiteX53" fmla="*/ 0 w 9601"/>
                <a:gd name="connsiteY53" fmla="*/ 5761 h 9892"/>
                <a:gd name="connsiteX54" fmla="*/ 0 w 9601"/>
                <a:gd name="connsiteY54" fmla="*/ 5870 h 9892"/>
                <a:gd name="connsiteX55" fmla="*/ 31 w 9601"/>
                <a:gd name="connsiteY55" fmla="*/ 5978 h 9892"/>
                <a:gd name="connsiteX56" fmla="*/ 61 w 9601"/>
                <a:gd name="connsiteY56" fmla="*/ 6085 h 9892"/>
                <a:gd name="connsiteX57" fmla="*/ 92 w 9601"/>
                <a:gd name="connsiteY57" fmla="*/ 6193 h 9892"/>
                <a:gd name="connsiteX58" fmla="*/ 123 w 9601"/>
                <a:gd name="connsiteY58" fmla="*/ 6303 h 9892"/>
                <a:gd name="connsiteX59" fmla="*/ 184 w 9601"/>
                <a:gd name="connsiteY59" fmla="*/ 6410 h 9892"/>
                <a:gd name="connsiteX60" fmla="*/ 215 w 9601"/>
                <a:gd name="connsiteY60" fmla="*/ 6518 h 9892"/>
                <a:gd name="connsiteX61" fmla="*/ 276 w 9601"/>
                <a:gd name="connsiteY61" fmla="*/ 6632 h 9892"/>
                <a:gd name="connsiteX62" fmla="*/ 337 w 9601"/>
                <a:gd name="connsiteY62" fmla="*/ 6736 h 9892"/>
                <a:gd name="connsiteX63" fmla="*/ 429 w 9601"/>
                <a:gd name="connsiteY63" fmla="*/ 6847 h 9892"/>
                <a:gd name="connsiteX64" fmla="*/ 491 w 9601"/>
                <a:gd name="connsiteY64" fmla="*/ 6956 h 9892"/>
                <a:gd name="connsiteX65" fmla="*/ 583 w 9601"/>
                <a:gd name="connsiteY65" fmla="*/ 7064 h 9892"/>
                <a:gd name="connsiteX66" fmla="*/ 706 w 9601"/>
                <a:gd name="connsiteY66" fmla="*/ 7172 h 9892"/>
                <a:gd name="connsiteX67" fmla="*/ 798 w 9601"/>
                <a:gd name="connsiteY67" fmla="*/ 7280 h 9892"/>
                <a:gd name="connsiteX68" fmla="*/ 920 w 9601"/>
                <a:gd name="connsiteY68" fmla="*/ 7390 h 9892"/>
                <a:gd name="connsiteX69" fmla="*/ 1012 w 9601"/>
                <a:gd name="connsiteY69" fmla="*/ 7501 h 9892"/>
                <a:gd name="connsiteX70" fmla="*/ 1135 w 9601"/>
                <a:gd name="connsiteY70" fmla="*/ 7607 h 9892"/>
                <a:gd name="connsiteX71" fmla="*/ 1258 w 9601"/>
                <a:gd name="connsiteY71" fmla="*/ 7718 h 9892"/>
                <a:gd name="connsiteX72" fmla="*/ 1411 w 9601"/>
                <a:gd name="connsiteY72" fmla="*/ 7826 h 9892"/>
                <a:gd name="connsiteX73" fmla="*/ 1564 w 9601"/>
                <a:gd name="connsiteY73" fmla="*/ 7933 h 9892"/>
                <a:gd name="connsiteX74" fmla="*/ 1718 w 9601"/>
                <a:gd name="connsiteY74" fmla="*/ 8041 h 9892"/>
                <a:gd name="connsiteX75" fmla="*/ 1871 w 9601"/>
                <a:gd name="connsiteY75" fmla="*/ 8151 h 9892"/>
                <a:gd name="connsiteX76" fmla="*/ 2025 w 9601"/>
                <a:gd name="connsiteY76" fmla="*/ 8259 h 9892"/>
                <a:gd name="connsiteX77" fmla="*/ 2209 w 9601"/>
                <a:gd name="connsiteY77" fmla="*/ 8367 h 9892"/>
                <a:gd name="connsiteX78" fmla="*/ 2393 w 9601"/>
                <a:gd name="connsiteY78" fmla="*/ 8476 h 9892"/>
                <a:gd name="connsiteX79" fmla="*/ 2577 w 9601"/>
                <a:gd name="connsiteY79" fmla="*/ 8589 h 9892"/>
                <a:gd name="connsiteX80" fmla="*/ 2761 w 9601"/>
                <a:gd name="connsiteY80" fmla="*/ 8693 h 9892"/>
                <a:gd name="connsiteX81" fmla="*/ 2975 w 9601"/>
                <a:gd name="connsiteY81" fmla="*/ 8804 h 9892"/>
                <a:gd name="connsiteX82" fmla="*/ 3190 w 9601"/>
                <a:gd name="connsiteY82" fmla="*/ 8914 h 9892"/>
                <a:gd name="connsiteX83" fmla="*/ 3405 w 9601"/>
                <a:gd name="connsiteY83" fmla="*/ 9022 h 9892"/>
                <a:gd name="connsiteX84" fmla="*/ 3620 w 9601"/>
                <a:gd name="connsiteY84" fmla="*/ 9129 h 9892"/>
                <a:gd name="connsiteX85" fmla="*/ 3865 w 9601"/>
                <a:gd name="connsiteY85" fmla="*/ 9237 h 9892"/>
                <a:gd name="connsiteX86" fmla="*/ 4080 w 9601"/>
                <a:gd name="connsiteY86" fmla="*/ 9345 h 9892"/>
                <a:gd name="connsiteX87" fmla="*/ 4356 w 9601"/>
                <a:gd name="connsiteY87" fmla="*/ 9455 h 9892"/>
                <a:gd name="connsiteX88" fmla="*/ 4601 w 9601"/>
                <a:gd name="connsiteY88" fmla="*/ 9560 h 9892"/>
                <a:gd name="connsiteX89" fmla="*/ 4877 w 9601"/>
                <a:gd name="connsiteY89" fmla="*/ 9676 h 9892"/>
                <a:gd name="connsiteX90" fmla="*/ 5123 w 9601"/>
                <a:gd name="connsiteY90" fmla="*/ 9785 h 9892"/>
                <a:gd name="connsiteX91" fmla="*/ 5429 w 9601"/>
                <a:gd name="connsiteY91" fmla="*/ 9892 h 9892"/>
                <a:gd name="connsiteX0" fmla="*/ 9649 w 9649"/>
                <a:gd name="connsiteY0" fmla="*/ 0 h 9892"/>
                <a:gd name="connsiteX1" fmla="*/ 9233 w 9649"/>
                <a:gd name="connsiteY1" fmla="*/ 109 h 9892"/>
                <a:gd name="connsiteX2" fmla="*/ 8850 w 9649"/>
                <a:gd name="connsiteY2" fmla="*/ 221 h 9892"/>
                <a:gd name="connsiteX3" fmla="*/ 8467 w 9649"/>
                <a:gd name="connsiteY3" fmla="*/ 329 h 9892"/>
                <a:gd name="connsiteX4" fmla="*/ 8115 w 9649"/>
                <a:gd name="connsiteY4" fmla="*/ 444 h 9892"/>
                <a:gd name="connsiteX5" fmla="*/ 7764 w 9649"/>
                <a:gd name="connsiteY5" fmla="*/ 550 h 9892"/>
                <a:gd name="connsiteX6" fmla="*/ 7444 w 9649"/>
                <a:gd name="connsiteY6" fmla="*/ 663 h 9892"/>
                <a:gd name="connsiteX7" fmla="*/ 7061 w 9649"/>
                <a:gd name="connsiteY7" fmla="*/ 771 h 9892"/>
                <a:gd name="connsiteX8" fmla="*/ 6741 w 9649"/>
                <a:gd name="connsiteY8" fmla="*/ 882 h 9892"/>
                <a:gd name="connsiteX9" fmla="*/ 6422 w 9649"/>
                <a:gd name="connsiteY9" fmla="*/ 992 h 9892"/>
                <a:gd name="connsiteX10" fmla="*/ 6102 w 9649"/>
                <a:gd name="connsiteY10" fmla="*/ 1100 h 9892"/>
                <a:gd name="connsiteX11" fmla="*/ 5815 w 9649"/>
                <a:gd name="connsiteY11" fmla="*/ 1209 h 9892"/>
                <a:gd name="connsiteX12" fmla="*/ 5528 w 9649"/>
                <a:gd name="connsiteY12" fmla="*/ 1318 h 9892"/>
                <a:gd name="connsiteX13" fmla="*/ 5240 w 9649"/>
                <a:gd name="connsiteY13" fmla="*/ 1428 h 9892"/>
                <a:gd name="connsiteX14" fmla="*/ 4953 w 9649"/>
                <a:gd name="connsiteY14" fmla="*/ 1542 h 9892"/>
                <a:gd name="connsiteX15" fmla="*/ 4665 w 9649"/>
                <a:gd name="connsiteY15" fmla="*/ 1648 h 9892"/>
                <a:gd name="connsiteX16" fmla="*/ 4441 w 9649"/>
                <a:gd name="connsiteY16" fmla="*/ 1761 h 9892"/>
                <a:gd name="connsiteX17" fmla="*/ 4185 w 9649"/>
                <a:gd name="connsiteY17" fmla="*/ 1870 h 9892"/>
                <a:gd name="connsiteX18" fmla="*/ 3898 w 9649"/>
                <a:gd name="connsiteY18" fmla="*/ 1980 h 9892"/>
                <a:gd name="connsiteX19" fmla="*/ 3675 w 9649"/>
                <a:gd name="connsiteY19" fmla="*/ 2090 h 9892"/>
                <a:gd name="connsiteX20" fmla="*/ 3451 w 9649"/>
                <a:gd name="connsiteY20" fmla="*/ 2200 h 9892"/>
                <a:gd name="connsiteX21" fmla="*/ 3227 w 9649"/>
                <a:gd name="connsiteY21" fmla="*/ 2308 h 9892"/>
                <a:gd name="connsiteX22" fmla="*/ 3035 w 9649"/>
                <a:gd name="connsiteY22" fmla="*/ 2418 h 9892"/>
                <a:gd name="connsiteX23" fmla="*/ 2811 w 9649"/>
                <a:gd name="connsiteY23" fmla="*/ 2527 h 9892"/>
                <a:gd name="connsiteX24" fmla="*/ 2588 w 9649"/>
                <a:gd name="connsiteY24" fmla="*/ 2640 h 9892"/>
                <a:gd name="connsiteX25" fmla="*/ 2428 w 9649"/>
                <a:gd name="connsiteY25" fmla="*/ 2750 h 9892"/>
                <a:gd name="connsiteX26" fmla="*/ 2236 w 9649"/>
                <a:gd name="connsiteY26" fmla="*/ 2860 h 9892"/>
                <a:gd name="connsiteX27" fmla="*/ 2045 w 9649"/>
                <a:gd name="connsiteY27" fmla="*/ 2969 h 9892"/>
                <a:gd name="connsiteX28" fmla="*/ 1853 w 9649"/>
                <a:gd name="connsiteY28" fmla="*/ 3077 h 9892"/>
                <a:gd name="connsiteX29" fmla="*/ 1725 w 9649"/>
                <a:gd name="connsiteY29" fmla="*/ 3188 h 9892"/>
                <a:gd name="connsiteX30" fmla="*/ 1565 w 9649"/>
                <a:gd name="connsiteY30" fmla="*/ 3297 h 9892"/>
                <a:gd name="connsiteX31" fmla="*/ 1406 w 9649"/>
                <a:gd name="connsiteY31" fmla="*/ 3406 h 9892"/>
                <a:gd name="connsiteX32" fmla="*/ 1278 w 9649"/>
                <a:gd name="connsiteY32" fmla="*/ 3520 h 9892"/>
                <a:gd name="connsiteX33" fmla="*/ 1150 w 9649"/>
                <a:gd name="connsiteY33" fmla="*/ 3627 h 9892"/>
                <a:gd name="connsiteX34" fmla="*/ 1023 w 9649"/>
                <a:gd name="connsiteY34" fmla="*/ 3740 h 9892"/>
                <a:gd name="connsiteX35" fmla="*/ 895 w 9649"/>
                <a:gd name="connsiteY35" fmla="*/ 3849 h 9892"/>
                <a:gd name="connsiteX36" fmla="*/ 767 w 9649"/>
                <a:gd name="connsiteY36" fmla="*/ 3958 h 9892"/>
                <a:gd name="connsiteX37" fmla="*/ 671 w 9649"/>
                <a:gd name="connsiteY37" fmla="*/ 4067 h 9892"/>
                <a:gd name="connsiteX38" fmla="*/ 575 w 9649"/>
                <a:gd name="connsiteY38" fmla="*/ 4177 h 9892"/>
                <a:gd name="connsiteX39" fmla="*/ 511 w 9649"/>
                <a:gd name="connsiteY39" fmla="*/ 4286 h 9892"/>
                <a:gd name="connsiteX40" fmla="*/ 416 w 9649"/>
                <a:gd name="connsiteY40" fmla="*/ 4396 h 9892"/>
                <a:gd name="connsiteX41" fmla="*/ 351 w 9649"/>
                <a:gd name="connsiteY41" fmla="*/ 4506 h 9892"/>
                <a:gd name="connsiteX42" fmla="*/ 287 w 9649"/>
                <a:gd name="connsiteY42" fmla="*/ 4618 h 9892"/>
                <a:gd name="connsiteX43" fmla="*/ 224 w 9649"/>
                <a:gd name="connsiteY43" fmla="*/ 4727 h 9892"/>
                <a:gd name="connsiteX44" fmla="*/ 159 w 9649"/>
                <a:gd name="connsiteY44" fmla="*/ 4836 h 9892"/>
                <a:gd name="connsiteX45" fmla="*/ 96 w 9649"/>
                <a:gd name="connsiteY45" fmla="*/ 4947 h 9892"/>
                <a:gd name="connsiteX46" fmla="*/ 64 w 9649"/>
                <a:gd name="connsiteY46" fmla="*/ 5056 h 9892"/>
                <a:gd name="connsiteX47" fmla="*/ 64 w 9649"/>
                <a:gd name="connsiteY47" fmla="*/ 5166 h 9892"/>
                <a:gd name="connsiteX48" fmla="*/ 0 w 9649"/>
                <a:gd name="connsiteY48" fmla="*/ 5274 h 9892"/>
                <a:gd name="connsiteX49" fmla="*/ 0 w 9649"/>
                <a:gd name="connsiteY49" fmla="*/ 5383 h 9892"/>
                <a:gd name="connsiteX50" fmla="*/ 0 w 9649"/>
                <a:gd name="connsiteY50" fmla="*/ 5497 h 9892"/>
                <a:gd name="connsiteX51" fmla="*/ 0 w 9649"/>
                <a:gd name="connsiteY51" fmla="*/ 5603 h 9892"/>
                <a:gd name="connsiteX52" fmla="*/ 0 w 9649"/>
                <a:gd name="connsiteY52" fmla="*/ 5716 h 9892"/>
                <a:gd name="connsiteX53" fmla="*/ 0 w 9649"/>
                <a:gd name="connsiteY53" fmla="*/ 5826 h 9892"/>
                <a:gd name="connsiteX54" fmla="*/ 32 w 9649"/>
                <a:gd name="connsiteY54" fmla="*/ 5935 h 9892"/>
                <a:gd name="connsiteX55" fmla="*/ 64 w 9649"/>
                <a:gd name="connsiteY55" fmla="*/ 6043 h 9892"/>
                <a:gd name="connsiteX56" fmla="*/ 96 w 9649"/>
                <a:gd name="connsiteY56" fmla="*/ 6153 h 9892"/>
                <a:gd name="connsiteX57" fmla="*/ 128 w 9649"/>
                <a:gd name="connsiteY57" fmla="*/ 6264 h 9892"/>
                <a:gd name="connsiteX58" fmla="*/ 192 w 9649"/>
                <a:gd name="connsiteY58" fmla="*/ 6372 h 9892"/>
                <a:gd name="connsiteX59" fmla="*/ 224 w 9649"/>
                <a:gd name="connsiteY59" fmla="*/ 6481 h 9892"/>
                <a:gd name="connsiteX60" fmla="*/ 287 w 9649"/>
                <a:gd name="connsiteY60" fmla="*/ 6596 h 9892"/>
                <a:gd name="connsiteX61" fmla="*/ 351 w 9649"/>
                <a:gd name="connsiteY61" fmla="*/ 6702 h 9892"/>
                <a:gd name="connsiteX62" fmla="*/ 447 w 9649"/>
                <a:gd name="connsiteY62" fmla="*/ 6814 h 9892"/>
                <a:gd name="connsiteX63" fmla="*/ 511 w 9649"/>
                <a:gd name="connsiteY63" fmla="*/ 6924 h 9892"/>
                <a:gd name="connsiteX64" fmla="*/ 607 w 9649"/>
                <a:gd name="connsiteY64" fmla="*/ 7033 h 9892"/>
                <a:gd name="connsiteX65" fmla="*/ 735 w 9649"/>
                <a:gd name="connsiteY65" fmla="*/ 7142 h 9892"/>
                <a:gd name="connsiteX66" fmla="*/ 831 w 9649"/>
                <a:gd name="connsiteY66" fmla="*/ 7251 h 9892"/>
                <a:gd name="connsiteX67" fmla="*/ 958 w 9649"/>
                <a:gd name="connsiteY67" fmla="*/ 7363 h 9892"/>
                <a:gd name="connsiteX68" fmla="*/ 1054 w 9649"/>
                <a:gd name="connsiteY68" fmla="*/ 7475 h 9892"/>
                <a:gd name="connsiteX69" fmla="*/ 1182 w 9649"/>
                <a:gd name="connsiteY69" fmla="*/ 7582 h 9892"/>
                <a:gd name="connsiteX70" fmla="*/ 1310 w 9649"/>
                <a:gd name="connsiteY70" fmla="*/ 7694 h 9892"/>
                <a:gd name="connsiteX71" fmla="*/ 1470 w 9649"/>
                <a:gd name="connsiteY71" fmla="*/ 7803 h 9892"/>
                <a:gd name="connsiteX72" fmla="*/ 1629 w 9649"/>
                <a:gd name="connsiteY72" fmla="*/ 7912 h 9892"/>
                <a:gd name="connsiteX73" fmla="*/ 1789 w 9649"/>
                <a:gd name="connsiteY73" fmla="*/ 8021 h 9892"/>
                <a:gd name="connsiteX74" fmla="*/ 1949 w 9649"/>
                <a:gd name="connsiteY74" fmla="*/ 8132 h 9892"/>
                <a:gd name="connsiteX75" fmla="*/ 2109 w 9649"/>
                <a:gd name="connsiteY75" fmla="*/ 8241 h 9892"/>
                <a:gd name="connsiteX76" fmla="*/ 2301 w 9649"/>
                <a:gd name="connsiteY76" fmla="*/ 8350 h 9892"/>
                <a:gd name="connsiteX77" fmla="*/ 2492 w 9649"/>
                <a:gd name="connsiteY77" fmla="*/ 8461 h 9892"/>
                <a:gd name="connsiteX78" fmla="*/ 2684 w 9649"/>
                <a:gd name="connsiteY78" fmla="*/ 8575 h 9892"/>
                <a:gd name="connsiteX79" fmla="*/ 2876 w 9649"/>
                <a:gd name="connsiteY79" fmla="*/ 8680 h 9892"/>
                <a:gd name="connsiteX80" fmla="*/ 3099 w 9649"/>
                <a:gd name="connsiteY80" fmla="*/ 8792 h 9892"/>
                <a:gd name="connsiteX81" fmla="*/ 3323 w 9649"/>
                <a:gd name="connsiteY81" fmla="*/ 8903 h 9892"/>
                <a:gd name="connsiteX82" fmla="*/ 3547 w 9649"/>
                <a:gd name="connsiteY82" fmla="*/ 9013 h 9892"/>
                <a:gd name="connsiteX83" fmla="*/ 3770 w 9649"/>
                <a:gd name="connsiteY83" fmla="*/ 9121 h 9892"/>
                <a:gd name="connsiteX84" fmla="*/ 4026 w 9649"/>
                <a:gd name="connsiteY84" fmla="*/ 9230 h 9892"/>
                <a:gd name="connsiteX85" fmla="*/ 4250 w 9649"/>
                <a:gd name="connsiteY85" fmla="*/ 9339 h 9892"/>
                <a:gd name="connsiteX86" fmla="*/ 4537 w 9649"/>
                <a:gd name="connsiteY86" fmla="*/ 9450 h 9892"/>
                <a:gd name="connsiteX87" fmla="*/ 4792 w 9649"/>
                <a:gd name="connsiteY87" fmla="*/ 9556 h 9892"/>
                <a:gd name="connsiteX88" fmla="*/ 5080 w 9649"/>
                <a:gd name="connsiteY88" fmla="*/ 9674 h 9892"/>
                <a:gd name="connsiteX89" fmla="*/ 5336 w 9649"/>
                <a:gd name="connsiteY89" fmla="*/ 9784 h 9892"/>
                <a:gd name="connsiteX90" fmla="*/ 5655 w 9649"/>
                <a:gd name="connsiteY90" fmla="*/ 9892 h 9892"/>
                <a:gd name="connsiteX0" fmla="*/ 9569 w 9569"/>
                <a:gd name="connsiteY0" fmla="*/ 0 h 9890"/>
                <a:gd name="connsiteX1" fmla="*/ 9172 w 9569"/>
                <a:gd name="connsiteY1" fmla="*/ 113 h 9890"/>
                <a:gd name="connsiteX2" fmla="*/ 8775 w 9569"/>
                <a:gd name="connsiteY2" fmla="*/ 223 h 9890"/>
                <a:gd name="connsiteX3" fmla="*/ 8410 w 9569"/>
                <a:gd name="connsiteY3" fmla="*/ 339 h 9890"/>
                <a:gd name="connsiteX4" fmla="*/ 8046 w 9569"/>
                <a:gd name="connsiteY4" fmla="*/ 446 h 9890"/>
                <a:gd name="connsiteX5" fmla="*/ 7715 w 9569"/>
                <a:gd name="connsiteY5" fmla="*/ 560 h 9890"/>
                <a:gd name="connsiteX6" fmla="*/ 7318 w 9569"/>
                <a:gd name="connsiteY6" fmla="*/ 669 h 9890"/>
                <a:gd name="connsiteX7" fmla="*/ 6986 w 9569"/>
                <a:gd name="connsiteY7" fmla="*/ 782 h 9890"/>
                <a:gd name="connsiteX8" fmla="*/ 6656 w 9569"/>
                <a:gd name="connsiteY8" fmla="*/ 893 h 9890"/>
                <a:gd name="connsiteX9" fmla="*/ 6324 w 9569"/>
                <a:gd name="connsiteY9" fmla="*/ 1002 h 9890"/>
                <a:gd name="connsiteX10" fmla="*/ 6027 w 9569"/>
                <a:gd name="connsiteY10" fmla="*/ 1112 h 9890"/>
                <a:gd name="connsiteX11" fmla="*/ 5729 w 9569"/>
                <a:gd name="connsiteY11" fmla="*/ 1222 h 9890"/>
                <a:gd name="connsiteX12" fmla="*/ 5431 w 9569"/>
                <a:gd name="connsiteY12" fmla="*/ 1334 h 9890"/>
                <a:gd name="connsiteX13" fmla="*/ 5133 w 9569"/>
                <a:gd name="connsiteY13" fmla="*/ 1449 h 9890"/>
                <a:gd name="connsiteX14" fmla="*/ 4835 w 9569"/>
                <a:gd name="connsiteY14" fmla="*/ 1556 h 9890"/>
                <a:gd name="connsiteX15" fmla="*/ 4603 w 9569"/>
                <a:gd name="connsiteY15" fmla="*/ 1670 h 9890"/>
                <a:gd name="connsiteX16" fmla="*/ 4337 w 9569"/>
                <a:gd name="connsiteY16" fmla="*/ 1780 h 9890"/>
                <a:gd name="connsiteX17" fmla="*/ 4040 w 9569"/>
                <a:gd name="connsiteY17" fmla="*/ 1892 h 9890"/>
                <a:gd name="connsiteX18" fmla="*/ 3809 w 9569"/>
                <a:gd name="connsiteY18" fmla="*/ 2003 h 9890"/>
                <a:gd name="connsiteX19" fmla="*/ 3577 w 9569"/>
                <a:gd name="connsiteY19" fmla="*/ 2114 h 9890"/>
                <a:gd name="connsiteX20" fmla="*/ 3344 w 9569"/>
                <a:gd name="connsiteY20" fmla="*/ 2223 h 9890"/>
                <a:gd name="connsiteX21" fmla="*/ 3145 w 9569"/>
                <a:gd name="connsiteY21" fmla="*/ 2334 h 9890"/>
                <a:gd name="connsiteX22" fmla="*/ 2913 w 9569"/>
                <a:gd name="connsiteY22" fmla="*/ 2445 h 9890"/>
                <a:gd name="connsiteX23" fmla="*/ 2682 w 9569"/>
                <a:gd name="connsiteY23" fmla="*/ 2559 h 9890"/>
                <a:gd name="connsiteX24" fmla="*/ 2516 w 9569"/>
                <a:gd name="connsiteY24" fmla="*/ 2670 h 9890"/>
                <a:gd name="connsiteX25" fmla="*/ 2317 w 9569"/>
                <a:gd name="connsiteY25" fmla="*/ 2781 h 9890"/>
                <a:gd name="connsiteX26" fmla="*/ 2119 w 9569"/>
                <a:gd name="connsiteY26" fmla="*/ 2891 h 9890"/>
                <a:gd name="connsiteX27" fmla="*/ 1920 w 9569"/>
                <a:gd name="connsiteY27" fmla="*/ 3001 h 9890"/>
                <a:gd name="connsiteX28" fmla="*/ 1788 w 9569"/>
                <a:gd name="connsiteY28" fmla="*/ 3113 h 9890"/>
                <a:gd name="connsiteX29" fmla="*/ 1622 w 9569"/>
                <a:gd name="connsiteY29" fmla="*/ 3223 h 9890"/>
                <a:gd name="connsiteX30" fmla="*/ 1457 w 9569"/>
                <a:gd name="connsiteY30" fmla="*/ 3333 h 9890"/>
                <a:gd name="connsiteX31" fmla="*/ 1324 w 9569"/>
                <a:gd name="connsiteY31" fmla="*/ 3448 h 9890"/>
                <a:gd name="connsiteX32" fmla="*/ 1192 w 9569"/>
                <a:gd name="connsiteY32" fmla="*/ 3557 h 9890"/>
                <a:gd name="connsiteX33" fmla="*/ 1060 w 9569"/>
                <a:gd name="connsiteY33" fmla="*/ 3671 h 9890"/>
                <a:gd name="connsiteX34" fmla="*/ 928 w 9569"/>
                <a:gd name="connsiteY34" fmla="*/ 3781 h 9890"/>
                <a:gd name="connsiteX35" fmla="*/ 795 w 9569"/>
                <a:gd name="connsiteY35" fmla="*/ 3891 h 9890"/>
                <a:gd name="connsiteX36" fmla="*/ 695 w 9569"/>
                <a:gd name="connsiteY36" fmla="*/ 4001 h 9890"/>
                <a:gd name="connsiteX37" fmla="*/ 596 w 9569"/>
                <a:gd name="connsiteY37" fmla="*/ 4113 h 9890"/>
                <a:gd name="connsiteX38" fmla="*/ 530 w 9569"/>
                <a:gd name="connsiteY38" fmla="*/ 4223 h 9890"/>
                <a:gd name="connsiteX39" fmla="*/ 431 w 9569"/>
                <a:gd name="connsiteY39" fmla="*/ 4334 h 9890"/>
                <a:gd name="connsiteX40" fmla="*/ 364 w 9569"/>
                <a:gd name="connsiteY40" fmla="*/ 4445 h 9890"/>
                <a:gd name="connsiteX41" fmla="*/ 297 w 9569"/>
                <a:gd name="connsiteY41" fmla="*/ 4558 h 9890"/>
                <a:gd name="connsiteX42" fmla="*/ 232 w 9569"/>
                <a:gd name="connsiteY42" fmla="*/ 4669 h 9890"/>
                <a:gd name="connsiteX43" fmla="*/ 165 w 9569"/>
                <a:gd name="connsiteY43" fmla="*/ 4779 h 9890"/>
                <a:gd name="connsiteX44" fmla="*/ 99 w 9569"/>
                <a:gd name="connsiteY44" fmla="*/ 4891 h 9890"/>
                <a:gd name="connsiteX45" fmla="*/ 66 w 9569"/>
                <a:gd name="connsiteY45" fmla="*/ 5001 h 9890"/>
                <a:gd name="connsiteX46" fmla="*/ 66 w 9569"/>
                <a:gd name="connsiteY46" fmla="*/ 5112 h 9890"/>
                <a:gd name="connsiteX47" fmla="*/ 0 w 9569"/>
                <a:gd name="connsiteY47" fmla="*/ 5222 h 9890"/>
                <a:gd name="connsiteX48" fmla="*/ 0 w 9569"/>
                <a:gd name="connsiteY48" fmla="*/ 5332 h 9890"/>
                <a:gd name="connsiteX49" fmla="*/ 0 w 9569"/>
                <a:gd name="connsiteY49" fmla="*/ 5447 h 9890"/>
                <a:gd name="connsiteX50" fmla="*/ 0 w 9569"/>
                <a:gd name="connsiteY50" fmla="*/ 5554 h 9890"/>
                <a:gd name="connsiteX51" fmla="*/ 0 w 9569"/>
                <a:gd name="connsiteY51" fmla="*/ 5668 h 9890"/>
                <a:gd name="connsiteX52" fmla="*/ 0 w 9569"/>
                <a:gd name="connsiteY52" fmla="*/ 5780 h 9890"/>
                <a:gd name="connsiteX53" fmla="*/ 33 w 9569"/>
                <a:gd name="connsiteY53" fmla="*/ 5890 h 9890"/>
                <a:gd name="connsiteX54" fmla="*/ 66 w 9569"/>
                <a:gd name="connsiteY54" fmla="*/ 5999 h 9890"/>
                <a:gd name="connsiteX55" fmla="*/ 99 w 9569"/>
                <a:gd name="connsiteY55" fmla="*/ 6110 h 9890"/>
                <a:gd name="connsiteX56" fmla="*/ 133 w 9569"/>
                <a:gd name="connsiteY56" fmla="*/ 6222 h 9890"/>
                <a:gd name="connsiteX57" fmla="*/ 199 w 9569"/>
                <a:gd name="connsiteY57" fmla="*/ 6332 h 9890"/>
                <a:gd name="connsiteX58" fmla="*/ 232 w 9569"/>
                <a:gd name="connsiteY58" fmla="*/ 6442 h 9890"/>
                <a:gd name="connsiteX59" fmla="*/ 297 w 9569"/>
                <a:gd name="connsiteY59" fmla="*/ 6558 h 9890"/>
                <a:gd name="connsiteX60" fmla="*/ 364 w 9569"/>
                <a:gd name="connsiteY60" fmla="*/ 6665 h 9890"/>
                <a:gd name="connsiteX61" fmla="*/ 463 w 9569"/>
                <a:gd name="connsiteY61" fmla="*/ 6778 h 9890"/>
                <a:gd name="connsiteX62" fmla="*/ 530 w 9569"/>
                <a:gd name="connsiteY62" fmla="*/ 6890 h 9890"/>
                <a:gd name="connsiteX63" fmla="*/ 629 w 9569"/>
                <a:gd name="connsiteY63" fmla="*/ 7000 h 9890"/>
                <a:gd name="connsiteX64" fmla="*/ 762 w 9569"/>
                <a:gd name="connsiteY64" fmla="*/ 7110 h 9890"/>
                <a:gd name="connsiteX65" fmla="*/ 861 w 9569"/>
                <a:gd name="connsiteY65" fmla="*/ 7220 h 9890"/>
                <a:gd name="connsiteX66" fmla="*/ 993 w 9569"/>
                <a:gd name="connsiteY66" fmla="*/ 7333 h 9890"/>
                <a:gd name="connsiteX67" fmla="*/ 1092 w 9569"/>
                <a:gd name="connsiteY67" fmla="*/ 7447 h 9890"/>
                <a:gd name="connsiteX68" fmla="*/ 1225 w 9569"/>
                <a:gd name="connsiteY68" fmla="*/ 7555 h 9890"/>
                <a:gd name="connsiteX69" fmla="*/ 1358 w 9569"/>
                <a:gd name="connsiteY69" fmla="*/ 7668 h 9890"/>
                <a:gd name="connsiteX70" fmla="*/ 1523 w 9569"/>
                <a:gd name="connsiteY70" fmla="*/ 7778 h 9890"/>
                <a:gd name="connsiteX71" fmla="*/ 1688 w 9569"/>
                <a:gd name="connsiteY71" fmla="*/ 7888 h 9890"/>
                <a:gd name="connsiteX72" fmla="*/ 1854 w 9569"/>
                <a:gd name="connsiteY72" fmla="*/ 7999 h 9890"/>
                <a:gd name="connsiteX73" fmla="*/ 2020 w 9569"/>
                <a:gd name="connsiteY73" fmla="*/ 8111 h 9890"/>
                <a:gd name="connsiteX74" fmla="*/ 2186 w 9569"/>
                <a:gd name="connsiteY74" fmla="*/ 8221 h 9890"/>
                <a:gd name="connsiteX75" fmla="*/ 2385 w 9569"/>
                <a:gd name="connsiteY75" fmla="*/ 8331 h 9890"/>
                <a:gd name="connsiteX76" fmla="*/ 2583 w 9569"/>
                <a:gd name="connsiteY76" fmla="*/ 8443 h 9890"/>
                <a:gd name="connsiteX77" fmla="*/ 2782 w 9569"/>
                <a:gd name="connsiteY77" fmla="*/ 8559 h 9890"/>
                <a:gd name="connsiteX78" fmla="*/ 2981 w 9569"/>
                <a:gd name="connsiteY78" fmla="*/ 8665 h 9890"/>
                <a:gd name="connsiteX79" fmla="*/ 3212 w 9569"/>
                <a:gd name="connsiteY79" fmla="*/ 8778 h 9890"/>
                <a:gd name="connsiteX80" fmla="*/ 3444 w 9569"/>
                <a:gd name="connsiteY80" fmla="*/ 8890 h 9890"/>
                <a:gd name="connsiteX81" fmla="*/ 3676 w 9569"/>
                <a:gd name="connsiteY81" fmla="*/ 9001 h 9890"/>
                <a:gd name="connsiteX82" fmla="*/ 3907 w 9569"/>
                <a:gd name="connsiteY82" fmla="*/ 9111 h 9890"/>
                <a:gd name="connsiteX83" fmla="*/ 4172 w 9569"/>
                <a:gd name="connsiteY83" fmla="*/ 9221 h 9890"/>
                <a:gd name="connsiteX84" fmla="*/ 4405 w 9569"/>
                <a:gd name="connsiteY84" fmla="*/ 9331 h 9890"/>
                <a:gd name="connsiteX85" fmla="*/ 4702 w 9569"/>
                <a:gd name="connsiteY85" fmla="*/ 9443 h 9890"/>
                <a:gd name="connsiteX86" fmla="*/ 4966 w 9569"/>
                <a:gd name="connsiteY86" fmla="*/ 9550 h 9890"/>
                <a:gd name="connsiteX87" fmla="*/ 5265 w 9569"/>
                <a:gd name="connsiteY87" fmla="*/ 9670 h 9890"/>
                <a:gd name="connsiteX88" fmla="*/ 5530 w 9569"/>
                <a:gd name="connsiteY88" fmla="*/ 9781 h 9890"/>
                <a:gd name="connsiteX89" fmla="*/ 5861 w 9569"/>
                <a:gd name="connsiteY89" fmla="*/ 9890 h 9890"/>
                <a:gd name="connsiteX0" fmla="*/ 9585 w 9585"/>
                <a:gd name="connsiteY0" fmla="*/ 0 h 9886"/>
                <a:gd name="connsiteX1" fmla="*/ 9170 w 9585"/>
                <a:gd name="connsiteY1" fmla="*/ 111 h 9886"/>
                <a:gd name="connsiteX2" fmla="*/ 8789 w 9585"/>
                <a:gd name="connsiteY2" fmla="*/ 229 h 9886"/>
                <a:gd name="connsiteX3" fmla="*/ 8408 w 9585"/>
                <a:gd name="connsiteY3" fmla="*/ 337 h 9886"/>
                <a:gd name="connsiteX4" fmla="*/ 8062 w 9585"/>
                <a:gd name="connsiteY4" fmla="*/ 452 h 9886"/>
                <a:gd name="connsiteX5" fmla="*/ 7648 w 9585"/>
                <a:gd name="connsiteY5" fmla="*/ 562 h 9886"/>
                <a:gd name="connsiteX6" fmla="*/ 7301 w 9585"/>
                <a:gd name="connsiteY6" fmla="*/ 677 h 9886"/>
                <a:gd name="connsiteX7" fmla="*/ 6956 w 9585"/>
                <a:gd name="connsiteY7" fmla="*/ 789 h 9886"/>
                <a:gd name="connsiteX8" fmla="*/ 6609 w 9585"/>
                <a:gd name="connsiteY8" fmla="*/ 899 h 9886"/>
                <a:gd name="connsiteX9" fmla="*/ 6298 w 9585"/>
                <a:gd name="connsiteY9" fmla="*/ 1010 h 9886"/>
                <a:gd name="connsiteX10" fmla="*/ 5987 w 9585"/>
                <a:gd name="connsiteY10" fmla="*/ 1122 h 9886"/>
                <a:gd name="connsiteX11" fmla="*/ 5676 w 9585"/>
                <a:gd name="connsiteY11" fmla="*/ 1235 h 9886"/>
                <a:gd name="connsiteX12" fmla="*/ 5364 w 9585"/>
                <a:gd name="connsiteY12" fmla="*/ 1351 h 9886"/>
                <a:gd name="connsiteX13" fmla="*/ 5053 w 9585"/>
                <a:gd name="connsiteY13" fmla="*/ 1459 h 9886"/>
                <a:gd name="connsiteX14" fmla="*/ 4810 w 9585"/>
                <a:gd name="connsiteY14" fmla="*/ 1575 h 9886"/>
                <a:gd name="connsiteX15" fmla="*/ 4532 w 9585"/>
                <a:gd name="connsiteY15" fmla="*/ 1686 h 9886"/>
                <a:gd name="connsiteX16" fmla="*/ 4222 w 9585"/>
                <a:gd name="connsiteY16" fmla="*/ 1799 h 9886"/>
                <a:gd name="connsiteX17" fmla="*/ 3981 w 9585"/>
                <a:gd name="connsiteY17" fmla="*/ 1911 h 9886"/>
                <a:gd name="connsiteX18" fmla="*/ 3738 w 9585"/>
                <a:gd name="connsiteY18" fmla="*/ 2024 h 9886"/>
                <a:gd name="connsiteX19" fmla="*/ 3495 w 9585"/>
                <a:gd name="connsiteY19" fmla="*/ 2134 h 9886"/>
                <a:gd name="connsiteX20" fmla="*/ 3287 w 9585"/>
                <a:gd name="connsiteY20" fmla="*/ 2246 h 9886"/>
                <a:gd name="connsiteX21" fmla="*/ 3044 w 9585"/>
                <a:gd name="connsiteY21" fmla="*/ 2358 h 9886"/>
                <a:gd name="connsiteX22" fmla="*/ 2803 w 9585"/>
                <a:gd name="connsiteY22" fmla="*/ 2473 h 9886"/>
                <a:gd name="connsiteX23" fmla="*/ 2629 w 9585"/>
                <a:gd name="connsiteY23" fmla="*/ 2586 h 9886"/>
                <a:gd name="connsiteX24" fmla="*/ 2421 w 9585"/>
                <a:gd name="connsiteY24" fmla="*/ 2698 h 9886"/>
                <a:gd name="connsiteX25" fmla="*/ 2214 w 9585"/>
                <a:gd name="connsiteY25" fmla="*/ 2809 h 9886"/>
                <a:gd name="connsiteX26" fmla="*/ 2006 w 9585"/>
                <a:gd name="connsiteY26" fmla="*/ 2920 h 9886"/>
                <a:gd name="connsiteX27" fmla="*/ 1869 w 9585"/>
                <a:gd name="connsiteY27" fmla="*/ 3034 h 9886"/>
                <a:gd name="connsiteX28" fmla="*/ 1695 w 9585"/>
                <a:gd name="connsiteY28" fmla="*/ 3145 h 9886"/>
                <a:gd name="connsiteX29" fmla="*/ 1523 w 9585"/>
                <a:gd name="connsiteY29" fmla="*/ 3256 h 9886"/>
                <a:gd name="connsiteX30" fmla="*/ 1384 w 9585"/>
                <a:gd name="connsiteY30" fmla="*/ 3372 h 9886"/>
                <a:gd name="connsiteX31" fmla="*/ 1246 w 9585"/>
                <a:gd name="connsiteY31" fmla="*/ 3483 h 9886"/>
                <a:gd name="connsiteX32" fmla="*/ 1108 w 9585"/>
                <a:gd name="connsiteY32" fmla="*/ 3598 h 9886"/>
                <a:gd name="connsiteX33" fmla="*/ 970 w 9585"/>
                <a:gd name="connsiteY33" fmla="*/ 3709 h 9886"/>
                <a:gd name="connsiteX34" fmla="*/ 831 w 9585"/>
                <a:gd name="connsiteY34" fmla="*/ 3820 h 9886"/>
                <a:gd name="connsiteX35" fmla="*/ 726 w 9585"/>
                <a:gd name="connsiteY35" fmla="*/ 3932 h 9886"/>
                <a:gd name="connsiteX36" fmla="*/ 623 w 9585"/>
                <a:gd name="connsiteY36" fmla="*/ 4045 h 9886"/>
                <a:gd name="connsiteX37" fmla="*/ 554 w 9585"/>
                <a:gd name="connsiteY37" fmla="*/ 4156 h 9886"/>
                <a:gd name="connsiteX38" fmla="*/ 450 w 9585"/>
                <a:gd name="connsiteY38" fmla="*/ 4268 h 9886"/>
                <a:gd name="connsiteX39" fmla="*/ 380 w 9585"/>
                <a:gd name="connsiteY39" fmla="*/ 4380 h 9886"/>
                <a:gd name="connsiteX40" fmla="*/ 310 w 9585"/>
                <a:gd name="connsiteY40" fmla="*/ 4495 h 9886"/>
                <a:gd name="connsiteX41" fmla="*/ 242 w 9585"/>
                <a:gd name="connsiteY41" fmla="*/ 4607 h 9886"/>
                <a:gd name="connsiteX42" fmla="*/ 172 w 9585"/>
                <a:gd name="connsiteY42" fmla="*/ 4718 h 9886"/>
                <a:gd name="connsiteX43" fmla="*/ 103 w 9585"/>
                <a:gd name="connsiteY43" fmla="*/ 4831 h 9886"/>
                <a:gd name="connsiteX44" fmla="*/ 69 w 9585"/>
                <a:gd name="connsiteY44" fmla="*/ 4943 h 9886"/>
                <a:gd name="connsiteX45" fmla="*/ 69 w 9585"/>
                <a:gd name="connsiteY45" fmla="*/ 5055 h 9886"/>
                <a:gd name="connsiteX46" fmla="*/ 0 w 9585"/>
                <a:gd name="connsiteY46" fmla="*/ 5166 h 9886"/>
                <a:gd name="connsiteX47" fmla="*/ 0 w 9585"/>
                <a:gd name="connsiteY47" fmla="*/ 5277 h 9886"/>
                <a:gd name="connsiteX48" fmla="*/ 0 w 9585"/>
                <a:gd name="connsiteY48" fmla="*/ 5394 h 9886"/>
                <a:gd name="connsiteX49" fmla="*/ 0 w 9585"/>
                <a:gd name="connsiteY49" fmla="*/ 5502 h 9886"/>
                <a:gd name="connsiteX50" fmla="*/ 0 w 9585"/>
                <a:gd name="connsiteY50" fmla="*/ 5617 h 9886"/>
                <a:gd name="connsiteX51" fmla="*/ 0 w 9585"/>
                <a:gd name="connsiteY51" fmla="*/ 5730 h 9886"/>
                <a:gd name="connsiteX52" fmla="*/ 34 w 9585"/>
                <a:gd name="connsiteY52" fmla="*/ 5842 h 9886"/>
                <a:gd name="connsiteX53" fmla="*/ 69 w 9585"/>
                <a:gd name="connsiteY53" fmla="*/ 5952 h 9886"/>
                <a:gd name="connsiteX54" fmla="*/ 103 w 9585"/>
                <a:gd name="connsiteY54" fmla="*/ 6064 h 9886"/>
                <a:gd name="connsiteX55" fmla="*/ 139 w 9585"/>
                <a:gd name="connsiteY55" fmla="*/ 6177 h 9886"/>
                <a:gd name="connsiteX56" fmla="*/ 208 w 9585"/>
                <a:gd name="connsiteY56" fmla="*/ 6288 h 9886"/>
                <a:gd name="connsiteX57" fmla="*/ 242 w 9585"/>
                <a:gd name="connsiteY57" fmla="*/ 6400 h 9886"/>
                <a:gd name="connsiteX58" fmla="*/ 310 w 9585"/>
                <a:gd name="connsiteY58" fmla="*/ 6517 h 9886"/>
                <a:gd name="connsiteX59" fmla="*/ 380 w 9585"/>
                <a:gd name="connsiteY59" fmla="*/ 6625 h 9886"/>
                <a:gd name="connsiteX60" fmla="*/ 484 w 9585"/>
                <a:gd name="connsiteY60" fmla="*/ 6739 h 9886"/>
                <a:gd name="connsiteX61" fmla="*/ 554 w 9585"/>
                <a:gd name="connsiteY61" fmla="*/ 6853 h 9886"/>
                <a:gd name="connsiteX62" fmla="*/ 657 w 9585"/>
                <a:gd name="connsiteY62" fmla="*/ 6964 h 9886"/>
                <a:gd name="connsiteX63" fmla="*/ 796 w 9585"/>
                <a:gd name="connsiteY63" fmla="*/ 7075 h 9886"/>
                <a:gd name="connsiteX64" fmla="*/ 900 w 9585"/>
                <a:gd name="connsiteY64" fmla="*/ 7186 h 9886"/>
                <a:gd name="connsiteX65" fmla="*/ 1038 w 9585"/>
                <a:gd name="connsiteY65" fmla="*/ 7301 h 9886"/>
                <a:gd name="connsiteX66" fmla="*/ 1141 w 9585"/>
                <a:gd name="connsiteY66" fmla="*/ 7416 h 9886"/>
                <a:gd name="connsiteX67" fmla="*/ 1280 w 9585"/>
                <a:gd name="connsiteY67" fmla="*/ 7525 h 9886"/>
                <a:gd name="connsiteX68" fmla="*/ 1419 w 9585"/>
                <a:gd name="connsiteY68" fmla="*/ 7639 h 9886"/>
                <a:gd name="connsiteX69" fmla="*/ 1592 w 9585"/>
                <a:gd name="connsiteY69" fmla="*/ 7751 h 9886"/>
                <a:gd name="connsiteX70" fmla="*/ 1764 w 9585"/>
                <a:gd name="connsiteY70" fmla="*/ 7862 h 9886"/>
                <a:gd name="connsiteX71" fmla="*/ 1938 w 9585"/>
                <a:gd name="connsiteY71" fmla="*/ 7974 h 9886"/>
                <a:gd name="connsiteX72" fmla="*/ 2111 w 9585"/>
                <a:gd name="connsiteY72" fmla="*/ 8087 h 9886"/>
                <a:gd name="connsiteX73" fmla="*/ 2284 w 9585"/>
                <a:gd name="connsiteY73" fmla="*/ 8198 h 9886"/>
                <a:gd name="connsiteX74" fmla="*/ 2492 w 9585"/>
                <a:gd name="connsiteY74" fmla="*/ 8310 h 9886"/>
                <a:gd name="connsiteX75" fmla="*/ 2699 w 9585"/>
                <a:gd name="connsiteY75" fmla="*/ 8423 h 9886"/>
                <a:gd name="connsiteX76" fmla="*/ 2907 w 9585"/>
                <a:gd name="connsiteY76" fmla="*/ 8540 h 9886"/>
                <a:gd name="connsiteX77" fmla="*/ 3115 w 9585"/>
                <a:gd name="connsiteY77" fmla="*/ 8647 h 9886"/>
                <a:gd name="connsiteX78" fmla="*/ 3357 w 9585"/>
                <a:gd name="connsiteY78" fmla="*/ 8762 h 9886"/>
                <a:gd name="connsiteX79" fmla="*/ 3599 w 9585"/>
                <a:gd name="connsiteY79" fmla="*/ 8875 h 9886"/>
                <a:gd name="connsiteX80" fmla="*/ 3842 w 9585"/>
                <a:gd name="connsiteY80" fmla="*/ 8987 h 9886"/>
                <a:gd name="connsiteX81" fmla="*/ 4083 w 9585"/>
                <a:gd name="connsiteY81" fmla="*/ 9098 h 9886"/>
                <a:gd name="connsiteX82" fmla="*/ 4360 w 9585"/>
                <a:gd name="connsiteY82" fmla="*/ 9210 h 9886"/>
                <a:gd name="connsiteX83" fmla="*/ 4603 w 9585"/>
                <a:gd name="connsiteY83" fmla="*/ 9321 h 9886"/>
                <a:gd name="connsiteX84" fmla="*/ 4914 w 9585"/>
                <a:gd name="connsiteY84" fmla="*/ 9434 h 9886"/>
                <a:gd name="connsiteX85" fmla="*/ 5190 w 9585"/>
                <a:gd name="connsiteY85" fmla="*/ 9542 h 9886"/>
                <a:gd name="connsiteX86" fmla="*/ 5502 w 9585"/>
                <a:gd name="connsiteY86" fmla="*/ 9664 h 9886"/>
                <a:gd name="connsiteX87" fmla="*/ 5779 w 9585"/>
                <a:gd name="connsiteY87" fmla="*/ 9776 h 9886"/>
                <a:gd name="connsiteX88" fmla="*/ 6125 w 9585"/>
                <a:gd name="connsiteY88" fmla="*/ 9886 h 9886"/>
                <a:gd name="connsiteX0" fmla="*/ 9567 w 9567"/>
                <a:gd name="connsiteY0" fmla="*/ 0 h 9888"/>
                <a:gd name="connsiteX1" fmla="*/ 9170 w 9567"/>
                <a:gd name="connsiteY1" fmla="*/ 120 h 9888"/>
                <a:gd name="connsiteX2" fmla="*/ 8772 w 9567"/>
                <a:gd name="connsiteY2" fmla="*/ 229 h 9888"/>
                <a:gd name="connsiteX3" fmla="*/ 8411 w 9567"/>
                <a:gd name="connsiteY3" fmla="*/ 345 h 9888"/>
                <a:gd name="connsiteX4" fmla="*/ 7979 w 9567"/>
                <a:gd name="connsiteY4" fmla="*/ 456 h 9888"/>
                <a:gd name="connsiteX5" fmla="*/ 7617 w 9567"/>
                <a:gd name="connsiteY5" fmla="*/ 573 h 9888"/>
                <a:gd name="connsiteX6" fmla="*/ 7257 w 9567"/>
                <a:gd name="connsiteY6" fmla="*/ 686 h 9888"/>
                <a:gd name="connsiteX7" fmla="*/ 6895 w 9567"/>
                <a:gd name="connsiteY7" fmla="*/ 797 h 9888"/>
                <a:gd name="connsiteX8" fmla="*/ 6571 w 9567"/>
                <a:gd name="connsiteY8" fmla="*/ 910 h 9888"/>
                <a:gd name="connsiteX9" fmla="*/ 6246 w 9567"/>
                <a:gd name="connsiteY9" fmla="*/ 1023 h 9888"/>
                <a:gd name="connsiteX10" fmla="*/ 5922 w 9567"/>
                <a:gd name="connsiteY10" fmla="*/ 1137 h 9888"/>
                <a:gd name="connsiteX11" fmla="*/ 5596 w 9567"/>
                <a:gd name="connsiteY11" fmla="*/ 1255 h 9888"/>
                <a:gd name="connsiteX12" fmla="*/ 5272 w 9567"/>
                <a:gd name="connsiteY12" fmla="*/ 1364 h 9888"/>
                <a:gd name="connsiteX13" fmla="*/ 5018 w 9567"/>
                <a:gd name="connsiteY13" fmla="*/ 1481 h 9888"/>
                <a:gd name="connsiteX14" fmla="*/ 4728 w 9567"/>
                <a:gd name="connsiteY14" fmla="*/ 1593 h 9888"/>
                <a:gd name="connsiteX15" fmla="*/ 4405 w 9567"/>
                <a:gd name="connsiteY15" fmla="*/ 1708 h 9888"/>
                <a:gd name="connsiteX16" fmla="*/ 4153 w 9567"/>
                <a:gd name="connsiteY16" fmla="*/ 1821 h 9888"/>
                <a:gd name="connsiteX17" fmla="*/ 3900 w 9567"/>
                <a:gd name="connsiteY17" fmla="*/ 1935 h 9888"/>
                <a:gd name="connsiteX18" fmla="*/ 3646 w 9567"/>
                <a:gd name="connsiteY18" fmla="*/ 2047 h 9888"/>
                <a:gd name="connsiteX19" fmla="*/ 3429 w 9567"/>
                <a:gd name="connsiteY19" fmla="*/ 2160 h 9888"/>
                <a:gd name="connsiteX20" fmla="*/ 3176 w 9567"/>
                <a:gd name="connsiteY20" fmla="*/ 2273 h 9888"/>
                <a:gd name="connsiteX21" fmla="*/ 2924 w 9567"/>
                <a:gd name="connsiteY21" fmla="*/ 2390 h 9888"/>
                <a:gd name="connsiteX22" fmla="*/ 2743 w 9567"/>
                <a:gd name="connsiteY22" fmla="*/ 2504 h 9888"/>
                <a:gd name="connsiteX23" fmla="*/ 2526 w 9567"/>
                <a:gd name="connsiteY23" fmla="*/ 2617 h 9888"/>
                <a:gd name="connsiteX24" fmla="*/ 2310 w 9567"/>
                <a:gd name="connsiteY24" fmla="*/ 2729 h 9888"/>
                <a:gd name="connsiteX25" fmla="*/ 2093 w 9567"/>
                <a:gd name="connsiteY25" fmla="*/ 2842 h 9888"/>
                <a:gd name="connsiteX26" fmla="*/ 1950 w 9567"/>
                <a:gd name="connsiteY26" fmla="*/ 2957 h 9888"/>
                <a:gd name="connsiteX27" fmla="*/ 1768 w 9567"/>
                <a:gd name="connsiteY27" fmla="*/ 3069 h 9888"/>
                <a:gd name="connsiteX28" fmla="*/ 1589 w 9567"/>
                <a:gd name="connsiteY28" fmla="*/ 3182 h 9888"/>
                <a:gd name="connsiteX29" fmla="*/ 1444 w 9567"/>
                <a:gd name="connsiteY29" fmla="*/ 3299 h 9888"/>
                <a:gd name="connsiteX30" fmla="*/ 1300 w 9567"/>
                <a:gd name="connsiteY30" fmla="*/ 3411 h 9888"/>
                <a:gd name="connsiteX31" fmla="*/ 1156 w 9567"/>
                <a:gd name="connsiteY31" fmla="*/ 3527 h 9888"/>
                <a:gd name="connsiteX32" fmla="*/ 1012 w 9567"/>
                <a:gd name="connsiteY32" fmla="*/ 3640 h 9888"/>
                <a:gd name="connsiteX33" fmla="*/ 867 w 9567"/>
                <a:gd name="connsiteY33" fmla="*/ 3752 h 9888"/>
                <a:gd name="connsiteX34" fmla="*/ 757 w 9567"/>
                <a:gd name="connsiteY34" fmla="*/ 3865 h 9888"/>
                <a:gd name="connsiteX35" fmla="*/ 650 w 9567"/>
                <a:gd name="connsiteY35" fmla="*/ 3980 h 9888"/>
                <a:gd name="connsiteX36" fmla="*/ 578 w 9567"/>
                <a:gd name="connsiteY36" fmla="*/ 4092 h 9888"/>
                <a:gd name="connsiteX37" fmla="*/ 469 w 9567"/>
                <a:gd name="connsiteY37" fmla="*/ 4205 h 9888"/>
                <a:gd name="connsiteX38" fmla="*/ 396 w 9567"/>
                <a:gd name="connsiteY38" fmla="*/ 4319 h 9888"/>
                <a:gd name="connsiteX39" fmla="*/ 323 w 9567"/>
                <a:gd name="connsiteY39" fmla="*/ 4435 h 9888"/>
                <a:gd name="connsiteX40" fmla="*/ 252 w 9567"/>
                <a:gd name="connsiteY40" fmla="*/ 4548 h 9888"/>
                <a:gd name="connsiteX41" fmla="*/ 179 w 9567"/>
                <a:gd name="connsiteY41" fmla="*/ 4660 h 9888"/>
                <a:gd name="connsiteX42" fmla="*/ 107 w 9567"/>
                <a:gd name="connsiteY42" fmla="*/ 4775 h 9888"/>
                <a:gd name="connsiteX43" fmla="*/ 72 w 9567"/>
                <a:gd name="connsiteY43" fmla="*/ 4888 h 9888"/>
                <a:gd name="connsiteX44" fmla="*/ 72 w 9567"/>
                <a:gd name="connsiteY44" fmla="*/ 5001 h 9888"/>
                <a:gd name="connsiteX45" fmla="*/ 0 w 9567"/>
                <a:gd name="connsiteY45" fmla="*/ 5114 h 9888"/>
                <a:gd name="connsiteX46" fmla="*/ 0 w 9567"/>
                <a:gd name="connsiteY46" fmla="*/ 5226 h 9888"/>
                <a:gd name="connsiteX47" fmla="*/ 0 w 9567"/>
                <a:gd name="connsiteY47" fmla="*/ 5344 h 9888"/>
                <a:gd name="connsiteX48" fmla="*/ 0 w 9567"/>
                <a:gd name="connsiteY48" fmla="*/ 5453 h 9888"/>
                <a:gd name="connsiteX49" fmla="*/ 0 w 9567"/>
                <a:gd name="connsiteY49" fmla="*/ 5570 h 9888"/>
                <a:gd name="connsiteX50" fmla="*/ 0 w 9567"/>
                <a:gd name="connsiteY50" fmla="*/ 5684 h 9888"/>
                <a:gd name="connsiteX51" fmla="*/ 35 w 9567"/>
                <a:gd name="connsiteY51" fmla="*/ 5797 h 9888"/>
                <a:gd name="connsiteX52" fmla="*/ 72 w 9567"/>
                <a:gd name="connsiteY52" fmla="*/ 5909 h 9888"/>
                <a:gd name="connsiteX53" fmla="*/ 107 w 9567"/>
                <a:gd name="connsiteY53" fmla="*/ 6022 h 9888"/>
                <a:gd name="connsiteX54" fmla="*/ 145 w 9567"/>
                <a:gd name="connsiteY54" fmla="*/ 6136 h 9888"/>
                <a:gd name="connsiteX55" fmla="*/ 217 w 9567"/>
                <a:gd name="connsiteY55" fmla="*/ 6249 h 9888"/>
                <a:gd name="connsiteX56" fmla="*/ 252 w 9567"/>
                <a:gd name="connsiteY56" fmla="*/ 6362 h 9888"/>
                <a:gd name="connsiteX57" fmla="*/ 323 w 9567"/>
                <a:gd name="connsiteY57" fmla="*/ 6480 h 9888"/>
                <a:gd name="connsiteX58" fmla="*/ 396 w 9567"/>
                <a:gd name="connsiteY58" fmla="*/ 6589 h 9888"/>
                <a:gd name="connsiteX59" fmla="*/ 505 w 9567"/>
                <a:gd name="connsiteY59" fmla="*/ 6705 h 9888"/>
                <a:gd name="connsiteX60" fmla="*/ 578 w 9567"/>
                <a:gd name="connsiteY60" fmla="*/ 6820 h 9888"/>
                <a:gd name="connsiteX61" fmla="*/ 685 w 9567"/>
                <a:gd name="connsiteY61" fmla="*/ 6932 h 9888"/>
                <a:gd name="connsiteX62" fmla="*/ 830 w 9567"/>
                <a:gd name="connsiteY62" fmla="*/ 7045 h 9888"/>
                <a:gd name="connsiteX63" fmla="*/ 939 w 9567"/>
                <a:gd name="connsiteY63" fmla="*/ 7157 h 9888"/>
                <a:gd name="connsiteX64" fmla="*/ 1083 w 9567"/>
                <a:gd name="connsiteY64" fmla="*/ 7273 h 9888"/>
                <a:gd name="connsiteX65" fmla="*/ 1190 w 9567"/>
                <a:gd name="connsiteY65" fmla="*/ 7390 h 9888"/>
                <a:gd name="connsiteX66" fmla="*/ 1335 w 9567"/>
                <a:gd name="connsiteY66" fmla="*/ 7500 h 9888"/>
                <a:gd name="connsiteX67" fmla="*/ 1480 w 9567"/>
                <a:gd name="connsiteY67" fmla="*/ 7615 h 9888"/>
                <a:gd name="connsiteX68" fmla="*/ 1661 w 9567"/>
                <a:gd name="connsiteY68" fmla="*/ 7728 h 9888"/>
                <a:gd name="connsiteX69" fmla="*/ 1840 w 9567"/>
                <a:gd name="connsiteY69" fmla="*/ 7841 h 9888"/>
                <a:gd name="connsiteX70" fmla="*/ 2022 w 9567"/>
                <a:gd name="connsiteY70" fmla="*/ 7954 h 9888"/>
                <a:gd name="connsiteX71" fmla="*/ 2202 w 9567"/>
                <a:gd name="connsiteY71" fmla="*/ 8068 h 9888"/>
                <a:gd name="connsiteX72" fmla="*/ 2383 w 9567"/>
                <a:gd name="connsiteY72" fmla="*/ 8181 h 9888"/>
                <a:gd name="connsiteX73" fmla="*/ 2600 w 9567"/>
                <a:gd name="connsiteY73" fmla="*/ 8294 h 9888"/>
                <a:gd name="connsiteX74" fmla="*/ 2816 w 9567"/>
                <a:gd name="connsiteY74" fmla="*/ 8408 h 9888"/>
                <a:gd name="connsiteX75" fmla="*/ 3033 w 9567"/>
                <a:gd name="connsiteY75" fmla="*/ 8526 h 9888"/>
                <a:gd name="connsiteX76" fmla="*/ 3250 w 9567"/>
                <a:gd name="connsiteY76" fmla="*/ 8635 h 9888"/>
                <a:gd name="connsiteX77" fmla="*/ 3502 w 9567"/>
                <a:gd name="connsiteY77" fmla="*/ 8751 h 9888"/>
                <a:gd name="connsiteX78" fmla="*/ 3755 w 9567"/>
                <a:gd name="connsiteY78" fmla="*/ 8865 h 9888"/>
                <a:gd name="connsiteX79" fmla="*/ 4008 w 9567"/>
                <a:gd name="connsiteY79" fmla="*/ 8979 h 9888"/>
                <a:gd name="connsiteX80" fmla="*/ 4260 w 9567"/>
                <a:gd name="connsiteY80" fmla="*/ 9091 h 9888"/>
                <a:gd name="connsiteX81" fmla="*/ 4549 w 9567"/>
                <a:gd name="connsiteY81" fmla="*/ 9204 h 9888"/>
                <a:gd name="connsiteX82" fmla="*/ 4802 w 9567"/>
                <a:gd name="connsiteY82" fmla="*/ 9316 h 9888"/>
                <a:gd name="connsiteX83" fmla="*/ 5127 w 9567"/>
                <a:gd name="connsiteY83" fmla="*/ 9431 h 9888"/>
                <a:gd name="connsiteX84" fmla="*/ 5415 w 9567"/>
                <a:gd name="connsiteY84" fmla="*/ 9540 h 9888"/>
                <a:gd name="connsiteX85" fmla="*/ 5740 w 9567"/>
                <a:gd name="connsiteY85" fmla="*/ 9663 h 9888"/>
                <a:gd name="connsiteX86" fmla="*/ 6029 w 9567"/>
                <a:gd name="connsiteY86" fmla="*/ 9777 h 9888"/>
                <a:gd name="connsiteX87" fmla="*/ 6390 w 9567"/>
                <a:gd name="connsiteY87" fmla="*/ 9888 h 9888"/>
                <a:gd name="connsiteX0" fmla="*/ 9585 w 9585"/>
                <a:gd name="connsiteY0" fmla="*/ 0 h 9879"/>
                <a:gd name="connsiteX1" fmla="*/ 9169 w 9585"/>
                <a:gd name="connsiteY1" fmla="*/ 111 h 9879"/>
                <a:gd name="connsiteX2" fmla="*/ 8792 w 9585"/>
                <a:gd name="connsiteY2" fmla="*/ 228 h 9879"/>
                <a:gd name="connsiteX3" fmla="*/ 8340 w 9585"/>
                <a:gd name="connsiteY3" fmla="*/ 340 h 9879"/>
                <a:gd name="connsiteX4" fmla="*/ 7962 w 9585"/>
                <a:gd name="connsiteY4" fmla="*/ 458 h 9879"/>
                <a:gd name="connsiteX5" fmla="*/ 7585 w 9585"/>
                <a:gd name="connsiteY5" fmla="*/ 573 h 9879"/>
                <a:gd name="connsiteX6" fmla="*/ 7207 w 9585"/>
                <a:gd name="connsiteY6" fmla="*/ 685 h 9879"/>
                <a:gd name="connsiteX7" fmla="*/ 6868 w 9585"/>
                <a:gd name="connsiteY7" fmla="*/ 799 h 9879"/>
                <a:gd name="connsiteX8" fmla="*/ 6529 w 9585"/>
                <a:gd name="connsiteY8" fmla="*/ 914 h 9879"/>
                <a:gd name="connsiteX9" fmla="*/ 6190 w 9585"/>
                <a:gd name="connsiteY9" fmla="*/ 1029 h 9879"/>
                <a:gd name="connsiteX10" fmla="*/ 5849 w 9585"/>
                <a:gd name="connsiteY10" fmla="*/ 1148 h 9879"/>
                <a:gd name="connsiteX11" fmla="*/ 5511 w 9585"/>
                <a:gd name="connsiteY11" fmla="*/ 1258 h 9879"/>
                <a:gd name="connsiteX12" fmla="*/ 5245 w 9585"/>
                <a:gd name="connsiteY12" fmla="*/ 1377 h 9879"/>
                <a:gd name="connsiteX13" fmla="*/ 4942 w 9585"/>
                <a:gd name="connsiteY13" fmla="*/ 1490 h 9879"/>
                <a:gd name="connsiteX14" fmla="*/ 4604 w 9585"/>
                <a:gd name="connsiteY14" fmla="*/ 1606 h 9879"/>
                <a:gd name="connsiteX15" fmla="*/ 4341 w 9585"/>
                <a:gd name="connsiteY15" fmla="*/ 1721 h 9879"/>
                <a:gd name="connsiteX16" fmla="*/ 4077 w 9585"/>
                <a:gd name="connsiteY16" fmla="*/ 1836 h 9879"/>
                <a:gd name="connsiteX17" fmla="*/ 3811 w 9585"/>
                <a:gd name="connsiteY17" fmla="*/ 1949 h 9879"/>
                <a:gd name="connsiteX18" fmla="*/ 3584 w 9585"/>
                <a:gd name="connsiteY18" fmla="*/ 2063 h 9879"/>
                <a:gd name="connsiteX19" fmla="*/ 3320 w 9585"/>
                <a:gd name="connsiteY19" fmla="*/ 2178 h 9879"/>
                <a:gd name="connsiteX20" fmla="*/ 3056 w 9585"/>
                <a:gd name="connsiteY20" fmla="*/ 2296 h 9879"/>
                <a:gd name="connsiteX21" fmla="*/ 2867 w 9585"/>
                <a:gd name="connsiteY21" fmla="*/ 2411 h 9879"/>
                <a:gd name="connsiteX22" fmla="*/ 2640 w 9585"/>
                <a:gd name="connsiteY22" fmla="*/ 2526 h 9879"/>
                <a:gd name="connsiteX23" fmla="*/ 2415 w 9585"/>
                <a:gd name="connsiteY23" fmla="*/ 2639 h 9879"/>
                <a:gd name="connsiteX24" fmla="*/ 2188 w 9585"/>
                <a:gd name="connsiteY24" fmla="*/ 2753 h 9879"/>
                <a:gd name="connsiteX25" fmla="*/ 2038 w 9585"/>
                <a:gd name="connsiteY25" fmla="*/ 2869 h 9879"/>
                <a:gd name="connsiteX26" fmla="*/ 1848 w 9585"/>
                <a:gd name="connsiteY26" fmla="*/ 2983 h 9879"/>
                <a:gd name="connsiteX27" fmla="*/ 1661 w 9585"/>
                <a:gd name="connsiteY27" fmla="*/ 3097 h 9879"/>
                <a:gd name="connsiteX28" fmla="*/ 1509 w 9585"/>
                <a:gd name="connsiteY28" fmla="*/ 3215 h 9879"/>
                <a:gd name="connsiteX29" fmla="*/ 1359 w 9585"/>
                <a:gd name="connsiteY29" fmla="*/ 3329 h 9879"/>
                <a:gd name="connsiteX30" fmla="*/ 1208 w 9585"/>
                <a:gd name="connsiteY30" fmla="*/ 3446 h 9879"/>
                <a:gd name="connsiteX31" fmla="*/ 1058 w 9585"/>
                <a:gd name="connsiteY31" fmla="*/ 3560 h 9879"/>
                <a:gd name="connsiteX32" fmla="*/ 906 w 9585"/>
                <a:gd name="connsiteY32" fmla="*/ 3673 h 9879"/>
                <a:gd name="connsiteX33" fmla="*/ 791 w 9585"/>
                <a:gd name="connsiteY33" fmla="*/ 3788 h 9879"/>
                <a:gd name="connsiteX34" fmla="*/ 679 w 9585"/>
                <a:gd name="connsiteY34" fmla="*/ 3904 h 9879"/>
                <a:gd name="connsiteX35" fmla="*/ 604 w 9585"/>
                <a:gd name="connsiteY35" fmla="*/ 4017 h 9879"/>
                <a:gd name="connsiteX36" fmla="*/ 490 w 9585"/>
                <a:gd name="connsiteY36" fmla="*/ 4132 h 9879"/>
                <a:gd name="connsiteX37" fmla="*/ 414 w 9585"/>
                <a:gd name="connsiteY37" fmla="*/ 4247 h 9879"/>
                <a:gd name="connsiteX38" fmla="*/ 338 w 9585"/>
                <a:gd name="connsiteY38" fmla="*/ 4364 h 9879"/>
                <a:gd name="connsiteX39" fmla="*/ 263 w 9585"/>
                <a:gd name="connsiteY39" fmla="*/ 4479 h 9879"/>
                <a:gd name="connsiteX40" fmla="*/ 187 w 9585"/>
                <a:gd name="connsiteY40" fmla="*/ 4592 h 9879"/>
                <a:gd name="connsiteX41" fmla="*/ 112 w 9585"/>
                <a:gd name="connsiteY41" fmla="*/ 4708 h 9879"/>
                <a:gd name="connsiteX42" fmla="*/ 75 w 9585"/>
                <a:gd name="connsiteY42" fmla="*/ 4822 h 9879"/>
                <a:gd name="connsiteX43" fmla="*/ 75 w 9585"/>
                <a:gd name="connsiteY43" fmla="*/ 4937 h 9879"/>
                <a:gd name="connsiteX44" fmla="*/ 0 w 9585"/>
                <a:gd name="connsiteY44" fmla="*/ 5051 h 9879"/>
                <a:gd name="connsiteX45" fmla="*/ 0 w 9585"/>
                <a:gd name="connsiteY45" fmla="*/ 5164 h 9879"/>
                <a:gd name="connsiteX46" fmla="*/ 0 w 9585"/>
                <a:gd name="connsiteY46" fmla="*/ 5284 h 9879"/>
                <a:gd name="connsiteX47" fmla="*/ 0 w 9585"/>
                <a:gd name="connsiteY47" fmla="*/ 5394 h 9879"/>
                <a:gd name="connsiteX48" fmla="*/ 0 w 9585"/>
                <a:gd name="connsiteY48" fmla="*/ 5512 h 9879"/>
                <a:gd name="connsiteX49" fmla="*/ 0 w 9585"/>
                <a:gd name="connsiteY49" fmla="*/ 5627 h 9879"/>
                <a:gd name="connsiteX50" fmla="*/ 37 w 9585"/>
                <a:gd name="connsiteY50" fmla="*/ 5742 h 9879"/>
                <a:gd name="connsiteX51" fmla="*/ 75 w 9585"/>
                <a:gd name="connsiteY51" fmla="*/ 5855 h 9879"/>
                <a:gd name="connsiteX52" fmla="*/ 112 w 9585"/>
                <a:gd name="connsiteY52" fmla="*/ 5969 h 9879"/>
                <a:gd name="connsiteX53" fmla="*/ 152 w 9585"/>
                <a:gd name="connsiteY53" fmla="*/ 6085 h 9879"/>
                <a:gd name="connsiteX54" fmla="*/ 227 w 9585"/>
                <a:gd name="connsiteY54" fmla="*/ 6199 h 9879"/>
                <a:gd name="connsiteX55" fmla="*/ 263 w 9585"/>
                <a:gd name="connsiteY55" fmla="*/ 6313 h 9879"/>
                <a:gd name="connsiteX56" fmla="*/ 338 w 9585"/>
                <a:gd name="connsiteY56" fmla="*/ 6432 h 9879"/>
                <a:gd name="connsiteX57" fmla="*/ 414 w 9585"/>
                <a:gd name="connsiteY57" fmla="*/ 6543 h 9879"/>
                <a:gd name="connsiteX58" fmla="*/ 528 w 9585"/>
                <a:gd name="connsiteY58" fmla="*/ 6660 h 9879"/>
                <a:gd name="connsiteX59" fmla="*/ 604 w 9585"/>
                <a:gd name="connsiteY59" fmla="*/ 6776 h 9879"/>
                <a:gd name="connsiteX60" fmla="*/ 716 w 9585"/>
                <a:gd name="connsiteY60" fmla="*/ 6890 h 9879"/>
                <a:gd name="connsiteX61" fmla="*/ 868 w 9585"/>
                <a:gd name="connsiteY61" fmla="*/ 7004 h 9879"/>
                <a:gd name="connsiteX62" fmla="*/ 981 w 9585"/>
                <a:gd name="connsiteY62" fmla="*/ 7117 h 9879"/>
                <a:gd name="connsiteX63" fmla="*/ 1132 w 9585"/>
                <a:gd name="connsiteY63" fmla="*/ 7234 h 9879"/>
                <a:gd name="connsiteX64" fmla="*/ 1244 w 9585"/>
                <a:gd name="connsiteY64" fmla="*/ 7353 h 9879"/>
                <a:gd name="connsiteX65" fmla="*/ 1395 w 9585"/>
                <a:gd name="connsiteY65" fmla="*/ 7464 h 9879"/>
                <a:gd name="connsiteX66" fmla="*/ 1547 w 9585"/>
                <a:gd name="connsiteY66" fmla="*/ 7580 h 9879"/>
                <a:gd name="connsiteX67" fmla="*/ 1736 w 9585"/>
                <a:gd name="connsiteY67" fmla="*/ 7695 h 9879"/>
                <a:gd name="connsiteX68" fmla="*/ 1923 w 9585"/>
                <a:gd name="connsiteY68" fmla="*/ 7809 h 9879"/>
                <a:gd name="connsiteX69" fmla="*/ 2114 w 9585"/>
                <a:gd name="connsiteY69" fmla="*/ 7923 h 9879"/>
                <a:gd name="connsiteX70" fmla="*/ 2302 w 9585"/>
                <a:gd name="connsiteY70" fmla="*/ 8038 h 9879"/>
                <a:gd name="connsiteX71" fmla="*/ 2491 w 9585"/>
                <a:gd name="connsiteY71" fmla="*/ 8153 h 9879"/>
                <a:gd name="connsiteX72" fmla="*/ 2718 w 9585"/>
                <a:gd name="connsiteY72" fmla="*/ 8267 h 9879"/>
                <a:gd name="connsiteX73" fmla="*/ 2943 w 9585"/>
                <a:gd name="connsiteY73" fmla="*/ 8382 h 9879"/>
                <a:gd name="connsiteX74" fmla="*/ 3170 w 9585"/>
                <a:gd name="connsiteY74" fmla="*/ 8502 h 9879"/>
                <a:gd name="connsiteX75" fmla="*/ 3397 w 9585"/>
                <a:gd name="connsiteY75" fmla="*/ 8612 h 9879"/>
                <a:gd name="connsiteX76" fmla="*/ 3660 w 9585"/>
                <a:gd name="connsiteY76" fmla="*/ 8729 h 9879"/>
                <a:gd name="connsiteX77" fmla="*/ 3925 w 9585"/>
                <a:gd name="connsiteY77" fmla="*/ 8844 h 9879"/>
                <a:gd name="connsiteX78" fmla="*/ 4189 w 9585"/>
                <a:gd name="connsiteY78" fmla="*/ 8960 h 9879"/>
                <a:gd name="connsiteX79" fmla="*/ 4453 w 9585"/>
                <a:gd name="connsiteY79" fmla="*/ 9073 h 9879"/>
                <a:gd name="connsiteX80" fmla="*/ 4755 w 9585"/>
                <a:gd name="connsiteY80" fmla="*/ 9187 h 9879"/>
                <a:gd name="connsiteX81" fmla="*/ 5019 w 9585"/>
                <a:gd name="connsiteY81" fmla="*/ 9301 h 9879"/>
                <a:gd name="connsiteX82" fmla="*/ 5359 w 9585"/>
                <a:gd name="connsiteY82" fmla="*/ 9417 h 9879"/>
                <a:gd name="connsiteX83" fmla="*/ 5660 w 9585"/>
                <a:gd name="connsiteY83" fmla="*/ 9527 h 9879"/>
                <a:gd name="connsiteX84" fmla="*/ 6000 w 9585"/>
                <a:gd name="connsiteY84" fmla="*/ 9651 h 9879"/>
                <a:gd name="connsiteX85" fmla="*/ 6302 w 9585"/>
                <a:gd name="connsiteY85" fmla="*/ 9767 h 9879"/>
                <a:gd name="connsiteX86" fmla="*/ 6679 w 9585"/>
                <a:gd name="connsiteY86" fmla="*/ 9879 h 9879"/>
                <a:gd name="connsiteX0" fmla="*/ 9566 w 9566"/>
                <a:gd name="connsiteY0" fmla="*/ 0 h 9888"/>
                <a:gd name="connsiteX1" fmla="*/ 9173 w 9566"/>
                <a:gd name="connsiteY1" fmla="*/ 119 h 9888"/>
                <a:gd name="connsiteX2" fmla="*/ 8701 w 9566"/>
                <a:gd name="connsiteY2" fmla="*/ 232 h 9888"/>
                <a:gd name="connsiteX3" fmla="*/ 8307 w 9566"/>
                <a:gd name="connsiteY3" fmla="*/ 352 h 9888"/>
                <a:gd name="connsiteX4" fmla="*/ 7913 w 9566"/>
                <a:gd name="connsiteY4" fmla="*/ 468 h 9888"/>
                <a:gd name="connsiteX5" fmla="*/ 7519 w 9566"/>
                <a:gd name="connsiteY5" fmla="*/ 581 h 9888"/>
                <a:gd name="connsiteX6" fmla="*/ 7165 w 9566"/>
                <a:gd name="connsiteY6" fmla="*/ 697 h 9888"/>
                <a:gd name="connsiteX7" fmla="*/ 6812 w 9566"/>
                <a:gd name="connsiteY7" fmla="*/ 813 h 9888"/>
                <a:gd name="connsiteX8" fmla="*/ 6458 w 9566"/>
                <a:gd name="connsiteY8" fmla="*/ 930 h 9888"/>
                <a:gd name="connsiteX9" fmla="*/ 6102 w 9566"/>
                <a:gd name="connsiteY9" fmla="*/ 1050 h 9888"/>
                <a:gd name="connsiteX10" fmla="*/ 5750 w 9566"/>
                <a:gd name="connsiteY10" fmla="*/ 1161 h 9888"/>
                <a:gd name="connsiteX11" fmla="*/ 5472 w 9566"/>
                <a:gd name="connsiteY11" fmla="*/ 1282 h 9888"/>
                <a:gd name="connsiteX12" fmla="*/ 5156 w 9566"/>
                <a:gd name="connsiteY12" fmla="*/ 1396 h 9888"/>
                <a:gd name="connsiteX13" fmla="*/ 4803 w 9566"/>
                <a:gd name="connsiteY13" fmla="*/ 1514 h 9888"/>
                <a:gd name="connsiteX14" fmla="*/ 4529 w 9566"/>
                <a:gd name="connsiteY14" fmla="*/ 1630 h 9888"/>
                <a:gd name="connsiteX15" fmla="*/ 4254 w 9566"/>
                <a:gd name="connsiteY15" fmla="*/ 1746 h 9888"/>
                <a:gd name="connsiteX16" fmla="*/ 3976 w 9566"/>
                <a:gd name="connsiteY16" fmla="*/ 1861 h 9888"/>
                <a:gd name="connsiteX17" fmla="*/ 3739 w 9566"/>
                <a:gd name="connsiteY17" fmla="*/ 1976 h 9888"/>
                <a:gd name="connsiteX18" fmla="*/ 3464 w 9566"/>
                <a:gd name="connsiteY18" fmla="*/ 2093 h 9888"/>
                <a:gd name="connsiteX19" fmla="*/ 3188 w 9566"/>
                <a:gd name="connsiteY19" fmla="*/ 2212 h 9888"/>
                <a:gd name="connsiteX20" fmla="*/ 2991 w 9566"/>
                <a:gd name="connsiteY20" fmla="*/ 2329 h 9888"/>
                <a:gd name="connsiteX21" fmla="*/ 2754 w 9566"/>
                <a:gd name="connsiteY21" fmla="*/ 2445 h 9888"/>
                <a:gd name="connsiteX22" fmla="*/ 2520 w 9566"/>
                <a:gd name="connsiteY22" fmla="*/ 2559 h 9888"/>
                <a:gd name="connsiteX23" fmla="*/ 2283 w 9566"/>
                <a:gd name="connsiteY23" fmla="*/ 2675 h 9888"/>
                <a:gd name="connsiteX24" fmla="*/ 2126 w 9566"/>
                <a:gd name="connsiteY24" fmla="*/ 2792 h 9888"/>
                <a:gd name="connsiteX25" fmla="*/ 1928 w 9566"/>
                <a:gd name="connsiteY25" fmla="*/ 2908 h 9888"/>
                <a:gd name="connsiteX26" fmla="*/ 1733 w 9566"/>
                <a:gd name="connsiteY26" fmla="*/ 3023 h 9888"/>
                <a:gd name="connsiteX27" fmla="*/ 1574 w 9566"/>
                <a:gd name="connsiteY27" fmla="*/ 3142 h 9888"/>
                <a:gd name="connsiteX28" fmla="*/ 1418 w 9566"/>
                <a:gd name="connsiteY28" fmla="*/ 3258 h 9888"/>
                <a:gd name="connsiteX29" fmla="*/ 1260 w 9566"/>
                <a:gd name="connsiteY29" fmla="*/ 3376 h 9888"/>
                <a:gd name="connsiteX30" fmla="*/ 1104 w 9566"/>
                <a:gd name="connsiteY30" fmla="*/ 3492 h 9888"/>
                <a:gd name="connsiteX31" fmla="*/ 945 w 9566"/>
                <a:gd name="connsiteY31" fmla="*/ 3606 h 9888"/>
                <a:gd name="connsiteX32" fmla="*/ 825 w 9566"/>
                <a:gd name="connsiteY32" fmla="*/ 3722 h 9888"/>
                <a:gd name="connsiteX33" fmla="*/ 708 w 9566"/>
                <a:gd name="connsiteY33" fmla="*/ 3840 h 9888"/>
                <a:gd name="connsiteX34" fmla="*/ 630 w 9566"/>
                <a:gd name="connsiteY34" fmla="*/ 3954 h 9888"/>
                <a:gd name="connsiteX35" fmla="*/ 511 w 9566"/>
                <a:gd name="connsiteY35" fmla="*/ 4071 h 9888"/>
                <a:gd name="connsiteX36" fmla="*/ 432 w 9566"/>
                <a:gd name="connsiteY36" fmla="*/ 4187 h 9888"/>
                <a:gd name="connsiteX37" fmla="*/ 353 w 9566"/>
                <a:gd name="connsiteY37" fmla="*/ 4305 h 9888"/>
                <a:gd name="connsiteX38" fmla="*/ 274 w 9566"/>
                <a:gd name="connsiteY38" fmla="*/ 4422 h 9888"/>
                <a:gd name="connsiteX39" fmla="*/ 195 w 9566"/>
                <a:gd name="connsiteY39" fmla="*/ 4536 h 9888"/>
                <a:gd name="connsiteX40" fmla="*/ 117 w 9566"/>
                <a:gd name="connsiteY40" fmla="*/ 4654 h 9888"/>
                <a:gd name="connsiteX41" fmla="*/ 78 w 9566"/>
                <a:gd name="connsiteY41" fmla="*/ 4769 h 9888"/>
                <a:gd name="connsiteX42" fmla="*/ 78 w 9566"/>
                <a:gd name="connsiteY42" fmla="*/ 4885 h 9888"/>
                <a:gd name="connsiteX43" fmla="*/ 0 w 9566"/>
                <a:gd name="connsiteY43" fmla="*/ 5001 h 9888"/>
                <a:gd name="connsiteX44" fmla="*/ 0 w 9566"/>
                <a:gd name="connsiteY44" fmla="*/ 5115 h 9888"/>
                <a:gd name="connsiteX45" fmla="*/ 0 w 9566"/>
                <a:gd name="connsiteY45" fmla="*/ 5237 h 9888"/>
                <a:gd name="connsiteX46" fmla="*/ 0 w 9566"/>
                <a:gd name="connsiteY46" fmla="*/ 5348 h 9888"/>
                <a:gd name="connsiteX47" fmla="*/ 0 w 9566"/>
                <a:gd name="connsiteY47" fmla="*/ 5468 h 9888"/>
                <a:gd name="connsiteX48" fmla="*/ 0 w 9566"/>
                <a:gd name="connsiteY48" fmla="*/ 5584 h 9888"/>
                <a:gd name="connsiteX49" fmla="*/ 39 w 9566"/>
                <a:gd name="connsiteY49" fmla="*/ 5700 h 9888"/>
                <a:gd name="connsiteX50" fmla="*/ 78 w 9566"/>
                <a:gd name="connsiteY50" fmla="*/ 5815 h 9888"/>
                <a:gd name="connsiteX51" fmla="*/ 117 w 9566"/>
                <a:gd name="connsiteY51" fmla="*/ 5930 h 9888"/>
                <a:gd name="connsiteX52" fmla="*/ 159 w 9566"/>
                <a:gd name="connsiteY52" fmla="*/ 6048 h 9888"/>
                <a:gd name="connsiteX53" fmla="*/ 237 w 9566"/>
                <a:gd name="connsiteY53" fmla="*/ 6163 h 9888"/>
                <a:gd name="connsiteX54" fmla="*/ 274 w 9566"/>
                <a:gd name="connsiteY54" fmla="*/ 6278 h 9888"/>
                <a:gd name="connsiteX55" fmla="*/ 353 w 9566"/>
                <a:gd name="connsiteY55" fmla="*/ 6399 h 9888"/>
                <a:gd name="connsiteX56" fmla="*/ 432 w 9566"/>
                <a:gd name="connsiteY56" fmla="*/ 6511 h 9888"/>
                <a:gd name="connsiteX57" fmla="*/ 551 w 9566"/>
                <a:gd name="connsiteY57" fmla="*/ 6630 h 9888"/>
                <a:gd name="connsiteX58" fmla="*/ 630 w 9566"/>
                <a:gd name="connsiteY58" fmla="*/ 6747 h 9888"/>
                <a:gd name="connsiteX59" fmla="*/ 747 w 9566"/>
                <a:gd name="connsiteY59" fmla="*/ 6862 h 9888"/>
                <a:gd name="connsiteX60" fmla="*/ 906 w 9566"/>
                <a:gd name="connsiteY60" fmla="*/ 6978 h 9888"/>
                <a:gd name="connsiteX61" fmla="*/ 1023 w 9566"/>
                <a:gd name="connsiteY61" fmla="*/ 7092 h 9888"/>
                <a:gd name="connsiteX62" fmla="*/ 1181 w 9566"/>
                <a:gd name="connsiteY62" fmla="*/ 7211 h 9888"/>
                <a:gd name="connsiteX63" fmla="*/ 1298 w 9566"/>
                <a:gd name="connsiteY63" fmla="*/ 7331 h 9888"/>
                <a:gd name="connsiteX64" fmla="*/ 1455 w 9566"/>
                <a:gd name="connsiteY64" fmla="*/ 7443 h 9888"/>
                <a:gd name="connsiteX65" fmla="*/ 1614 w 9566"/>
                <a:gd name="connsiteY65" fmla="*/ 7561 h 9888"/>
                <a:gd name="connsiteX66" fmla="*/ 1811 w 9566"/>
                <a:gd name="connsiteY66" fmla="*/ 7677 h 9888"/>
                <a:gd name="connsiteX67" fmla="*/ 2006 w 9566"/>
                <a:gd name="connsiteY67" fmla="*/ 7793 h 9888"/>
                <a:gd name="connsiteX68" fmla="*/ 2206 w 9566"/>
                <a:gd name="connsiteY68" fmla="*/ 7908 h 9888"/>
                <a:gd name="connsiteX69" fmla="*/ 2402 w 9566"/>
                <a:gd name="connsiteY69" fmla="*/ 8024 h 9888"/>
                <a:gd name="connsiteX70" fmla="*/ 2599 w 9566"/>
                <a:gd name="connsiteY70" fmla="*/ 8141 h 9888"/>
                <a:gd name="connsiteX71" fmla="*/ 2836 w 9566"/>
                <a:gd name="connsiteY71" fmla="*/ 8256 h 9888"/>
                <a:gd name="connsiteX72" fmla="*/ 3070 w 9566"/>
                <a:gd name="connsiteY72" fmla="*/ 8373 h 9888"/>
                <a:gd name="connsiteX73" fmla="*/ 3307 w 9566"/>
                <a:gd name="connsiteY73" fmla="*/ 8494 h 9888"/>
                <a:gd name="connsiteX74" fmla="*/ 3544 w 9566"/>
                <a:gd name="connsiteY74" fmla="*/ 8605 h 9888"/>
                <a:gd name="connsiteX75" fmla="*/ 3818 w 9566"/>
                <a:gd name="connsiteY75" fmla="*/ 8724 h 9888"/>
                <a:gd name="connsiteX76" fmla="*/ 4095 w 9566"/>
                <a:gd name="connsiteY76" fmla="*/ 8840 h 9888"/>
                <a:gd name="connsiteX77" fmla="*/ 4370 w 9566"/>
                <a:gd name="connsiteY77" fmla="*/ 8958 h 9888"/>
                <a:gd name="connsiteX78" fmla="*/ 4646 w 9566"/>
                <a:gd name="connsiteY78" fmla="*/ 9072 h 9888"/>
                <a:gd name="connsiteX79" fmla="*/ 4961 w 9566"/>
                <a:gd name="connsiteY79" fmla="*/ 9188 h 9888"/>
                <a:gd name="connsiteX80" fmla="*/ 5236 w 9566"/>
                <a:gd name="connsiteY80" fmla="*/ 9303 h 9888"/>
                <a:gd name="connsiteX81" fmla="*/ 5591 w 9566"/>
                <a:gd name="connsiteY81" fmla="*/ 9420 h 9888"/>
                <a:gd name="connsiteX82" fmla="*/ 5905 w 9566"/>
                <a:gd name="connsiteY82" fmla="*/ 9532 h 9888"/>
                <a:gd name="connsiteX83" fmla="*/ 6260 w 9566"/>
                <a:gd name="connsiteY83" fmla="*/ 9657 h 9888"/>
                <a:gd name="connsiteX84" fmla="*/ 6575 w 9566"/>
                <a:gd name="connsiteY84" fmla="*/ 9775 h 9888"/>
                <a:gd name="connsiteX85" fmla="*/ 6968 w 9566"/>
                <a:gd name="connsiteY85" fmla="*/ 9888 h 9888"/>
                <a:gd name="connsiteX0" fmla="*/ 9589 w 9589"/>
                <a:gd name="connsiteY0" fmla="*/ 0 h 9880"/>
                <a:gd name="connsiteX1" fmla="*/ 9096 w 9589"/>
                <a:gd name="connsiteY1" fmla="*/ 115 h 9880"/>
                <a:gd name="connsiteX2" fmla="*/ 8684 w 9589"/>
                <a:gd name="connsiteY2" fmla="*/ 236 h 9880"/>
                <a:gd name="connsiteX3" fmla="*/ 8272 w 9589"/>
                <a:gd name="connsiteY3" fmla="*/ 353 h 9880"/>
                <a:gd name="connsiteX4" fmla="*/ 7860 w 9589"/>
                <a:gd name="connsiteY4" fmla="*/ 468 h 9880"/>
                <a:gd name="connsiteX5" fmla="*/ 7490 w 9589"/>
                <a:gd name="connsiteY5" fmla="*/ 585 h 9880"/>
                <a:gd name="connsiteX6" fmla="*/ 7121 w 9589"/>
                <a:gd name="connsiteY6" fmla="*/ 702 h 9880"/>
                <a:gd name="connsiteX7" fmla="*/ 6751 w 9589"/>
                <a:gd name="connsiteY7" fmla="*/ 821 h 9880"/>
                <a:gd name="connsiteX8" fmla="*/ 6379 w 9589"/>
                <a:gd name="connsiteY8" fmla="*/ 942 h 9880"/>
                <a:gd name="connsiteX9" fmla="*/ 6011 w 9589"/>
                <a:gd name="connsiteY9" fmla="*/ 1054 h 9880"/>
                <a:gd name="connsiteX10" fmla="*/ 5720 w 9589"/>
                <a:gd name="connsiteY10" fmla="*/ 1177 h 9880"/>
                <a:gd name="connsiteX11" fmla="*/ 5390 w 9589"/>
                <a:gd name="connsiteY11" fmla="*/ 1292 h 9880"/>
                <a:gd name="connsiteX12" fmla="*/ 5021 w 9589"/>
                <a:gd name="connsiteY12" fmla="*/ 1411 h 9880"/>
                <a:gd name="connsiteX13" fmla="*/ 4734 w 9589"/>
                <a:gd name="connsiteY13" fmla="*/ 1528 h 9880"/>
                <a:gd name="connsiteX14" fmla="*/ 4447 w 9589"/>
                <a:gd name="connsiteY14" fmla="*/ 1646 h 9880"/>
                <a:gd name="connsiteX15" fmla="*/ 4156 w 9589"/>
                <a:gd name="connsiteY15" fmla="*/ 1762 h 9880"/>
                <a:gd name="connsiteX16" fmla="*/ 3909 w 9589"/>
                <a:gd name="connsiteY16" fmla="*/ 1878 h 9880"/>
                <a:gd name="connsiteX17" fmla="*/ 3621 w 9589"/>
                <a:gd name="connsiteY17" fmla="*/ 1997 h 9880"/>
                <a:gd name="connsiteX18" fmla="*/ 3333 w 9589"/>
                <a:gd name="connsiteY18" fmla="*/ 2117 h 9880"/>
                <a:gd name="connsiteX19" fmla="*/ 3127 w 9589"/>
                <a:gd name="connsiteY19" fmla="*/ 2235 h 9880"/>
                <a:gd name="connsiteX20" fmla="*/ 2879 w 9589"/>
                <a:gd name="connsiteY20" fmla="*/ 2353 h 9880"/>
                <a:gd name="connsiteX21" fmla="*/ 2634 w 9589"/>
                <a:gd name="connsiteY21" fmla="*/ 2468 h 9880"/>
                <a:gd name="connsiteX22" fmla="*/ 2387 w 9589"/>
                <a:gd name="connsiteY22" fmla="*/ 2585 h 9880"/>
                <a:gd name="connsiteX23" fmla="*/ 2222 w 9589"/>
                <a:gd name="connsiteY23" fmla="*/ 2704 h 9880"/>
                <a:gd name="connsiteX24" fmla="*/ 2015 w 9589"/>
                <a:gd name="connsiteY24" fmla="*/ 2821 h 9880"/>
                <a:gd name="connsiteX25" fmla="*/ 1812 w 9589"/>
                <a:gd name="connsiteY25" fmla="*/ 2937 h 9880"/>
                <a:gd name="connsiteX26" fmla="*/ 1645 w 9589"/>
                <a:gd name="connsiteY26" fmla="*/ 3058 h 9880"/>
                <a:gd name="connsiteX27" fmla="*/ 1482 w 9589"/>
                <a:gd name="connsiteY27" fmla="*/ 3175 h 9880"/>
                <a:gd name="connsiteX28" fmla="*/ 1317 w 9589"/>
                <a:gd name="connsiteY28" fmla="*/ 3294 h 9880"/>
                <a:gd name="connsiteX29" fmla="*/ 1154 w 9589"/>
                <a:gd name="connsiteY29" fmla="*/ 3412 h 9880"/>
                <a:gd name="connsiteX30" fmla="*/ 988 w 9589"/>
                <a:gd name="connsiteY30" fmla="*/ 3527 h 9880"/>
                <a:gd name="connsiteX31" fmla="*/ 862 w 9589"/>
                <a:gd name="connsiteY31" fmla="*/ 3644 h 9880"/>
                <a:gd name="connsiteX32" fmla="*/ 740 w 9589"/>
                <a:gd name="connsiteY32" fmla="*/ 3763 h 9880"/>
                <a:gd name="connsiteX33" fmla="*/ 659 w 9589"/>
                <a:gd name="connsiteY33" fmla="*/ 3879 h 9880"/>
                <a:gd name="connsiteX34" fmla="*/ 534 w 9589"/>
                <a:gd name="connsiteY34" fmla="*/ 3997 h 9880"/>
                <a:gd name="connsiteX35" fmla="*/ 452 w 9589"/>
                <a:gd name="connsiteY35" fmla="*/ 4114 h 9880"/>
                <a:gd name="connsiteX36" fmla="*/ 369 w 9589"/>
                <a:gd name="connsiteY36" fmla="*/ 4234 h 9880"/>
                <a:gd name="connsiteX37" fmla="*/ 286 w 9589"/>
                <a:gd name="connsiteY37" fmla="*/ 4352 h 9880"/>
                <a:gd name="connsiteX38" fmla="*/ 204 w 9589"/>
                <a:gd name="connsiteY38" fmla="*/ 4467 h 9880"/>
                <a:gd name="connsiteX39" fmla="*/ 122 w 9589"/>
                <a:gd name="connsiteY39" fmla="*/ 4587 h 9880"/>
                <a:gd name="connsiteX40" fmla="*/ 82 w 9589"/>
                <a:gd name="connsiteY40" fmla="*/ 4703 h 9880"/>
                <a:gd name="connsiteX41" fmla="*/ 82 w 9589"/>
                <a:gd name="connsiteY41" fmla="*/ 4820 h 9880"/>
                <a:gd name="connsiteX42" fmla="*/ 0 w 9589"/>
                <a:gd name="connsiteY42" fmla="*/ 4938 h 9880"/>
                <a:gd name="connsiteX43" fmla="*/ 0 w 9589"/>
                <a:gd name="connsiteY43" fmla="*/ 5053 h 9880"/>
                <a:gd name="connsiteX44" fmla="*/ 0 w 9589"/>
                <a:gd name="connsiteY44" fmla="*/ 5176 h 9880"/>
                <a:gd name="connsiteX45" fmla="*/ 0 w 9589"/>
                <a:gd name="connsiteY45" fmla="*/ 5289 h 9880"/>
                <a:gd name="connsiteX46" fmla="*/ 0 w 9589"/>
                <a:gd name="connsiteY46" fmla="*/ 5410 h 9880"/>
                <a:gd name="connsiteX47" fmla="*/ 0 w 9589"/>
                <a:gd name="connsiteY47" fmla="*/ 5527 h 9880"/>
                <a:gd name="connsiteX48" fmla="*/ 41 w 9589"/>
                <a:gd name="connsiteY48" fmla="*/ 5645 h 9880"/>
                <a:gd name="connsiteX49" fmla="*/ 82 w 9589"/>
                <a:gd name="connsiteY49" fmla="*/ 5761 h 9880"/>
                <a:gd name="connsiteX50" fmla="*/ 122 w 9589"/>
                <a:gd name="connsiteY50" fmla="*/ 5877 h 9880"/>
                <a:gd name="connsiteX51" fmla="*/ 166 w 9589"/>
                <a:gd name="connsiteY51" fmla="*/ 5997 h 9880"/>
                <a:gd name="connsiteX52" fmla="*/ 248 w 9589"/>
                <a:gd name="connsiteY52" fmla="*/ 6113 h 9880"/>
                <a:gd name="connsiteX53" fmla="*/ 286 w 9589"/>
                <a:gd name="connsiteY53" fmla="*/ 6229 h 9880"/>
                <a:gd name="connsiteX54" fmla="*/ 369 w 9589"/>
                <a:gd name="connsiteY54" fmla="*/ 6351 h 9880"/>
                <a:gd name="connsiteX55" fmla="*/ 452 w 9589"/>
                <a:gd name="connsiteY55" fmla="*/ 6465 h 9880"/>
                <a:gd name="connsiteX56" fmla="*/ 576 w 9589"/>
                <a:gd name="connsiteY56" fmla="*/ 6585 h 9880"/>
                <a:gd name="connsiteX57" fmla="*/ 659 w 9589"/>
                <a:gd name="connsiteY57" fmla="*/ 6703 h 9880"/>
                <a:gd name="connsiteX58" fmla="*/ 781 w 9589"/>
                <a:gd name="connsiteY58" fmla="*/ 6820 h 9880"/>
                <a:gd name="connsiteX59" fmla="*/ 947 w 9589"/>
                <a:gd name="connsiteY59" fmla="*/ 6937 h 9880"/>
                <a:gd name="connsiteX60" fmla="*/ 1069 w 9589"/>
                <a:gd name="connsiteY60" fmla="*/ 7052 h 9880"/>
                <a:gd name="connsiteX61" fmla="*/ 1235 w 9589"/>
                <a:gd name="connsiteY61" fmla="*/ 7173 h 9880"/>
                <a:gd name="connsiteX62" fmla="*/ 1357 w 9589"/>
                <a:gd name="connsiteY62" fmla="*/ 7294 h 9880"/>
                <a:gd name="connsiteX63" fmla="*/ 1521 w 9589"/>
                <a:gd name="connsiteY63" fmla="*/ 7407 h 9880"/>
                <a:gd name="connsiteX64" fmla="*/ 1687 w 9589"/>
                <a:gd name="connsiteY64" fmla="*/ 7527 h 9880"/>
                <a:gd name="connsiteX65" fmla="*/ 1893 w 9589"/>
                <a:gd name="connsiteY65" fmla="*/ 7644 h 9880"/>
                <a:gd name="connsiteX66" fmla="*/ 2097 w 9589"/>
                <a:gd name="connsiteY66" fmla="*/ 7761 h 9880"/>
                <a:gd name="connsiteX67" fmla="*/ 2306 w 9589"/>
                <a:gd name="connsiteY67" fmla="*/ 7878 h 9880"/>
                <a:gd name="connsiteX68" fmla="*/ 2511 w 9589"/>
                <a:gd name="connsiteY68" fmla="*/ 7995 h 9880"/>
                <a:gd name="connsiteX69" fmla="*/ 2717 w 9589"/>
                <a:gd name="connsiteY69" fmla="*/ 8113 h 9880"/>
                <a:gd name="connsiteX70" fmla="*/ 2965 w 9589"/>
                <a:gd name="connsiteY70" fmla="*/ 8230 h 9880"/>
                <a:gd name="connsiteX71" fmla="*/ 3209 w 9589"/>
                <a:gd name="connsiteY71" fmla="*/ 8348 h 9880"/>
                <a:gd name="connsiteX72" fmla="*/ 3457 w 9589"/>
                <a:gd name="connsiteY72" fmla="*/ 8470 h 9880"/>
                <a:gd name="connsiteX73" fmla="*/ 3705 w 9589"/>
                <a:gd name="connsiteY73" fmla="*/ 8582 h 9880"/>
                <a:gd name="connsiteX74" fmla="*/ 3991 w 9589"/>
                <a:gd name="connsiteY74" fmla="*/ 8703 h 9880"/>
                <a:gd name="connsiteX75" fmla="*/ 4281 w 9589"/>
                <a:gd name="connsiteY75" fmla="*/ 8820 h 9880"/>
                <a:gd name="connsiteX76" fmla="*/ 4568 w 9589"/>
                <a:gd name="connsiteY76" fmla="*/ 8939 h 9880"/>
                <a:gd name="connsiteX77" fmla="*/ 4857 w 9589"/>
                <a:gd name="connsiteY77" fmla="*/ 9055 h 9880"/>
                <a:gd name="connsiteX78" fmla="*/ 5186 w 9589"/>
                <a:gd name="connsiteY78" fmla="*/ 9172 h 9880"/>
                <a:gd name="connsiteX79" fmla="*/ 5474 w 9589"/>
                <a:gd name="connsiteY79" fmla="*/ 9288 h 9880"/>
                <a:gd name="connsiteX80" fmla="*/ 5845 w 9589"/>
                <a:gd name="connsiteY80" fmla="*/ 9407 h 9880"/>
                <a:gd name="connsiteX81" fmla="*/ 6173 w 9589"/>
                <a:gd name="connsiteY81" fmla="*/ 9520 h 9880"/>
                <a:gd name="connsiteX82" fmla="*/ 6544 w 9589"/>
                <a:gd name="connsiteY82" fmla="*/ 9646 h 9880"/>
                <a:gd name="connsiteX83" fmla="*/ 6873 w 9589"/>
                <a:gd name="connsiteY83" fmla="*/ 9766 h 9880"/>
                <a:gd name="connsiteX84" fmla="*/ 7284 w 9589"/>
                <a:gd name="connsiteY84" fmla="*/ 9880 h 9880"/>
                <a:gd name="connsiteX0" fmla="*/ 9486 w 9486"/>
                <a:gd name="connsiteY0" fmla="*/ 0 h 9884"/>
                <a:gd name="connsiteX1" fmla="*/ 9056 w 9486"/>
                <a:gd name="connsiteY1" fmla="*/ 123 h 9884"/>
                <a:gd name="connsiteX2" fmla="*/ 8627 w 9486"/>
                <a:gd name="connsiteY2" fmla="*/ 241 h 9884"/>
                <a:gd name="connsiteX3" fmla="*/ 8197 w 9486"/>
                <a:gd name="connsiteY3" fmla="*/ 358 h 9884"/>
                <a:gd name="connsiteX4" fmla="*/ 7811 w 9486"/>
                <a:gd name="connsiteY4" fmla="*/ 476 h 9884"/>
                <a:gd name="connsiteX5" fmla="*/ 7426 w 9486"/>
                <a:gd name="connsiteY5" fmla="*/ 595 h 9884"/>
                <a:gd name="connsiteX6" fmla="*/ 7040 w 9486"/>
                <a:gd name="connsiteY6" fmla="*/ 715 h 9884"/>
                <a:gd name="connsiteX7" fmla="*/ 6652 w 9486"/>
                <a:gd name="connsiteY7" fmla="*/ 837 h 9884"/>
                <a:gd name="connsiteX8" fmla="*/ 6269 w 9486"/>
                <a:gd name="connsiteY8" fmla="*/ 951 h 9884"/>
                <a:gd name="connsiteX9" fmla="*/ 5965 w 9486"/>
                <a:gd name="connsiteY9" fmla="*/ 1075 h 9884"/>
                <a:gd name="connsiteX10" fmla="*/ 5621 w 9486"/>
                <a:gd name="connsiteY10" fmla="*/ 1192 h 9884"/>
                <a:gd name="connsiteX11" fmla="*/ 5236 w 9486"/>
                <a:gd name="connsiteY11" fmla="*/ 1312 h 9884"/>
                <a:gd name="connsiteX12" fmla="*/ 4937 w 9486"/>
                <a:gd name="connsiteY12" fmla="*/ 1431 h 9884"/>
                <a:gd name="connsiteX13" fmla="*/ 4638 w 9486"/>
                <a:gd name="connsiteY13" fmla="*/ 1550 h 9884"/>
                <a:gd name="connsiteX14" fmla="*/ 4334 w 9486"/>
                <a:gd name="connsiteY14" fmla="*/ 1667 h 9884"/>
                <a:gd name="connsiteX15" fmla="*/ 4077 w 9486"/>
                <a:gd name="connsiteY15" fmla="*/ 1785 h 9884"/>
                <a:gd name="connsiteX16" fmla="*/ 3776 w 9486"/>
                <a:gd name="connsiteY16" fmla="*/ 1905 h 9884"/>
                <a:gd name="connsiteX17" fmla="*/ 3476 w 9486"/>
                <a:gd name="connsiteY17" fmla="*/ 2027 h 9884"/>
                <a:gd name="connsiteX18" fmla="*/ 3261 w 9486"/>
                <a:gd name="connsiteY18" fmla="*/ 2146 h 9884"/>
                <a:gd name="connsiteX19" fmla="*/ 3002 w 9486"/>
                <a:gd name="connsiteY19" fmla="*/ 2266 h 9884"/>
                <a:gd name="connsiteX20" fmla="*/ 2747 w 9486"/>
                <a:gd name="connsiteY20" fmla="*/ 2382 h 9884"/>
                <a:gd name="connsiteX21" fmla="*/ 2489 w 9486"/>
                <a:gd name="connsiteY21" fmla="*/ 2500 h 9884"/>
                <a:gd name="connsiteX22" fmla="*/ 2317 w 9486"/>
                <a:gd name="connsiteY22" fmla="*/ 2621 h 9884"/>
                <a:gd name="connsiteX23" fmla="*/ 2101 w 9486"/>
                <a:gd name="connsiteY23" fmla="*/ 2739 h 9884"/>
                <a:gd name="connsiteX24" fmla="*/ 1890 w 9486"/>
                <a:gd name="connsiteY24" fmla="*/ 2857 h 9884"/>
                <a:gd name="connsiteX25" fmla="*/ 1716 w 9486"/>
                <a:gd name="connsiteY25" fmla="*/ 2979 h 9884"/>
                <a:gd name="connsiteX26" fmla="*/ 1546 w 9486"/>
                <a:gd name="connsiteY26" fmla="*/ 3098 h 9884"/>
                <a:gd name="connsiteX27" fmla="*/ 1373 w 9486"/>
                <a:gd name="connsiteY27" fmla="*/ 3218 h 9884"/>
                <a:gd name="connsiteX28" fmla="*/ 1203 w 9486"/>
                <a:gd name="connsiteY28" fmla="*/ 3337 h 9884"/>
                <a:gd name="connsiteX29" fmla="*/ 1030 w 9486"/>
                <a:gd name="connsiteY29" fmla="*/ 3454 h 9884"/>
                <a:gd name="connsiteX30" fmla="*/ 899 w 9486"/>
                <a:gd name="connsiteY30" fmla="*/ 3572 h 9884"/>
                <a:gd name="connsiteX31" fmla="*/ 772 w 9486"/>
                <a:gd name="connsiteY31" fmla="*/ 3693 h 9884"/>
                <a:gd name="connsiteX32" fmla="*/ 687 w 9486"/>
                <a:gd name="connsiteY32" fmla="*/ 3810 h 9884"/>
                <a:gd name="connsiteX33" fmla="*/ 557 w 9486"/>
                <a:gd name="connsiteY33" fmla="*/ 3930 h 9884"/>
                <a:gd name="connsiteX34" fmla="*/ 471 w 9486"/>
                <a:gd name="connsiteY34" fmla="*/ 4048 h 9884"/>
                <a:gd name="connsiteX35" fmla="*/ 385 w 9486"/>
                <a:gd name="connsiteY35" fmla="*/ 4169 h 9884"/>
                <a:gd name="connsiteX36" fmla="*/ 298 w 9486"/>
                <a:gd name="connsiteY36" fmla="*/ 4289 h 9884"/>
                <a:gd name="connsiteX37" fmla="*/ 213 w 9486"/>
                <a:gd name="connsiteY37" fmla="*/ 4405 h 9884"/>
                <a:gd name="connsiteX38" fmla="*/ 127 w 9486"/>
                <a:gd name="connsiteY38" fmla="*/ 4527 h 9884"/>
                <a:gd name="connsiteX39" fmla="*/ 86 w 9486"/>
                <a:gd name="connsiteY39" fmla="*/ 4644 h 9884"/>
                <a:gd name="connsiteX40" fmla="*/ 86 w 9486"/>
                <a:gd name="connsiteY40" fmla="*/ 4763 h 9884"/>
                <a:gd name="connsiteX41" fmla="*/ 0 w 9486"/>
                <a:gd name="connsiteY41" fmla="*/ 4882 h 9884"/>
                <a:gd name="connsiteX42" fmla="*/ 0 w 9486"/>
                <a:gd name="connsiteY42" fmla="*/ 4998 h 9884"/>
                <a:gd name="connsiteX43" fmla="*/ 0 w 9486"/>
                <a:gd name="connsiteY43" fmla="*/ 5123 h 9884"/>
                <a:gd name="connsiteX44" fmla="*/ 0 w 9486"/>
                <a:gd name="connsiteY44" fmla="*/ 5237 h 9884"/>
                <a:gd name="connsiteX45" fmla="*/ 0 w 9486"/>
                <a:gd name="connsiteY45" fmla="*/ 5360 h 9884"/>
                <a:gd name="connsiteX46" fmla="*/ 0 w 9486"/>
                <a:gd name="connsiteY46" fmla="*/ 5478 h 9884"/>
                <a:gd name="connsiteX47" fmla="*/ 43 w 9486"/>
                <a:gd name="connsiteY47" fmla="*/ 5598 h 9884"/>
                <a:gd name="connsiteX48" fmla="*/ 86 w 9486"/>
                <a:gd name="connsiteY48" fmla="*/ 5715 h 9884"/>
                <a:gd name="connsiteX49" fmla="*/ 127 w 9486"/>
                <a:gd name="connsiteY49" fmla="*/ 5832 h 9884"/>
                <a:gd name="connsiteX50" fmla="*/ 173 w 9486"/>
                <a:gd name="connsiteY50" fmla="*/ 5954 h 9884"/>
                <a:gd name="connsiteX51" fmla="*/ 259 w 9486"/>
                <a:gd name="connsiteY51" fmla="*/ 6071 h 9884"/>
                <a:gd name="connsiteX52" fmla="*/ 298 w 9486"/>
                <a:gd name="connsiteY52" fmla="*/ 6189 h 9884"/>
                <a:gd name="connsiteX53" fmla="*/ 385 w 9486"/>
                <a:gd name="connsiteY53" fmla="*/ 6312 h 9884"/>
                <a:gd name="connsiteX54" fmla="*/ 471 w 9486"/>
                <a:gd name="connsiteY54" fmla="*/ 6428 h 9884"/>
                <a:gd name="connsiteX55" fmla="*/ 601 w 9486"/>
                <a:gd name="connsiteY55" fmla="*/ 6549 h 9884"/>
                <a:gd name="connsiteX56" fmla="*/ 687 w 9486"/>
                <a:gd name="connsiteY56" fmla="*/ 6668 h 9884"/>
                <a:gd name="connsiteX57" fmla="*/ 814 w 9486"/>
                <a:gd name="connsiteY57" fmla="*/ 6787 h 9884"/>
                <a:gd name="connsiteX58" fmla="*/ 988 w 9486"/>
                <a:gd name="connsiteY58" fmla="*/ 6905 h 9884"/>
                <a:gd name="connsiteX59" fmla="*/ 1115 w 9486"/>
                <a:gd name="connsiteY59" fmla="*/ 7022 h 9884"/>
                <a:gd name="connsiteX60" fmla="*/ 1288 w 9486"/>
                <a:gd name="connsiteY60" fmla="*/ 7144 h 9884"/>
                <a:gd name="connsiteX61" fmla="*/ 1415 w 9486"/>
                <a:gd name="connsiteY61" fmla="*/ 7267 h 9884"/>
                <a:gd name="connsiteX62" fmla="*/ 1586 w 9486"/>
                <a:gd name="connsiteY62" fmla="*/ 7381 h 9884"/>
                <a:gd name="connsiteX63" fmla="*/ 1759 w 9486"/>
                <a:gd name="connsiteY63" fmla="*/ 7502 h 9884"/>
                <a:gd name="connsiteX64" fmla="*/ 1974 w 9486"/>
                <a:gd name="connsiteY64" fmla="*/ 7621 h 9884"/>
                <a:gd name="connsiteX65" fmla="*/ 2187 w 9486"/>
                <a:gd name="connsiteY65" fmla="*/ 7739 h 9884"/>
                <a:gd name="connsiteX66" fmla="*/ 2405 w 9486"/>
                <a:gd name="connsiteY66" fmla="*/ 7858 h 9884"/>
                <a:gd name="connsiteX67" fmla="*/ 2619 w 9486"/>
                <a:gd name="connsiteY67" fmla="*/ 7976 h 9884"/>
                <a:gd name="connsiteX68" fmla="*/ 2833 w 9486"/>
                <a:gd name="connsiteY68" fmla="*/ 8096 h 9884"/>
                <a:gd name="connsiteX69" fmla="*/ 3092 w 9486"/>
                <a:gd name="connsiteY69" fmla="*/ 8214 h 9884"/>
                <a:gd name="connsiteX70" fmla="*/ 3347 w 9486"/>
                <a:gd name="connsiteY70" fmla="*/ 8333 h 9884"/>
                <a:gd name="connsiteX71" fmla="*/ 3605 w 9486"/>
                <a:gd name="connsiteY71" fmla="*/ 8457 h 9884"/>
                <a:gd name="connsiteX72" fmla="*/ 3864 w 9486"/>
                <a:gd name="connsiteY72" fmla="*/ 8570 h 9884"/>
                <a:gd name="connsiteX73" fmla="*/ 4162 w 9486"/>
                <a:gd name="connsiteY73" fmla="*/ 8693 h 9884"/>
                <a:gd name="connsiteX74" fmla="*/ 4464 w 9486"/>
                <a:gd name="connsiteY74" fmla="*/ 8811 h 9884"/>
                <a:gd name="connsiteX75" fmla="*/ 4764 w 9486"/>
                <a:gd name="connsiteY75" fmla="*/ 8932 h 9884"/>
                <a:gd name="connsiteX76" fmla="*/ 5065 w 9486"/>
                <a:gd name="connsiteY76" fmla="*/ 9049 h 9884"/>
                <a:gd name="connsiteX77" fmla="*/ 5408 w 9486"/>
                <a:gd name="connsiteY77" fmla="*/ 9167 h 9884"/>
                <a:gd name="connsiteX78" fmla="*/ 5709 w 9486"/>
                <a:gd name="connsiteY78" fmla="*/ 9285 h 9884"/>
                <a:gd name="connsiteX79" fmla="*/ 6096 w 9486"/>
                <a:gd name="connsiteY79" fmla="*/ 9405 h 9884"/>
                <a:gd name="connsiteX80" fmla="*/ 6438 w 9486"/>
                <a:gd name="connsiteY80" fmla="*/ 9520 h 9884"/>
                <a:gd name="connsiteX81" fmla="*/ 6824 w 9486"/>
                <a:gd name="connsiteY81" fmla="*/ 9647 h 9884"/>
                <a:gd name="connsiteX82" fmla="*/ 7168 w 9486"/>
                <a:gd name="connsiteY82" fmla="*/ 9769 h 9884"/>
                <a:gd name="connsiteX83" fmla="*/ 7596 w 9486"/>
                <a:gd name="connsiteY83" fmla="*/ 9884 h 9884"/>
                <a:gd name="connsiteX0" fmla="*/ 9547 w 9547"/>
                <a:gd name="connsiteY0" fmla="*/ 0 h 9876"/>
                <a:gd name="connsiteX1" fmla="*/ 9094 w 9547"/>
                <a:gd name="connsiteY1" fmla="*/ 120 h 9876"/>
                <a:gd name="connsiteX2" fmla="*/ 8641 w 9547"/>
                <a:gd name="connsiteY2" fmla="*/ 238 h 9876"/>
                <a:gd name="connsiteX3" fmla="*/ 8234 w 9547"/>
                <a:gd name="connsiteY3" fmla="*/ 358 h 9876"/>
                <a:gd name="connsiteX4" fmla="*/ 7828 w 9547"/>
                <a:gd name="connsiteY4" fmla="*/ 478 h 9876"/>
                <a:gd name="connsiteX5" fmla="*/ 7421 w 9547"/>
                <a:gd name="connsiteY5" fmla="*/ 599 h 9876"/>
                <a:gd name="connsiteX6" fmla="*/ 7012 w 9547"/>
                <a:gd name="connsiteY6" fmla="*/ 723 h 9876"/>
                <a:gd name="connsiteX7" fmla="*/ 6609 w 9547"/>
                <a:gd name="connsiteY7" fmla="*/ 838 h 9876"/>
                <a:gd name="connsiteX8" fmla="*/ 6288 w 9547"/>
                <a:gd name="connsiteY8" fmla="*/ 964 h 9876"/>
                <a:gd name="connsiteX9" fmla="*/ 5926 w 9547"/>
                <a:gd name="connsiteY9" fmla="*/ 1082 h 9876"/>
                <a:gd name="connsiteX10" fmla="*/ 5520 w 9547"/>
                <a:gd name="connsiteY10" fmla="*/ 1203 h 9876"/>
                <a:gd name="connsiteX11" fmla="*/ 5205 w 9547"/>
                <a:gd name="connsiteY11" fmla="*/ 1324 h 9876"/>
                <a:gd name="connsiteX12" fmla="*/ 4889 w 9547"/>
                <a:gd name="connsiteY12" fmla="*/ 1444 h 9876"/>
                <a:gd name="connsiteX13" fmla="*/ 4569 w 9547"/>
                <a:gd name="connsiteY13" fmla="*/ 1563 h 9876"/>
                <a:gd name="connsiteX14" fmla="*/ 4298 w 9547"/>
                <a:gd name="connsiteY14" fmla="*/ 1682 h 9876"/>
                <a:gd name="connsiteX15" fmla="*/ 3981 w 9547"/>
                <a:gd name="connsiteY15" fmla="*/ 1803 h 9876"/>
                <a:gd name="connsiteX16" fmla="*/ 3664 w 9547"/>
                <a:gd name="connsiteY16" fmla="*/ 1927 h 9876"/>
                <a:gd name="connsiteX17" fmla="*/ 3438 w 9547"/>
                <a:gd name="connsiteY17" fmla="*/ 2047 h 9876"/>
                <a:gd name="connsiteX18" fmla="*/ 3165 w 9547"/>
                <a:gd name="connsiteY18" fmla="*/ 2169 h 9876"/>
                <a:gd name="connsiteX19" fmla="*/ 2896 w 9547"/>
                <a:gd name="connsiteY19" fmla="*/ 2286 h 9876"/>
                <a:gd name="connsiteX20" fmla="*/ 2624 w 9547"/>
                <a:gd name="connsiteY20" fmla="*/ 2405 h 9876"/>
                <a:gd name="connsiteX21" fmla="*/ 2443 w 9547"/>
                <a:gd name="connsiteY21" fmla="*/ 2528 h 9876"/>
                <a:gd name="connsiteX22" fmla="*/ 2215 w 9547"/>
                <a:gd name="connsiteY22" fmla="*/ 2647 h 9876"/>
                <a:gd name="connsiteX23" fmla="*/ 1992 w 9547"/>
                <a:gd name="connsiteY23" fmla="*/ 2767 h 9876"/>
                <a:gd name="connsiteX24" fmla="*/ 1809 w 9547"/>
                <a:gd name="connsiteY24" fmla="*/ 2890 h 9876"/>
                <a:gd name="connsiteX25" fmla="*/ 1630 w 9547"/>
                <a:gd name="connsiteY25" fmla="*/ 3010 h 9876"/>
                <a:gd name="connsiteX26" fmla="*/ 1447 w 9547"/>
                <a:gd name="connsiteY26" fmla="*/ 3132 h 9876"/>
                <a:gd name="connsiteX27" fmla="*/ 1268 w 9547"/>
                <a:gd name="connsiteY27" fmla="*/ 3252 h 9876"/>
                <a:gd name="connsiteX28" fmla="*/ 1086 w 9547"/>
                <a:gd name="connsiteY28" fmla="*/ 3371 h 9876"/>
                <a:gd name="connsiteX29" fmla="*/ 948 w 9547"/>
                <a:gd name="connsiteY29" fmla="*/ 3490 h 9876"/>
                <a:gd name="connsiteX30" fmla="*/ 814 w 9547"/>
                <a:gd name="connsiteY30" fmla="*/ 3612 h 9876"/>
                <a:gd name="connsiteX31" fmla="*/ 724 w 9547"/>
                <a:gd name="connsiteY31" fmla="*/ 3731 h 9876"/>
                <a:gd name="connsiteX32" fmla="*/ 587 w 9547"/>
                <a:gd name="connsiteY32" fmla="*/ 3852 h 9876"/>
                <a:gd name="connsiteX33" fmla="*/ 497 w 9547"/>
                <a:gd name="connsiteY33" fmla="*/ 3972 h 9876"/>
                <a:gd name="connsiteX34" fmla="*/ 406 w 9547"/>
                <a:gd name="connsiteY34" fmla="*/ 4094 h 9876"/>
                <a:gd name="connsiteX35" fmla="*/ 314 w 9547"/>
                <a:gd name="connsiteY35" fmla="*/ 4215 h 9876"/>
                <a:gd name="connsiteX36" fmla="*/ 225 w 9547"/>
                <a:gd name="connsiteY36" fmla="*/ 4333 h 9876"/>
                <a:gd name="connsiteX37" fmla="*/ 134 w 9547"/>
                <a:gd name="connsiteY37" fmla="*/ 4456 h 9876"/>
                <a:gd name="connsiteX38" fmla="*/ 91 w 9547"/>
                <a:gd name="connsiteY38" fmla="*/ 4575 h 9876"/>
                <a:gd name="connsiteX39" fmla="*/ 91 w 9547"/>
                <a:gd name="connsiteY39" fmla="*/ 4695 h 9876"/>
                <a:gd name="connsiteX40" fmla="*/ 0 w 9547"/>
                <a:gd name="connsiteY40" fmla="*/ 4815 h 9876"/>
                <a:gd name="connsiteX41" fmla="*/ 0 w 9547"/>
                <a:gd name="connsiteY41" fmla="*/ 4933 h 9876"/>
                <a:gd name="connsiteX42" fmla="*/ 0 w 9547"/>
                <a:gd name="connsiteY42" fmla="*/ 5059 h 9876"/>
                <a:gd name="connsiteX43" fmla="*/ 0 w 9547"/>
                <a:gd name="connsiteY43" fmla="*/ 5174 h 9876"/>
                <a:gd name="connsiteX44" fmla="*/ 0 w 9547"/>
                <a:gd name="connsiteY44" fmla="*/ 5299 h 9876"/>
                <a:gd name="connsiteX45" fmla="*/ 0 w 9547"/>
                <a:gd name="connsiteY45" fmla="*/ 5418 h 9876"/>
                <a:gd name="connsiteX46" fmla="*/ 45 w 9547"/>
                <a:gd name="connsiteY46" fmla="*/ 5540 h 9876"/>
                <a:gd name="connsiteX47" fmla="*/ 91 w 9547"/>
                <a:gd name="connsiteY47" fmla="*/ 5658 h 9876"/>
                <a:gd name="connsiteX48" fmla="*/ 134 w 9547"/>
                <a:gd name="connsiteY48" fmla="*/ 5776 h 9876"/>
                <a:gd name="connsiteX49" fmla="*/ 182 w 9547"/>
                <a:gd name="connsiteY49" fmla="*/ 5900 h 9876"/>
                <a:gd name="connsiteX50" fmla="*/ 273 w 9547"/>
                <a:gd name="connsiteY50" fmla="*/ 6018 h 9876"/>
                <a:gd name="connsiteX51" fmla="*/ 314 w 9547"/>
                <a:gd name="connsiteY51" fmla="*/ 6138 h 9876"/>
                <a:gd name="connsiteX52" fmla="*/ 406 w 9547"/>
                <a:gd name="connsiteY52" fmla="*/ 6262 h 9876"/>
                <a:gd name="connsiteX53" fmla="*/ 497 w 9547"/>
                <a:gd name="connsiteY53" fmla="*/ 6379 h 9876"/>
                <a:gd name="connsiteX54" fmla="*/ 634 w 9547"/>
                <a:gd name="connsiteY54" fmla="*/ 6502 h 9876"/>
                <a:gd name="connsiteX55" fmla="*/ 724 w 9547"/>
                <a:gd name="connsiteY55" fmla="*/ 6622 h 9876"/>
                <a:gd name="connsiteX56" fmla="*/ 858 w 9547"/>
                <a:gd name="connsiteY56" fmla="*/ 6743 h 9876"/>
                <a:gd name="connsiteX57" fmla="*/ 1042 w 9547"/>
                <a:gd name="connsiteY57" fmla="*/ 6862 h 9876"/>
                <a:gd name="connsiteX58" fmla="*/ 1175 w 9547"/>
                <a:gd name="connsiteY58" fmla="*/ 6980 h 9876"/>
                <a:gd name="connsiteX59" fmla="*/ 1358 w 9547"/>
                <a:gd name="connsiteY59" fmla="*/ 7104 h 9876"/>
                <a:gd name="connsiteX60" fmla="*/ 1492 w 9547"/>
                <a:gd name="connsiteY60" fmla="*/ 7228 h 9876"/>
                <a:gd name="connsiteX61" fmla="*/ 1672 w 9547"/>
                <a:gd name="connsiteY61" fmla="*/ 7344 h 9876"/>
                <a:gd name="connsiteX62" fmla="*/ 1854 w 9547"/>
                <a:gd name="connsiteY62" fmla="*/ 7466 h 9876"/>
                <a:gd name="connsiteX63" fmla="*/ 2081 w 9547"/>
                <a:gd name="connsiteY63" fmla="*/ 7586 h 9876"/>
                <a:gd name="connsiteX64" fmla="*/ 2306 w 9547"/>
                <a:gd name="connsiteY64" fmla="*/ 7706 h 9876"/>
                <a:gd name="connsiteX65" fmla="*/ 2535 w 9547"/>
                <a:gd name="connsiteY65" fmla="*/ 7826 h 9876"/>
                <a:gd name="connsiteX66" fmla="*/ 2761 w 9547"/>
                <a:gd name="connsiteY66" fmla="*/ 7946 h 9876"/>
                <a:gd name="connsiteX67" fmla="*/ 2987 w 9547"/>
                <a:gd name="connsiteY67" fmla="*/ 8067 h 9876"/>
                <a:gd name="connsiteX68" fmla="*/ 3260 w 9547"/>
                <a:gd name="connsiteY68" fmla="*/ 8186 h 9876"/>
                <a:gd name="connsiteX69" fmla="*/ 3528 w 9547"/>
                <a:gd name="connsiteY69" fmla="*/ 8307 h 9876"/>
                <a:gd name="connsiteX70" fmla="*/ 3800 w 9547"/>
                <a:gd name="connsiteY70" fmla="*/ 8432 h 9876"/>
                <a:gd name="connsiteX71" fmla="*/ 4073 w 9547"/>
                <a:gd name="connsiteY71" fmla="*/ 8547 h 9876"/>
                <a:gd name="connsiteX72" fmla="*/ 4388 w 9547"/>
                <a:gd name="connsiteY72" fmla="*/ 8671 h 9876"/>
                <a:gd name="connsiteX73" fmla="*/ 4706 w 9547"/>
                <a:gd name="connsiteY73" fmla="*/ 8790 h 9876"/>
                <a:gd name="connsiteX74" fmla="*/ 5022 w 9547"/>
                <a:gd name="connsiteY74" fmla="*/ 8913 h 9876"/>
                <a:gd name="connsiteX75" fmla="*/ 5339 w 9547"/>
                <a:gd name="connsiteY75" fmla="*/ 9031 h 9876"/>
                <a:gd name="connsiteX76" fmla="*/ 5701 w 9547"/>
                <a:gd name="connsiteY76" fmla="*/ 9151 h 9876"/>
                <a:gd name="connsiteX77" fmla="*/ 6018 w 9547"/>
                <a:gd name="connsiteY77" fmla="*/ 9270 h 9876"/>
                <a:gd name="connsiteX78" fmla="*/ 6426 w 9547"/>
                <a:gd name="connsiteY78" fmla="*/ 9391 h 9876"/>
                <a:gd name="connsiteX79" fmla="*/ 6787 w 9547"/>
                <a:gd name="connsiteY79" fmla="*/ 9508 h 9876"/>
                <a:gd name="connsiteX80" fmla="*/ 7194 w 9547"/>
                <a:gd name="connsiteY80" fmla="*/ 9636 h 9876"/>
                <a:gd name="connsiteX81" fmla="*/ 7556 w 9547"/>
                <a:gd name="connsiteY81" fmla="*/ 9760 h 9876"/>
                <a:gd name="connsiteX82" fmla="*/ 8008 w 9547"/>
                <a:gd name="connsiteY82" fmla="*/ 9876 h 9876"/>
                <a:gd name="connsiteX0" fmla="*/ 9526 w 9526"/>
                <a:gd name="connsiteY0" fmla="*/ 0 h 9878"/>
                <a:gd name="connsiteX1" fmla="*/ 9051 w 9526"/>
                <a:gd name="connsiteY1" fmla="*/ 119 h 9878"/>
                <a:gd name="connsiteX2" fmla="*/ 8625 w 9526"/>
                <a:gd name="connsiteY2" fmla="*/ 240 h 9878"/>
                <a:gd name="connsiteX3" fmla="*/ 8199 w 9526"/>
                <a:gd name="connsiteY3" fmla="*/ 362 h 9878"/>
                <a:gd name="connsiteX4" fmla="*/ 7773 w 9526"/>
                <a:gd name="connsiteY4" fmla="*/ 485 h 9878"/>
                <a:gd name="connsiteX5" fmla="*/ 7345 w 9526"/>
                <a:gd name="connsiteY5" fmla="*/ 610 h 9878"/>
                <a:gd name="connsiteX6" fmla="*/ 6923 w 9526"/>
                <a:gd name="connsiteY6" fmla="*/ 727 h 9878"/>
                <a:gd name="connsiteX7" fmla="*/ 6586 w 9526"/>
                <a:gd name="connsiteY7" fmla="*/ 854 h 9878"/>
                <a:gd name="connsiteX8" fmla="*/ 6207 w 9526"/>
                <a:gd name="connsiteY8" fmla="*/ 974 h 9878"/>
                <a:gd name="connsiteX9" fmla="*/ 5782 w 9526"/>
                <a:gd name="connsiteY9" fmla="*/ 1096 h 9878"/>
                <a:gd name="connsiteX10" fmla="*/ 5452 w 9526"/>
                <a:gd name="connsiteY10" fmla="*/ 1219 h 9878"/>
                <a:gd name="connsiteX11" fmla="*/ 5121 w 9526"/>
                <a:gd name="connsiteY11" fmla="*/ 1340 h 9878"/>
                <a:gd name="connsiteX12" fmla="*/ 4786 w 9526"/>
                <a:gd name="connsiteY12" fmla="*/ 1461 h 9878"/>
                <a:gd name="connsiteX13" fmla="*/ 4502 w 9526"/>
                <a:gd name="connsiteY13" fmla="*/ 1581 h 9878"/>
                <a:gd name="connsiteX14" fmla="*/ 4170 w 9526"/>
                <a:gd name="connsiteY14" fmla="*/ 1704 h 9878"/>
                <a:gd name="connsiteX15" fmla="*/ 3838 w 9526"/>
                <a:gd name="connsiteY15" fmla="*/ 1829 h 9878"/>
                <a:gd name="connsiteX16" fmla="*/ 3601 w 9526"/>
                <a:gd name="connsiteY16" fmla="*/ 1951 h 9878"/>
                <a:gd name="connsiteX17" fmla="*/ 3315 w 9526"/>
                <a:gd name="connsiteY17" fmla="*/ 2074 h 9878"/>
                <a:gd name="connsiteX18" fmla="*/ 3033 w 9526"/>
                <a:gd name="connsiteY18" fmla="*/ 2193 h 9878"/>
                <a:gd name="connsiteX19" fmla="*/ 2749 w 9526"/>
                <a:gd name="connsiteY19" fmla="*/ 2313 h 9878"/>
                <a:gd name="connsiteX20" fmla="*/ 2559 w 9526"/>
                <a:gd name="connsiteY20" fmla="*/ 2438 h 9878"/>
                <a:gd name="connsiteX21" fmla="*/ 2320 w 9526"/>
                <a:gd name="connsiteY21" fmla="*/ 2558 h 9878"/>
                <a:gd name="connsiteX22" fmla="*/ 2087 w 9526"/>
                <a:gd name="connsiteY22" fmla="*/ 2680 h 9878"/>
                <a:gd name="connsiteX23" fmla="*/ 1895 w 9526"/>
                <a:gd name="connsiteY23" fmla="*/ 2804 h 9878"/>
                <a:gd name="connsiteX24" fmla="*/ 1707 w 9526"/>
                <a:gd name="connsiteY24" fmla="*/ 2926 h 9878"/>
                <a:gd name="connsiteX25" fmla="*/ 1516 w 9526"/>
                <a:gd name="connsiteY25" fmla="*/ 3049 h 9878"/>
                <a:gd name="connsiteX26" fmla="*/ 1328 w 9526"/>
                <a:gd name="connsiteY26" fmla="*/ 3171 h 9878"/>
                <a:gd name="connsiteX27" fmla="*/ 1138 w 9526"/>
                <a:gd name="connsiteY27" fmla="*/ 3291 h 9878"/>
                <a:gd name="connsiteX28" fmla="*/ 993 w 9526"/>
                <a:gd name="connsiteY28" fmla="*/ 3412 h 9878"/>
                <a:gd name="connsiteX29" fmla="*/ 853 w 9526"/>
                <a:gd name="connsiteY29" fmla="*/ 3535 h 9878"/>
                <a:gd name="connsiteX30" fmla="*/ 758 w 9526"/>
                <a:gd name="connsiteY30" fmla="*/ 3656 h 9878"/>
                <a:gd name="connsiteX31" fmla="*/ 615 w 9526"/>
                <a:gd name="connsiteY31" fmla="*/ 3778 h 9878"/>
                <a:gd name="connsiteX32" fmla="*/ 521 w 9526"/>
                <a:gd name="connsiteY32" fmla="*/ 3900 h 9878"/>
                <a:gd name="connsiteX33" fmla="*/ 425 w 9526"/>
                <a:gd name="connsiteY33" fmla="*/ 4023 h 9878"/>
                <a:gd name="connsiteX34" fmla="*/ 329 w 9526"/>
                <a:gd name="connsiteY34" fmla="*/ 4146 h 9878"/>
                <a:gd name="connsiteX35" fmla="*/ 236 w 9526"/>
                <a:gd name="connsiteY35" fmla="*/ 4265 h 9878"/>
                <a:gd name="connsiteX36" fmla="*/ 140 w 9526"/>
                <a:gd name="connsiteY36" fmla="*/ 4390 h 9878"/>
                <a:gd name="connsiteX37" fmla="*/ 95 w 9526"/>
                <a:gd name="connsiteY37" fmla="*/ 4510 h 9878"/>
                <a:gd name="connsiteX38" fmla="*/ 95 w 9526"/>
                <a:gd name="connsiteY38" fmla="*/ 4632 h 9878"/>
                <a:gd name="connsiteX39" fmla="*/ 0 w 9526"/>
                <a:gd name="connsiteY39" fmla="*/ 4753 h 9878"/>
                <a:gd name="connsiteX40" fmla="*/ 0 w 9526"/>
                <a:gd name="connsiteY40" fmla="*/ 4873 h 9878"/>
                <a:gd name="connsiteX41" fmla="*/ 0 w 9526"/>
                <a:gd name="connsiteY41" fmla="*/ 5001 h 9878"/>
                <a:gd name="connsiteX42" fmla="*/ 0 w 9526"/>
                <a:gd name="connsiteY42" fmla="*/ 5117 h 9878"/>
                <a:gd name="connsiteX43" fmla="*/ 0 w 9526"/>
                <a:gd name="connsiteY43" fmla="*/ 5244 h 9878"/>
                <a:gd name="connsiteX44" fmla="*/ 0 w 9526"/>
                <a:gd name="connsiteY44" fmla="*/ 5364 h 9878"/>
                <a:gd name="connsiteX45" fmla="*/ 47 w 9526"/>
                <a:gd name="connsiteY45" fmla="*/ 5488 h 9878"/>
                <a:gd name="connsiteX46" fmla="*/ 95 w 9526"/>
                <a:gd name="connsiteY46" fmla="*/ 5607 h 9878"/>
                <a:gd name="connsiteX47" fmla="*/ 140 w 9526"/>
                <a:gd name="connsiteY47" fmla="*/ 5727 h 9878"/>
                <a:gd name="connsiteX48" fmla="*/ 191 w 9526"/>
                <a:gd name="connsiteY48" fmla="*/ 5852 h 9878"/>
                <a:gd name="connsiteX49" fmla="*/ 286 w 9526"/>
                <a:gd name="connsiteY49" fmla="*/ 5972 h 9878"/>
                <a:gd name="connsiteX50" fmla="*/ 329 w 9526"/>
                <a:gd name="connsiteY50" fmla="*/ 6093 h 9878"/>
                <a:gd name="connsiteX51" fmla="*/ 425 w 9526"/>
                <a:gd name="connsiteY51" fmla="*/ 6219 h 9878"/>
                <a:gd name="connsiteX52" fmla="*/ 521 w 9526"/>
                <a:gd name="connsiteY52" fmla="*/ 6337 h 9878"/>
                <a:gd name="connsiteX53" fmla="*/ 664 w 9526"/>
                <a:gd name="connsiteY53" fmla="*/ 6462 h 9878"/>
                <a:gd name="connsiteX54" fmla="*/ 758 w 9526"/>
                <a:gd name="connsiteY54" fmla="*/ 6583 h 9878"/>
                <a:gd name="connsiteX55" fmla="*/ 899 w 9526"/>
                <a:gd name="connsiteY55" fmla="*/ 6706 h 9878"/>
                <a:gd name="connsiteX56" fmla="*/ 1091 w 9526"/>
                <a:gd name="connsiteY56" fmla="*/ 6826 h 9878"/>
                <a:gd name="connsiteX57" fmla="*/ 1231 w 9526"/>
                <a:gd name="connsiteY57" fmla="*/ 6946 h 9878"/>
                <a:gd name="connsiteX58" fmla="*/ 1422 w 9526"/>
                <a:gd name="connsiteY58" fmla="*/ 7071 h 9878"/>
                <a:gd name="connsiteX59" fmla="*/ 1563 w 9526"/>
                <a:gd name="connsiteY59" fmla="*/ 7197 h 9878"/>
                <a:gd name="connsiteX60" fmla="*/ 1751 w 9526"/>
                <a:gd name="connsiteY60" fmla="*/ 7314 h 9878"/>
                <a:gd name="connsiteX61" fmla="*/ 1942 w 9526"/>
                <a:gd name="connsiteY61" fmla="*/ 7438 h 9878"/>
                <a:gd name="connsiteX62" fmla="*/ 2180 w 9526"/>
                <a:gd name="connsiteY62" fmla="*/ 7559 h 9878"/>
                <a:gd name="connsiteX63" fmla="*/ 2415 w 9526"/>
                <a:gd name="connsiteY63" fmla="*/ 7681 h 9878"/>
                <a:gd name="connsiteX64" fmla="*/ 2655 w 9526"/>
                <a:gd name="connsiteY64" fmla="*/ 7802 h 9878"/>
                <a:gd name="connsiteX65" fmla="*/ 2892 w 9526"/>
                <a:gd name="connsiteY65" fmla="*/ 7924 h 9878"/>
                <a:gd name="connsiteX66" fmla="*/ 3129 w 9526"/>
                <a:gd name="connsiteY66" fmla="*/ 8046 h 9878"/>
                <a:gd name="connsiteX67" fmla="*/ 3415 w 9526"/>
                <a:gd name="connsiteY67" fmla="*/ 8167 h 9878"/>
                <a:gd name="connsiteX68" fmla="*/ 3695 w 9526"/>
                <a:gd name="connsiteY68" fmla="*/ 8289 h 9878"/>
                <a:gd name="connsiteX69" fmla="*/ 3980 w 9526"/>
                <a:gd name="connsiteY69" fmla="*/ 8416 h 9878"/>
                <a:gd name="connsiteX70" fmla="*/ 4266 w 9526"/>
                <a:gd name="connsiteY70" fmla="*/ 8532 h 9878"/>
                <a:gd name="connsiteX71" fmla="*/ 4596 w 9526"/>
                <a:gd name="connsiteY71" fmla="*/ 8658 h 9878"/>
                <a:gd name="connsiteX72" fmla="*/ 4929 w 9526"/>
                <a:gd name="connsiteY72" fmla="*/ 8778 h 9878"/>
                <a:gd name="connsiteX73" fmla="*/ 5260 w 9526"/>
                <a:gd name="connsiteY73" fmla="*/ 8903 h 9878"/>
                <a:gd name="connsiteX74" fmla="*/ 5592 w 9526"/>
                <a:gd name="connsiteY74" fmla="*/ 9022 h 9878"/>
                <a:gd name="connsiteX75" fmla="*/ 5972 w 9526"/>
                <a:gd name="connsiteY75" fmla="*/ 9144 h 9878"/>
                <a:gd name="connsiteX76" fmla="*/ 6304 w 9526"/>
                <a:gd name="connsiteY76" fmla="*/ 9264 h 9878"/>
                <a:gd name="connsiteX77" fmla="*/ 6731 w 9526"/>
                <a:gd name="connsiteY77" fmla="*/ 9387 h 9878"/>
                <a:gd name="connsiteX78" fmla="*/ 7109 w 9526"/>
                <a:gd name="connsiteY78" fmla="*/ 9505 h 9878"/>
                <a:gd name="connsiteX79" fmla="*/ 7535 w 9526"/>
                <a:gd name="connsiteY79" fmla="*/ 9635 h 9878"/>
                <a:gd name="connsiteX80" fmla="*/ 7915 w 9526"/>
                <a:gd name="connsiteY80" fmla="*/ 9761 h 9878"/>
                <a:gd name="connsiteX81" fmla="*/ 8388 w 9526"/>
                <a:gd name="connsiteY81" fmla="*/ 9878 h 9878"/>
                <a:gd name="connsiteX0" fmla="*/ 9501 w 9501"/>
                <a:gd name="connsiteY0" fmla="*/ 0 h 9880"/>
                <a:gd name="connsiteX1" fmla="*/ 9054 w 9501"/>
                <a:gd name="connsiteY1" fmla="*/ 123 h 9880"/>
                <a:gd name="connsiteX2" fmla="*/ 8607 w 9501"/>
                <a:gd name="connsiteY2" fmla="*/ 246 h 9880"/>
                <a:gd name="connsiteX3" fmla="*/ 8160 w 9501"/>
                <a:gd name="connsiteY3" fmla="*/ 371 h 9880"/>
                <a:gd name="connsiteX4" fmla="*/ 7710 w 9501"/>
                <a:gd name="connsiteY4" fmla="*/ 498 h 9880"/>
                <a:gd name="connsiteX5" fmla="*/ 7267 w 9501"/>
                <a:gd name="connsiteY5" fmla="*/ 616 h 9880"/>
                <a:gd name="connsiteX6" fmla="*/ 6914 w 9501"/>
                <a:gd name="connsiteY6" fmla="*/ 745 h 9880"/>
                <a:gd name="connsiteX7" fmla="*/ 6516 w 9501"/>
                <a:gd name="connsiteY7" fmla="*/ 866 h 9880"/>
                <a:gd name="connsiteX8" fmla="*/ 6070 w 9501"/>
                <a:gd name="connsiteY8" fmla="*/ 990 h 9880"/>
                <a:gd name="connsiteX9" fmla="*/ 5723 w 9501"/>
                <a:gd name="connsiteY9" fmla="*/ 1114 h 9880"/>
                <a:gd name="connsiteX10" fmla="*/ 5376 w 9501"/>
                <a:gd name="connsiteY10" fmla="*/ 1237 h 9880"/>
                <a:gd name="connsiteX11" fmla="*/ 5024 w 9501"/>
                <a:gd name="connsiteY11" fmla="*/ 1359 h 9880"/>
                <a:gd name="connsiteX12" fmla="*/ 4726 w 9501"/>
                <a:gd name="connsiteY12" fmla="*/ 1481 h 9880"/>
                <a:gd name="connsiteX13" fmla="*/ 4377 w 9501"/>
                <a:gd name="connsiteY13" fmla="*/ 1605 h 9880"/>
                <a:gd name="connsiteX14" fmla="*/ 4029 w 9501"/>
                <a:gd name="connsiteY14" fmla="*/ 1732 h 9880"/>
                <a:gd name="connsiteX15" fmla="*/ 3780 w 9501"/>
                <a:gd name="connsiteY15" fmla="*/ 1855 h 9880"/>
                <a:gd name="connsiteX16" fmla="*/ 3480 w 9501"/>
                <a:gd name="connsiteY16" fmla="*/ 1980 h 9880"/>
                <a:gd name="connsiteX17" fmla="*/ 3184 w 9501"/>
                <a:gd name="connsiteY17" fmla="*/ 2100 h 9880"/>
                <a:gd name="connsiteX18" fmla="*/ 2886 w 9501"/>
                <a:gd name="connsiteY18" fmla="*/ 2222 h 9880"/>
                <a:gd name="connsiteX19" fmla="*/ 2686 w 9501"/>
                <a:gd name="connsiteY19" fmla="*/ 2348 h 9880"/>
                <a:gd name="connsiteX20" fmla="*/ 2435 w 9501"/>
                <a:gd name="connsiteY20" fmla="*/ 2470 h 9880"/>
                <a:gd name="connsiteX21" fmla="*/ 2191 w 9501"/>
                <a:gd name="connsiteY21" fmla="*/ 2593 h 9880"/>
                <a:gd name="connsiteX22" fmla="*/ 1989 w 9501"/>
                <a:gd name="connsiteY22" fmla="*/ 2719 h 9880"/>
                <a:gd name="connsiteX23" fmla="*/ 1792 w 9501"/>
                <a:gd name="connsiteY23" fmla="*/ 2842 h 9880"/>
                <a:gd name="connsiteX24" fmla="*/ 1591 w 9501"/>
                <a:gd name="connsiteY24" fmla="*/ 2967 h 9880"/>
                <a:gd name="connsiteX25" fmla="*/ 1394 w 9501"/>
                <a:gd name="connsiteY25" fmla="*/ 3090 h 9880"/>
                <a:gd name="connsiteX26" fmla="*/ 1195 w 9501"/>
                <a:gd name="connsiteY26" fmla="*/ 3212 h 9880"/>
                <a:gd name="connsiteX27" fmla="*/ 1042 w 9501"/>
                <a:gd name="connsiteY27" fmla="*/ 3334 h 9880"/>
                <a:gd name="connsiteX28" fmla="*/ 895 w 9501"/>
                <a:gd name="connsiteY28" fmla="*/ 3459 h 9880"/>
                <a:gd name="connsiteX29" fmla="*/ 796 w 9501"/>
                <a:gd name="connsiteY29" fmla="*/ 3581 h 9880"/>
                <a:gd name="connsiteX30" fmla="*/ 646 w 9501"/>
                <a:gd name="connsiteY30" fmla="*/ 3705 h 9880"/>
                <a:gd name="connsiteX31" fmla="*/ 547 w 9501"/>
                <a:gd name="connsiteY31" fmla="*/ 3828 h 9880"/>
                <a:gd name="connsiteX32" fmla="*/ 446 w 9501"/>
                <a:gd name="connsiteY32" fmla="*/ 3953 h 9880"/>
                <a:gd name="connsiteX33" fmla="*/ 345 w 9501"/>
                <a:gd name="connsiteY33" fmla="*/ 4077 h 9880"/>
                <a:gd name="connsiteX34" fmla="*/ 248 w 9501"/>
                <a:gd name="connsiteY34" fmla="*/ 4198 h 9880"/>
                <a:gd name="connsiteX35" fmla="*/ 147 w 9501"/>
                <a:gd name="connsiteY35" fmla="*/ 4324 h 9880"/>
                <a:gd name="connsiteX36" fmla="*/ 100 w 9501"/>
                <a:gd name="connsiteY36" fmla="*/ 4446 h 9880"/>
                <a:gd name="connsiteX37" fmla="*/ 100 w 9501"/>
                <a:gd name="connsiteY37" fmla="*/ 4569 h 9880"/>
                <a:gd name="connsiteX38" fmla="*/ 0 w 9501"/>
                <a:gd name="connsiteY38" fmla="*/ 4692 h 9880"/>
                <a:gd name="connsiteX39" fmla="*/ 0 w 9501"/>
                <a:gd name="connsiteY39" fmla="*/ 4813 h 9880"/>
                <a:gd name="connsiteX40" fmla="*/ 0 w 9501"/>
                <a:gd name="connsiteY40" fmla="*/ 4943 h 9880"/>
                <a:gd name="connsiteX41" fmla="*/ 0 w 9501"/>
                <a:gd name="connsiteY41" fmla="*/ 5060 h 9880"/>
                <a:gd name="connsiteX42" fmla="*/ 0 w 9501"/>
                <a:gd name="connsiteY42" fmla="*/ 5189 h 9880"/>
                <a:gd name="connsiteX43" fmla="*/ 0 w 9501"/>
                <a:gd name="connsiteY43" fmla="*/ 5310 h 9880"/>
                <a:gd name="connsiteX44" fmla="*/ 49 w 9501"/>
                <a:gd name="connsiteY44" fmla="*/ 5436 h 9880"/>
                <a:gd name="connsiteX45" fmla="*/ 100 w 9501"/>
                <a:gd name="connsiteY45" fmla="*/ 5556 h 9880"/>
                <a:gd name="connsiteX46" fmla="*/ 147 w 9501"/>
                <a:gd name="connsiteY46" fmla="*/ 5678 h 9880"/>
                <a:gd name="connsiteX47" fmla="*/ 201 w 9501"/>
                <a:gd name="connsiteY47" fmla="*/ 5804 h 9880"/>
                <a:gd name="connsiteX48" fmla="*/ 300 w 9501"/>
                <a:gd name="connsiteY48" fmla="*/ 5926 h 9880"/>
                <a:gd name="connsiteX49" fmla="*/ 345 w 9501"/>
                <a:gd name="connsiteY49" fmla="*/ 6048 h 9880"/>
                <a:gd name="connsiteX50" fmla="*/ 446 w 9501"/>
                <a:gd name="connsiteY50" fmla="*/ 6176 h 9880"/>
                <a:gd name="connsiteX51" fmla="*/ 547 w 9501"/>
                <a:gd name="connsiteY51" fmla="*/ 6295 h 9880"/>
                <a:gd name="connsiteX52" fmla="*/ 697 w 9501"/>
                <a:gd name="connsiteY52" fmla="*/ 6422 h 9880"/>
                <a:gd name="connsiteX53" fmla="*/ 796 w 9501"/>
                <a:gd name="connsiteY53" fmla="*/ 6544 h 9880"/>
                <a:gd name="connsiteX54" fmla="*/ 944 w 9501"/>
                <a:gd name="connsiteY54" fmla="*/ 6669 h 9880"/>
                <a:gd name="connsiteX55" fmla="*/ 1145 w 9501"/>
                <a:gd name="connsiteY55" fmla="*/ 6790 h 9880"/>
                <a:gd name="connsiteX56" fmla="*/ 1292 w 9501"/>
                <a:gd name="connsiteY56" fmla="*/ 6912 h 9880"/>
                <a:gd name="connsiteX57" fmla="*/ 1493 w 9501"/>
                <a:gd name="connsiteY57" fmla="*/ 7038 h 9880"/>
                <a:gd name="connsiteX58" fmla="*/ 1641 w 9501"/>
                <a:gd name="connsiteY58" fmla="*/ 7166 h 9880"/>
                <a:gd name="connsiteX59" fmla="*/ 1838 w 9501"/>
                <a:gd name="connsiteY59" fmla="*/ 7284 h 9880"/>
                <a:gd name="connsiteX60" fmla="*/ 2039 w 9501"/>
                <a:gd name="connsiteY60" fmla="*/ 7410 h 9880"/>
                <a:gd name="connsiteX61" fmla="*/ 2288 w 9501"/>
                <a:gd name="connsiteY61" fmla="*/ 7532 h 9880"/>
                <a:gd name="connsiteX62" fmla="*/ 2535 w 9501"/>
                <a:gd name="connsiteY62" fmla="*/ 7656 h 9880"/>
                <a:gd name="connsiteX63" fmla="*/ 2787 w 9501"/>
                <a:gd name="connsiteY63" fmla="*/ 7778 h 9880"/>
                <a:gd name="connsiteX64" fmla="*/ 3036 w 9501"/>
                <a:gd name="connsiteY64" fmla="*/ 7902 h 9880"/>
                <a:gd name="connsiteX65" fmla="*/ 3285 w 9501"/>
                <a:gd name="connsiteY65" fmla="*/ 8025 h 9880"/>
                <a:gd name="connsiteX66" fmla="*/ 3585 w 9501"/>
                <a:gd name="connsiteY66" fmla="*/ 8148 h 9880"/>
                <a:gd name="connsiteX67" fmla="*/ 3879 w 9501"/>
                <a:gd name="connsiteY67" fmla="*/ 8271 h 9880"/>
                <a:gd name="connsiteX68" fmla="*/ 4178 w 9501"/>
                <a:gd name="connsiteY68" fmla="*/ 8400 h 9880"/>
                <a:gd name="connsiteX69" fmla="*/ 4478 w 9501"/>
                <a:gd name="connsiteY69" fmla="*/ 8517 h 9880"/>
                <a:gd name="connsiteX70" fmla="*/ 4825 w 9501"/>
                <a:gd name="connsiteY70" fmla="*/ 8645 h 9880"/>
                <a:gd name="connsiteX71" fmla="*/ 5174 w 9501"/>
                <a:gd name="connsiteY71" fmla="*/ 8766 h 9880"/>
                <a:gd name="connsiteX72" fmla="*/ 5522 w 9501"/>
                <a:gd name="connsiteY72" fmla="*/ 8893 h 9880"/>
                <a:gd name="connsiteX73" fmla="*/ 5870 w 9501"/>
                <a:gd name="connsiteY73" fmla="*/ 9013 h 9880"/>
                <a:gd name="connsiteX74" fmla="*/ 6269 w 9501"/>
                <a:gd name="connsiteY74" fmla="*/ 9137 h 9880"/>
                <a:gd name="connsiteX75" fmla="*/ 6618 w 9501"/>
                <a:gd name="connsiteY75" fmla="*/ 9258 h 9880"/>
                <a:gd name="connsiteX76" fmla="*/ 7066 w 9501"/>
                <a:gd name="connsiteY76" fmla="*/ 9383 h 9880"/>
                <a:gd name="connsiteX77" fmla="*/ 7463 w 9501"/>
                <a:gd name="connsiteY77" fmla="*/ 9502 h 9880"/>
                <a:gd name="connsiteX78" fmla="*/ 7910 w 9501"/>
                <a:gd name="connsiteY78" fmla="*/ 9634 h 9880"/>
                <a:gd name="connsiteX79" fmla="*/ 8309 w 9501"/>
                <a:gd name="connsiteY79" fmla="*/ 9762 h 9880"/>
                <a:gd name="connsiteX80" fmla="*/ 8805 w 9501"/>
                <a:gd name="connsiteY80" fmla="*/ 9880 h 9880"/>
                <a:gd name="connsiteX0" fmla="*/ 9530 w 9530"/>
                <a:gd name="connsiteY0" fmla="*/ 0 h 9876"/>
                <a:gd name="connsiteX1" fmla="*/ 9059 w 9530"/>
                <a:gd name="connsiteY1" fmla="*/ 125 h 9876"/>
                <a:gd name="connsiteX2" fmla="*/ 8589 w 9530"/>
                <a:gd name="connsiteY2" fmla="*/ 252 h 9876"/>
                <a:gd name="connsiteX3" fmla="*/ 8115 w 9530"/>
                <a:gd name="connsiteY3" fmla="*/ 380 h 9876"/>
                <a:gd name="connsiteX4" fmla="*/ 7649 w 9530"/>
                <a:gd name="connsiteY4" fmla="*/ 499 h 9876"/>
                <a:gd name="connsiteX5" fmla="*/ 7277 w 9530"/>
                <a:gd name="connsiteY5" fmla="*/ 630 h 9876"/>
                <a:gd name="connsiteX6" fmla="*/ 6858 w 9530"/>
                <a:gd name="connsiteY6" fmla="*/ 753 h 9876"/>
                <a:gd name="connsiteX7" fmla="*/ 6389 w 9530"/>
                <a:gd name="connsiteY7" fmla="*/ 878 h 9876"/>
                <a:gd name="connsiteX8" fmla="*/ 6024 w 9530"/>
                <a:gd name="connsiteY8" fmla="*/ 1004 h 9876"/>
                <a:gd name="connsiteX9" fmla="*/ 5658 w 9530"/>
                <a:gd name="connsiteY9" fmla="*/ 1128 h 9876"/>
                <a:gd name="connsiteX10" fmla="*/ 5288 w 9530"/>
                <a:gd name="connsiteY10" fmla="*/ 1252 h 9876"/>
                <a:gd name="connsiteX11" fmla="*/ 4974 w 9530"/>
                <a:gd name="connsiteY11" fmla="*/ 1375 h 9876"/>
                <a:gd name="connsiteX12" fmla="*/ 4607 w 9530"/>
                <a:gd name="connsiteY12" fmla="*/ 1500 h 9876"/>
                <a:gd name="connsiteX13" fmla="*/ 4241 w 9530"/>
                <a:gd name="connsiteY13" fmla="*/ 1629 h 9876"/>
                <a:gd name="connsiteX14" fmla="*/ 3979 w 9530"/>
                <a:gd name="connsiteY14" fmla="*/ 1754 h 9876"/>
                <a:gd name="connsiteX15" fmla="*/ 3663 w 9530"/>
                <a:gd name="connsiteY15" fmla="*/ 1880 h 9876"/>
                <a:gd name="connsiteX16" fmla="*/ 3351 w 9530"/>
                <a:gd name="connsiteY16" fmla="*/ 2002 h 9876"/>
                <a:gd name="connsiteX17" fmla="*/ 3038 w 9530"/>
                <a:gd name="connsiteY17" fmla="*/ 2125 h 9876"/>
                <a:gd name="connsiteX18" fmla="*/ 2827 w 9530"/>
                <a:gd name="connsiteY18" fmla="*/ 2253 h 9876"/>
                <a:gd name="connsiteX19" fmla="*/ 2563 w 9530"/>
                <a:gd name="connsiteY19" fmla="*/ 2376 h 9876"/>
                <a:gd name="connsiteX20" fmla="*/ 2306 w 9530"/>
                <a:gd name="connsiteY20" fmla="*/ 2500 h 9876"/>
                <a:gd name="connsiteX21" fmla="*/ 2093 w 9530"/>
                <a:gd name="connsiteY21" fmla="*/ 2628 h 9876"/>
                <a:gd name="connsiteX22" fmla="*/ 1886 w 9530"/>
                <a:gd name="connsiteY22" fmla="*/ 2753 h 9876"/>
                <a:gd name="connsiteX23" fmla="*/ 1675 w 9530"/>
                <a:gd name="connsiteY23" fmla="*/ 2879 h 9876"/>
                <a:gd name="connsiteX24" fmla="*/ 1467 w 9530"/>
                <a:gd name="connsiteY24" fmla="*/ 3004 h 9876"/>
                <a:gd name="connsiteX25" fmla="*/ 1258 w 9530"/>
                <a:gd name="connsiteY25" fmla="*/ 3127 h 9876"/>
                <a:gd name="connsiteX26" fmla="*/ 1097 w 9530"/>
                <a:gd name="connsiteY26" fmla="*/ 3250 h 9876"/>
                <a:gd name="connsiteX27" fmla="*/ 942 w 9530"/>
                <a:gd name="connsiteY27" fmla="*/ 3377 h 9876"/>
                <a:gd name="connsiteX28" fmla="*/ 838 w 9530"/>
                <a:gd name="connsiteY28" fmla="*/ 3500 h 9876"/>
                <a:gd name="connsiteX29" fmla="*/ 680 w 9530"/>
                <a:gd name="connsiteY29" fmla="*/ 3626 h 9876"/>
                <a:gd name="connsiteX30" fmla="*/ 576 w 9530"/>
                <a:gd name="connsiteY30" fmla="*/ 3750 h 9876"/>
                <a:gd name="connsiteX31" fmla="*/ 469 w 9530"/>
                <a:gd name="connsiteY31" fmla="*/ 3877 h 9876"/>
                <a:gd name="connsiteX32" fmla="*/ 363 w 9530"/>
                <a:gd name="connsiteY32" fmla="*/ 4003 h 9876"/>
                <a:gd name="connsiteX33" fmla="*/ 261 w 9530"/>
                <a:gd name="connsiteY33" fmla="*/ 4125 h 9876"/>
                <a:gd name="connsiteX34" fmla="*/ 155 w 9530"/>
                <a:gd name="connsiteY34" fmla="*/ 4253 h 9876"/>
                <a:gd name="connsiteX35" fmla="*/ 105 w 9530"/>
                <a:gd name="connsiteY35" fmla="*/ 4376 h 9876"/>
                <a:gd name="connsiteX36" fmla="*/ 105 w 9530"/>
                <a:gd name="connsiteY36" fmla="*/ 4500 h 9876"/>
                <a:gd name="connsiteX37" fmla="*/ 0 w 9530"/>
                <a:gd name="connsiteY37" fmla="*/ 4625 h 9876"/>
                <a:gd name="connsiteX38" fmla="*/ 0 w 9530"/>
                <a:gd name="connsiteY38" fmla="*/ 4747 h 9876"/>
                <a:gd name="connsiteX39" fmla="*/ 0 w 9530"/>
                <a:gd name="connsiteY39" fmla="*/ 4879 h 9876"/>
                <a:gd name="connsiteX40" fmla="*/ 0 w 9530"/>
                <a:gd name="connsiteY40" fmla="*/ 4997 h 9876"/>
                <a:gd name="connsiteX41" fmla="*/ 0 w 9530"/>
                <a:gd name="connsiteY41" fmla="*/ 5128 h 9876"/>
                <a:gd name="connsiteX42" fmla="*/ 0 w 9530"/>
                <a:gd name="connsiteY42" fmla="*/ 5250 h 9876"/>
                <a:gd name="connsiteX43" fmla="*/ 52 w 9530"/>
                <a:gd name="connsiteY43" fmla="*/ 5378 h 9876"/>
                <a:gd name="connsiteX44" fmla="*/ 105 w 9530"/>
                <a:gd name="connsiteY44" fmla="*/ 5499 h 9876"/>
                <a:gd name="connsiteX45" fmla="*/ 155 w 9530"/>
                <a:gd name="connsiteY45" fmla="*/ 5623 h 9876"/>
                <a:gd name="connsiteX46" fmla="*/ 212 w 9530"/>
                <a:gd name="connsiteY46" fmla="*/ 5750 h 9876"/>
                <a:gd name="connsiteX47" fmla="*/ 316 w 9530"/>
                <a:gd name="connsiteY47" fmla="*/ 5874 h 9876"/>
                <a:gd name="connsiteX48" fmla="*/ 363 w 9530"/>
                <a:gd name="connsiteY48" fmla="*/ 5997 h 9876"/>
                <a:gd name="connsiteX49" fmla="*/ 469 w 9530"/>
                <a:gd name="connsiteY49" fmla="*/ 6127 h 9876"/>
                <a:gd name="connsiteX50" fmla="*/ 576 w 9530"/>
                <a:gd name="connsiteY50" fmla="*/ 6247 h 9876"/>
                <a:gd name="connsiteX51" fmla="*/ 734 w 9530"/>
                <a:gd name="connsiteY51" fmla="*/ 6376 h 9876"/>
                <a:gd name="connsiteX52" fmla="*/ 838 w 9530"/>
                <a:gd name="connsiteY52" fmla="*/ 6499 h 9876"/>
                <a:gd name="connsiteX53" fmla="*/ 994 w 9530"/>
                <a:gd name="connsiteY53" fmla="*/ 6626 h 9876"/>
                <a:gd name="connsiteX54" fmla="*/ 1205 w 9530"/>
                <a:gd name="connsiteY54" fmla="*/ 6748 h 9876"/>
                <a:gd name="connsiteX55" fmla="*/ 1360 w 9530"/>
                <a:gd name="connsiteY55" fmla="*/ 6872 h 9876"/>
                <a:gd name="connsiteX56" fmla="*/ 1571 w 9530"/>
                <a:gd name="connsiteY56" fmla="*/ 6999 h 9876"/>
                <a:gd name="connsiteX57" fmla="*/ 1727 w 9530"/>
                <a:gd name="connsiteY57" fmla="*/ 7129 h 9876"/>
                <a:gd name="connsiteX58" fmla="*/ 1935 w 9530"/>
                <a:gd name="connsiteY58" fmla="*/ 7248 h 9876"/>
                <a:gd name="connsiteX59" fmla="*/ 2146 w 9530"/>
                <a:gd name="connsiteY59" fmla="*/ 7376 h 9876"/>
                <a:gd name="connsiteX60" fmla="*/ 2408 w 9530"/>
                <a:gd name="connsiteY60" fmla="*/ 7499 h 9876"/>
                <a:gd name="connsiteX61" fmla="*/ 2668 w 9530"/>
                <a:gd name="connsiteY61" fmla="*/ 7625 h 9876"/>
                <a:gd name="connsiteX62" fmla="*/ 2933 w 9530"/>
                <a:gd name="connsiteY62" fmla="*/ 7748 h 9876"/>
                <a:gd name="connsiteX63" fmla="*/ 3195 w 9530"/>
                <a:gd name="connsiteY63" fmla="*/ 7874 h 9876"/>
                <a:gd name="connsiteX64" fmla="*/ 3458 w 9530"/>
                <a:gd name="connsiteY64" fmla="*/ 7998 h 9876"/>
                <a:gd name="connsiteX65" fmla="*/ 3773 w 9530"/>
                <a:gd name="connsiteY65" fmla="*/ 8123 h 9876"/>
                <a:gd name="connsiteX66" fmla="*/ 4083 w 9530"/>
                <a:gd name="connsiteY66" fmla="*/ 8247 h 9876"/>
                <a:gd name="connsiteX67" fmla="*/ 4397 w 9530"/>
                <a:gd name="connsiteY67" fmla="*/ 8378 h 9876"/>
                <a:gd name="connsiteX68" fmla="*/ 4713 w 9530"/>
                <a:gd name="connsiteY68" fmla="*/ 8496 h 9876"/>
                <a:gd name="connsiteX69" fmla="*/ 5078 w 9530"/>
                <a:gd name="connsiteY69" fmla="*/ 8626 h 9876"/>
                <a:gd name="connsiteX70" fmla="*/ 5446 w 9530"/>
                <a:gd name="connsiteY70" fmla="*/ 8748 h 9876"/>
                <a:gd name="connsiteX71" fmla="*/ 5812 w 9530"/>
                <a:gd name="connsiteY71" fmla="*/ 8877 h 9876"/>
                <a:gd name="connsiteX72" fmla="*/ 6178 w 9530"/>
                <a:gd name="connsiteY72" fmla="*/ 8998 h 9876"/>
                <a:gd name="connsiteX73" fmla="*/ 6598 w 9530"/>
                <a:gd name="connsiteY73" fmla="*/ 9124 h 9876"/>
                <a:gd name="connsiteX74" fmla="*/ 6966 w 9530"/>
                <a:gd name="connsiteY74" fmla="*/ 9246 h 9876"/>
                <a:gd name="connsiteX75" fmla="*/ 7437 w 9530"/>
                <a:gd name="connsiteY75" fmla="*/ 9373 h 9876"/>
                <a:gd name="connsiteX76" fmla="*/ 7855 w 9530"/>
                <a:gd name="connsiteY76" fmla="*/ 9493 h 9876"/>
                <a:gd name="connsiteX77" fmla="*/ 8325 w 9530"/>
                <a:gd name="connsiteY77" fmla="*/ 9627 h 9876"/>
                <a:gd name="connsiteX78" fmla="*/ 8745 w 9530"/>
                <a:gd name="connsiteY78" fmla="*/ 9757 h 9876"/>
                <a:gd name="connsiteX79" fmla="*/ 9267 w 9530"/>
                <a:gd name="connsiteY79" fmla="*/ 9876 h 9876"/>
                <a:gd name="connsiteX0" fmla="*/ 9506 w 9724"/>
                <a:gd name="connsiteY0" fmla="*/ 0 h 9873"/>
                <a:gd name="connsiteX1" fmla="*/ 9013 w 9724"/>
                <a:gd name="connsiteY1" fmla="*/ 128 h 9873"/>
                <a:gd name="connsiteX2" fmla="*/ 8515 w 9724"/>
                <a:gd name="connsiteY2" fmla="*/ 258 h 9873"/>
                <a:gd name="connsiteX3" fmla="*/ 8026 w 9724"/>
                <a:gd name="connsiteY3" fmla="*/ 378 h 9873"/>
                <a:gd name="connsiteX4" fmla="*/ 7636 w 9724"/>
                <a:gd name="connsiteY4" fmla="*/ 511 h 9873"/>
                <a:gd name="connsiteX5" fmla="*/ 7196 w 9724"/>
                <a:gd name="connsiteY5" fmla="*/ 635 h 9873"/>
                <a:gd name="connsiteX6" fmla="*/ 6704 w 9724"/>
                <a:gd name="connsiteY6" fmla="*/ 762 h 9873"/>
                <a:gd name="connsiteX7" fmla="*/ 6321 w 9724"/>
                <a:gd name="connsiteY7" fmla="*/ 890 h 9873"/>
                <a:gd name="connsiteX8" fmla="*/ 5937 w 9724"/>
                <a:gd name="connsiteY8" fmla="*/ 1015 h 9873"/>
                <a:gd name="connsiteX9" fmla="*/ 5549 w 9724"/>
                <a:gd name="connsiteY9" fmla="*/ 1141 h 9873"/>
                <a:gd name="connsiteX10" fmla="*/ 5219 w 9724"/>
                <a:gd name="connsiteY10" fmla="*/ 1265 h 9873"/>
                <a:gd name="connsiteX11" fmla="*/ 4834 w 9724"/>
                <a:gd name="connsiteY11" fmla="*/ 1392 h 9873"/>
                <a:gd name="connsiteX12" fmla="*/ 4450 w 9724"/>
                <a:gd name="connsiteY12" fmla="*/ 1522 h 9873"/>
                <a:gd name="connsiteX13" fmla="*/ 4175 w 9724"/>
                <a:gd name="connsiteY13" fmla="*/ 1649 h 9873"/>
                <a:gd name="connsiteX14" fmla="*/ 3844 w 9724"/>
                <a:gd name="connsiteY14" fmla="*/ 1777 h 9873"/>
                <a:gd name="connsiteX15" fmla="*/ 3516 w 9724"/>
                <a:gd name="connsiteY15" fmla="*/ 1900 h 9873"/>
                <a:gd name="connsiteX16" fmla="*/ 3188 w 9724"/>
                <a:gd name="connsiteY16" fmla="*/ 2025 h 9873"/>
                <a:gd name="connsiteX17" fmla="*/ 2966 w 9724"/>
                <a:gd name="connsiteY17" fmla="*/ 2154 h 9873"/>
                <a:gd name="connsiteX18" fmla="*/ 2689 w 9724"/>
                <a:gd name="connsiteY18" fmla="*/ 2279 h 9873"/>
                <a:gd name="connsiteX19" fmla="*/ 2420 w 9724"/>
                <a:gd name="connsiteY19" fmla="*/ 2404 h 9873"/>
                <a:gd name="connsiteX20" fmla="*/ 2196 w 9724"/>
                <a:gd name="connsiteY20" fmla="*/ 2534 h 9873"/>
                <a:gd name="connsiteX21" fmla="*/ 1979 w 9724"/>
                <a:gd name="connsiteY21" fmla="*/ 2661 h 9873"/>
                <a:gd name="connsiteX22" fmla="*/ 1758 w 9724"/>
                <a:gd name="connsiteY22" fmla="*/ 2788 h 9873"/>
                <a:gd name="connsiteX23" fmla="*/ 1539 w 9724"/>
                <a:gd name="connsiteY23" fmla="*/ 2915 h 9873"/>
                <a:gd name="connsiteX24" fmla="*/ 1320 w 9724"/>
                <a:gd name="connsiteY24" fmla="*/ 3039 h 9873"/>
                <a:gd name="connsiteX25" fmla="*/ 1151 w 9724"/>
                <a:gd name="connsiteY25" fmla="*/ 3164 h 9873"/>
                <a:gd name="connsiteX26" fmla="*/ 988 w 9724"/>
                <a:gd name="connsiteY26" fmla="*/ 3292 h 9873"/>
                <a:gd name="connsiteX27" fmla="*/ 879 w 9724"/>
                <a:gd name="connsiteY27" fmla="*/ 3417 h 9873"/>
                <a:gd name="connsiteX28" fmla="*/ 714 w 9724"/>
                <a:gd name="connsiteY28" fmla="*/ 3545 h 9873"/>
                <a:gd name="connsiteX29" fmla="*/ 604 w 9724"/>
                <a:gd name="connsiteY29" fmla="*/ 3670 h 9873"/>
                <a:gd name="connsiteX30" fmla="*/ 492 w 9724"/>
                <a:gd name="connsiteY30" fmla="*/ 3799 h 9873"/>
                <a:gd name="connsiteX31" fmla="*/ 381 w 9724"/>
                <a:gd name="connsiteY31" fmla="*/ 3926 h 9873"/>
                <a:gd name="connsiteX32" fmla="*/ 274 w 9724"/>
                <a:gd name="connsiteY32" fmla="*/ 4050 h 9873"/>
                <a:gd name="connsiteX33" fmla="*/ 163 w 9724"/>
                <a:gd name="connsiteY33" fmla="*/ 4179 h 9873"/>
                <a:gd name="connsiteX34" fmla="*/ 110 w 9724"/>
                <a:gd name="connsiteY34" fmla="*/ 4304 h 9873"/>
                <a:gd name="connsiteX35" fmla="*/ 110 w 9724"/>
                <a:gd name="connsiteY35" fmla="*/ 4430 h 9873"/>
                <a:gd name="connsiteX36" fmla="*/ 0 w 9724"/>
                <a:gd name="connsiteY36" fmla="*/ 4556 h 9873"/>
                <a:gd name="connsiteX37" fmla="*/ 0 w 9724"/>
                <a:gd name="connsiteY37" fmla="*/ 4680 h 9873"/>
                <a:gd name="connsiteX38" fmla="*/ 0 w 9724"/>
                <a:gd name="connsiteY38" fmla="*/ 4813 h 9873"/>
                <a:gd name="connsiteX39" fmla="*/ 0 w 9724"/>
                <a:gd name="connsiteY39" fmla="*/ 4933 h 9873"/>
                <a:gd name="connsiteX40" fmla="*/ 0 w 9724"/>
                <a:gd name="connsiteY40" fmla="*/ 5065 h 9873"/>
                <a:gd name="connsiteX41" fmla="*/ 0 w 9724"/>
                <a:gd name="connsiteY41" fmla="*/ 5189 h 9873"/>
                <a:gd name="connsiteX42" fmla="*/ 55 w 9724"/>
                <a:gd name="connsiteY42" fmla="*/ 5319 h 9873"/>
                <a:gd name="connsiteX43" fmla="*/ 110 w 9724"/>
                <a:gd name="connsiteY43" fmla="*/ 5441 h 9873"/>
                <a:gd name="connsiteX44" fmla="*/ 163 w 9724"/>
                <a:gd name="connsiteY44" fmla="*/ 5567 h 9873"/>
                <a:gd name="connsiteX45" fmla="*/ 222 w 9724"/>
                <a:gd name="connsiteY45" fmla="*/ 5695 h 9873"/>
                <a:gd name="connsiteX46" fmla="*/ 332 w 9724"/>
                <a:gd name="connsiteY46" fmla="*/ 5821 h 9873"/>
                <a:gd name="connsiteX47" fmla="*/ 381 w 9724"/>
                <a:gd name="connsiteY47" fmla="*/ 5945 h 9873"/>
                <a:gd name="connsiteX48" fmla="*/ 492 w 9724"/>
                <a:gd name="connsiteY48" fmla="*/ 6077 h 9873"/>
                <a:gd name="connsiteX49" fmla="*/ 604 w 9724"/>
                <a:gd name="connsiteY49" fmla="*/ 6198 h 9873"/>
                <a:gd name="connsiteX50" fmla="*/ 770 w 9724"/>
                <a:gd name="connsiteY50" fmla="*/ 6329 h 9873"/>
                <a:gd name="connsiteX51" fmla="*/ 879 w 9724"/>
                <a:gd name="connsiteY51" fmla="*/ 6454 h 9873"/>
                <a:gd name="connsiteX52" fmla="*/ 1043 w 9724"/>
                <a:gd name="connsiteY52" fmla="*/ 6582 h 9873"/>
                <a:gd name="connsiteX53" fmla="*/ 1264 w 9724"/>
                <a:gd name="connsiteY53" fmla="*/ 6706 h 9873"/>
                <a:gd name="connsiteX54" fmla="*/ 1427 w 9724"/>
                <a:gd name="connsiteY54" fmla="*/ 6831 h 9873"/>
                <a:gd name="connsiteX55" fmla="*/ 1648 w 9724"/>
                <a:gd name="connsiteY55" fmla="*/ 6960 h 9873"/>
                <a:gd name="connsiteX56" fmla="*/ 1812 w 9724"/>
                <a:gd name="connsiteY56" fmla="*/ 7092 h 9873"/>
                <a:gd name="connsiteX57" fmla="*/ 2030 w 9724"/>
                <a:gd name="connsiteY57" fmla="*/ 7212 h 9873"/>
                <a:gd name="connsiteX58" fmla="*/ 2252 w 9724"/>
                <a:gd name="connsiteY58" fmla="*/ 7342 h 9873"/>
                <a:gd name="connsiteX59" fmla="*/ 2527 w 9724"/>
                <a:gd name="connsiteY59" fmla="*/ 7466 h 9873"/>
                <a:gd name="connsiteX60" fmla="*/ 2800 w 9724"/>
                <a:gd name="connsiteY60" fmla="*/ 7594 h 9873"/>
                <a:gd name="connsiteX61" fmla="*/ 3078 w 9724"/>
                <a:gd name="connsiteY61" fmla="*/ 7718 h 9873"/>
                <a:gd name="connsiteX62" fmla="*/ 3353 w 9724"/>
                <a:gd name="connsiteY62" fmla="*/ 7846 h 9873"/>
                <a:gd name="connsiteX63" fmla="*/ 3629 w 9724"/>
                <a:gd name="connsiteY63" fmla="*/ 7971 h 9873"/>
                <a:gd name="connsiteX64" fmla="*/ 3959 w 9724"/>
                <a:gd name="connsiteY64" fmla="*/ 8098 h 9873"/>
                <a:gd name="connsiteX65" fmla="*/ 4284 w 9724"/>
                <a:gd name="connsiteY65" fmla="*/ 8224 h 9873"/>
                <a:gd name="connsiteX66" fmla="*/ 4614 w 9724"/>
                <a:gd name="connsiteY66" fmla="*/ 8356 h 9873"/>
                <a:gd name="connsiteX67" fmla="*/ 4945 w 9724"/>
                <a:gd name="connsiteY67" fmla="*/ 8476 h 9873"/>
                <a:gd name="connsiteX68" fmla="*/ 5328 w 9724"/>
                <a:gd name="connsiteY68" fmla="*/ 8607 h 9873"/>
                <a:gd name="connsiteX69" fmla="*/ 5715 w 9724"/>
                <a:gd name="connsiteY69" fmla="*/ 8731 h 9873"/>
                <a:gd name="connsiteX70" fmla="*/ 6099 w 9724"/>
                <a:gd name="connsiteY70" fmla="*/ 8861 h 9873"/>
                <a:gd name="connsiteX71" fmla="*/ 6483 w 9724"/>
                <a:gd name="connsiteY71" fmla="*/ 8984 h 9873"/>
                <a:gd name="connsiteX72" fmla="*/ 6923 w 9724"/>
                <a:gd name="connsiteY72" fmla="*/ 9112 h 9873"/>
                <a:gd name="connsiteX73" fmla="*/ 7310 w 9724"/>
                <a:gd name="connsiteY73" fmla="*/ 9235 h 9873"/>
                <a:gd name="connsiteX74" fmla="*/ 7804 w 9724"/>
                <a:gd name="connsiteY74" fmla="*/ 9364 h 9873"/>
                <a:gd name="connsiteX75" fmla="*/ 8242 w 9724"/>
                <a:gd name="connsiteY75" fmla="*/ 9485 h 9873"/>
                <a:gd name="connsiteX76" fmla="*/ 8736 w 9724"/>
                <a:gd name="connsiteY76" fmla="*/ 9621 h 9873"/>
                <a:gd name="connsiteX77" fmla="*/ 9176 w 9724"/>
                <a:gd name="connsiteY77" fmla="*/ 9753 h 9873"/>
                <a:gd name="connsiteX78" fmla="*/ 9724 w 9724"/>
                <a:gd name="connsiteY78" fmla="*/ 9873 h 9873"/>
                <a:gd name="connsiteX0" fmla="*/ 10239 w 10239"/>
                <a:gd name="connsiteY0" fmla="*/ 0 h 10084"/>
                <a:gd name="connsiteX1" fmla="*/ 9269 w 10239"/>
                <a:gd name="connsiteY1" fmla="*/ 214 h 10084"/>
                <a:gd name="connsiteX2" fmla="*/ 8757 w 10239"/>
                <a:gd name="connsiteY2" fmla="*/ 345 h 10084"/>
                <a:gd name="connsiteX3" fmla="*/ 8254 w 10239"/>
                <a:gd name="connsiteY3" fmla="*/ 467 h 10084"/>
                <a:gd name="connsiteX4" fmla="*/ 7853 w 10239"/>
                <a:gd name="connsiteY4" fmla="*/ 602 h 10084"/>
                <a:gd name="connsiteX5" fmla="*/ 7400 w 10239"/>
                <a:gd name="connsiteY5" fmla="*/ 727 h 10084"/>
                <a:gd name="connsiteX6" fmla="*/ 6894 w 10239"/>
                <a:gd name="connsiteY6" fmla="*/ 856 h 10084"/>
                <a:gd name="connsiteX7" fmla="*/ 6500 w 10239"/>
                <a:gd name="connsiteY7" fmla="*/ 985 h 10084"/>
                <a:gd name="connsiteX8" fmla="*/ 6106 w 10239"/>
                <a:gd name="connsiteY8" fmla="*/ 1112 h 10084"/>
                <a:gd name="connsiteX9" fmla="*/ 5706 w 10239"/>
                <a:gd name="connsiteY9" fmla="*/ 1240 h 10084"/>
                <a:gd name="connsiteX10" fmla="*/ 5367 w 10239"/>
                <a:gd name="connsiteY10" fmla="*/ 1365 h 10084"/>
                <a:gd name="connsiteX11" fmla="*/ 4971 w 10239"/>
                <a:gd name="connsiteY11" fmla="*/ 1494 h 10084"/>
                <a:gd name="connsiteX12" fmla="*/ 4576 w 10239"/>
                <a:gd name="connsiteY12" fmla="*/ 1626 h 10084"/>
                <a:gd name="connsiteX13" fmla="*/ 4294 w 10239"/>
                <a:gd name="connsiteY13" fmla="*/ 1754 h 10084"/>
                <a:gd name="connsiteX14" fmla="*/ 3953 w 10239"/>
                <a:gd name="connsiteY14" fmla="*/ 1884 h 10084"/>
                <a:gd name="connsiteX15" fmla="*/ 3616 w 10239"/>
                <a:gd name="connsiteY15" fmla="*/ 2008 h 10084"/>
                <a:gd name="connsiteX16" fmla="*/ 3278 w 10239"/>
                <a:gd name="connsiteY16" fmla="*/ 2135 h 10084"/>
                <a:gd name="connsiteX17" fmla="*/ 3050 w 10239"/>
                <a:gd name="connsiteY17" fmla="*/ 2266 h 10084"/>
                <a:gd name="connsiteX18" fmla="*/ 2765 w 10239"/>
                <a:gd name="connsiteY18" fmla="*/ 2392 h 10084"/>
                <a:gd name="connsiteX19" fmla="*/ 2489 w 10239"/>
                <a:gd name="connsiteY19" fmla="*/ 2519 h 10084"/>
                <a:gd name="connsiteX20" fmla="*/ 2258 w 10239"/>
                <a:gd name="connsiteY20" fmla="*/ 2651 h 10084"/>
                <a:gd name="connsiteX21" fmla="*/ 2035 w 10239"/>
                <a:gd name="connsiteY21" fmla="*/ 2779 h 10084"/>
                <a:gd name="connsiteX22" fmla="*/ 1808 w 10239"/>
                <a:gd name="connsiteY22" fmla="*/ 2908 h 10084"/>
                <a:gd name="connsiteX23" fmla="*/ 1583 w 10239"/>
                <a:gd name="connsiteY23" fmla="*/ 3036 h 10084"/>
                <a:gd name="connsiteX24" fmla="*/ 1357 w 10239"/>
                <a:gd name="connsiteY24" fmla="*/ 3162 h 10084"/>
                <a:gd name="connsiteX25" fmla="*/ 1184 w 10239"/>
                <a:gd name="connsiteY25" fmla="*/ 3289 h 10084"/>
                <a:gd name="connsiteX26" fmla="*/ 1016 w 10239"/>
                <a:gd name="connsiteY26" fmla="*/ 3418 h 10084"/>
                <a:gd name="connsiteX27" fmla="*/ 904 w 10239"/>
                <a:gd name="connsiteY27" fmla="*/ 3545 h 10084"/>
                <a:gd name="connsiteX28" fmla="*/ 734 w 10239"/>
                <a:gd name="connsiteY28" fmla="*/ 3675 h 10084"/>
                <a:gd name="connsiteX29" fmla="*/ 621 w 10239"/>
                <a:gd name="connsiteY29" fmla="*/ 3801 h 10084"/>
                <a:gd name="connsiteX30" fmla="*/ 506 w 10239"/>
                <a:gd name="connsiteY30" fmla="*/ 3932 h 10084"/>
                <a:gd name="connsiteX31" fmla="*/ 392 w 10239"/>
                <a:gd name="connsiteY31" fmla="*/ 4061 h 10084"/>
                <a:gd name="connsiteX32" fmla="*/ 282 w 10239"/>
                <a:gd name="connsiteY32" fmla="*/ 4186 h 10084"/>
                <a:gd name="connsiteX33" fmla="*/ 168 w 10239"/>
                <a:gd name="connsiteY33" fmla="*/ 4317 h 10084"/>
                <a:gd name="connsiteX34" fmla="*/ 113 w 10239"/>
                <a:gd name="connsiteY34" fmla="*/ 4443 h 10084"/>
                <a:gd name="connsiteX35" fmla="*/ 113 w 10239"/>
                <a:gd name="connsiteY35" fmla="*/ 4571 h 10084"/>
                <a:gd name="connsiteX36" fmla="*/ 0 w 10239"/>
                <a:gd name="connsiteY36" fmla="*/ 4699 h 10084"/>
                <a:gd name="connsiteX37" fmla="*/ 0 w 10239"/>
                <a:gd name="connsiteY37" fmla="*/ 4824 h 10084"/>
                <a:gd name="connsiteX38" fmla="*/ 0 w 10239"/>
                <a:gd name="connsiteY38" fmla="*/ 4959 h 10084"/>
                <a:gd name="connsiteX39" fmla="*/ 0 w 10239"/>
                <a:gd name="connsiteY39" fmla="*/ 5080 h 10084"/>
                <a:gd name="connsiteX40" fmla="*/ 0 w 10239"/>
                <a:gd name="connsiteY40" fmla="*/ 5214 h 10084"/>
                <a:gd name="connsiteX41" fmla="*/ 0 w 10239"/>
                <a:gd name="connsiteY41" fmla="*/ 5340 h 10084"/>
                <a:gd name="connsiteX42" fmla="*/ 57 w 10239"/>
                <a:gd name="connsiteY42" fmla="*/ 5471 h 10084"/>
                <a:gd name="connsiteX43" fmla="*/ 113 w 10239"/>
                <a:gd name="connsiteY43" fmla="*/ 5595 h 10084"/>
                <a:gd name="connsiteX44" fmla="*/ 168 w 10239"/>
                <a:gd name="connsiteY44" fmla="*/ 5723 h 10084"/>
                <a:gd name="connsiteX45" fmla="*/ 228 w 10239"/>
                <a:gd name="connsiteY45" fmla="*/ 5852 h 10084"/>
                <a:gd name="connsiteX46" fmla="*/ 341 w 10239"/>
                <a:gd name="connsiteY46" fmla="*/ 5980 h 10084"/>
                <a:gd name="connsiteX47" fmla="*/ 392 w 10239"/>
                <a:gd name="connsiteY47" fmla="*/ 6105 h 10084"/>
                <a:gd name="connsiteX48" fmla="*/ 506 w 10239"/>
                <a:gd name="connsiteY48" fmla="*/ 6239 h 10084"/>
                <a:gd name="connsiteX49" fmla="*/ 621 w 10239"/>
                <a:gd name="connsiteY49" fmla="*/ 6362 h 10084"/>
                <a:gd name="connsiteX50" fmla="*/ 792 w 10239"/>
                <a:gd name="connsiteY50" fmla="*/ 6494 h 10084"/>
                <a:gd name="connsiteX51" fmla="*/ 904 w 10239"/>
                <a:gd name="connsiteY51" fmla="*/ 6621 h 10084"/>
                <a:gd name="connsiteX52" fmla="*/ 1073 w 10239"/>
                <a:gd name="connsiteY52" fmla="*/ 6751 h 10084"/>
                <a:gd name="connsiteX53" fmla="*/ 1300 w 10239"/>
                <a:gd name="connsiteY53" fmla="*/ 6876 h 10084"/>
                <a:gd name="connsiteX54" fmla="*/ 1468 w 10239"/>
                <a:gd name="connsiteY54" fmla="*/ 7003 h 10084"/>
                <a:gd name="connsiteX55" fmla="*/ 1695 w 10239"/>
                <a:gd name="connsiteY55" fmla="*/ 7134 h 10084"/>
                <a:gd name="connsiteX56" fmla="*/ 1863 w 10239"/>
                <a:gd name="connsiteY56" fmla="*/ 7267 h 10084"/>
                <a:gd name="connsiteX57" fmla="*/ 2088 w 10239"/>
                <a:gd name="connsiteY57" fmla="*/ 7389 h 10084"/>
                <a:gd name="connsiteX58" fmla="*/ 2316 w 10239"/>
                <a:gd name="connsiteY58" fmla="*/ 7520 h 10084"/>
                <a:gd name="connsiteX59" fmla="*/ 2599 w 10239"/>
                <a:gd name="connsiteY59" fmla="*/ 7646 h 10084"/>
                <a:gd name="connsiteX60" fmla="*/ 2879 w 10239"/>
                <a:gd name="connsiteY60" fmla="*/ 7776 h 10084"/>
                <a:gd name="connsiteX61" fmla="*/ 3165 w 10239"/>
                <a:gd name="connsiteY61" fmla="*/ 7901 h 10084"/>
                <a:gd name="connsiteX62" fmla="*/ 3448 w 10239"/>
                <a:gd name="connsiteY62" fmla="*/ 8031 h 10084"/>
                <a:gd name="connsiteX63" fmla="*/ 3732 w 10239"/>
                <a:gd name="connsiteY63" fmla="*/ 8158 h 10084"/>
                <a:gd name="connsiteX64" fmla="*/ 4071 w 10239"/>
                <a:gd name="connsiteY64" fmla="*/ 8286 h 10084"/>
                <a:gd name="connsiteX65" fmla="*/ 4406 w 10239"/>
                <a:gd name="connsiteY65" fmla="*/ 8414 h 10084"/>
                <a:gd name="connsiteX66" fmla="*/ 4745 w 10239"/>
                <a:gd name="connsiteY66" fmla="*/ 8547 h 10084"/>
                <a:gd name="connsiteX67" fmla="*/ 5085 w 10239"/>
                <a:gd name="connsiteY67" fmla="*/ 8669 h 10084"/>
                <a:gd name="connsiteX68" fmla="*/ 5479 w 10239"/>
                <a:gd name="connsiteY68" fmla="*/ 8802 h 10084"/>
                <a:gd name="connsiteX69" fmla="*/ 5877 w 10239"/>
                <a:gd name="connsiteY69" fmla="*/ 8927 h 10084"/>
                <a:gd name="connsiteX70" fmla="*/ 6272 w 10239"/>
                <a:gd name="connsiteY70" fmla="*/ 9059 h 10084"/>
                <a:gd name="connsiteX71" fmla="*/ 6667 w 10239"/>
                <a:gd name="connsiteY71" fmla="*/ 9184 h 10084"/>
                <a:gd name="connsiteX72" fmla="*/ 7119 w 10239"/>
                <a:gd name="connsiteY72" fmla="*/ 9313 h 10084"/>
                <a:gd name="connsiteX73" fmla="*/ 7517 w 10239"/>
                <a:gd name="connsiteY73" fmla="*/ 9438 h 10084"/>
                <a:gd name="connsiteX74" fmla="*/ 8026 w 10239"/>
                <a:gd name="connsiteY74" fmla="*/ 9568 h 10084"/>
                <a:gd name="connsiteX75" fmla="*/ 8476 w 10239"/>
                <a:gd name="connsiteY75" fmla="*/ 9691 h 10084"/>
                <a:gd name="connsiteX76" fmla="*/ 8984 w 10239"/>
                <a:gd name="connsiteY76" fmla="*/ 9829 h 10084"/>
                <a:gd name="connsiteX77" fmla="*/ 9436 w 10239"/>
                <a:gd name="connsiteY77" fmla="*/ 9962 h 10084"/>
                <a:gd name="connsiteX78" fmla="*/ 10000 w 10239"/>
                <a:gd name="connsiteY78" fmla="*/ 10084 h 10084"/>
                <a:gd name="connsiteX0" fmla="*/ 10008 w 10008"/>
                <a:gd name="connsiteY0" fmla="*/ 0 h 9974"/>
                <a:gd name="connsiteX1" fmla="*/ 9269 w 10008"/>
                <a:gd name="connsiteY1" fmla="*/ 104 h 9974"/>
                <a:gd name="connsiteX2" fmla="*/ 8757 w 10008"/>
                <a:gd name="connsiteY2" fmla="*/ 235 h 9974"/>
                <a:gd name="connsiteX3" fmla="*/ 8254 w 10008"/>
                <a:gd name="connsiteY3" fmla="*/ 357 h 9974"/>
                <a:gd name="connsiteX4" fmla="*/ 7853 w 10008"/>
                <a:gd name="connsiteY4" fmla="*/ 492 h 9974"/>
                <a:gd name="connsiteX5" fmla="*/ 7400 w 10008"/>
                <a:gd name="connsiteY5" fmla="*/ 617 h 9974"/>
                <a:gd name="connsiteX6" fmla="*/ 6894 w 10008"/>
                <a:gd name="connsiteY6" fmla="*/ 746 h 9974"/>
                <a:gd name="connsiteX7" fmla="*/ 6500 w 10008"/>
                <a:gd name="connsiteY7" fmla="*/ 875 h 9974"/>
                <a:gd name="connsiteX8" fmla="*/ 6106 w 10008"/>
                <a:gd name="connsiteY8" fmla="*/ 1002 h 9974"/>
                <a:gd name="connsiteX9" fmla="*/ 5706 w 10008"/>
                <a:gd name="connsiteY9" fmla="*/ 1130 h 9974"/>
                <a:gd name="connsiteX10" fmla="*/ 5367 w 10008"/>
                <a:gd name="connsiteY10" fmla="*/ 1255 h 9974"/>
                <a:gd name="connsiteX11" fmla="*/ 4971 w 10008"/>
                <a:gd name="connsiteY11" fmla="*/ 1384 h 9974"/>
                <a:gd name="connsiteX12" fmla="*/ 4576 w 10008"/>
                <a:gd name="connsiteY12" fmla="*/ 1516 h 9974"/>
                <a:gd name="connsiteX13" fmla="*/ 4294 w 10008"/>
                <a:gd name="connsiteY13" fmla="*/ 1644 h 9974"/>
                <a:gd name="connsiteX14" fmla="*/ 3953 w 10008"/>
                <a:gd name="connsiteY14" fmla="*/ 1774 h 9974"/>
                <a:gd name="connsiteX15" fmla="*/ 3616 w 10008"/>
                <a:gd name="connsiteY15" fmla="*/ 1898 h 9974"/>
                <a:gd name="connsiteX16" fmla="*/ 3278 w 10008"/>
                <a:gd name="connsiteY16" fmla="*/ 2025 h 9974"/>
                <a:gd name="connsiteX17" fmla="*/ 3050 w 10008"/>
                <a:gd name="connsiteY17" fmla="*/ 2156 h 9974"/>
                <a:gd name="connsiteX18" fmla="*/ 2765 w 10008"/>
                <a:gd name="connsiteY18" fmla="*/ 2282 h 9974"/>
                <a:gd name="connsiteX19" fmla="*/ 2489 w 10008"/>
                <a:gd name="connsiteY19" fmla="*/ 2409 h 9974"/>
                <a:gd name="connsiteX20" fmla="*/ 2258 w 10008"/>
                <a:gd name="connsiteY20" fmla="*/ 2541 h 9974"/>
                <a:gd name="connsiteX21" fmla="*/ 2035 w 10008"/>
                <a:gd name="connsiteY21" fmla="*/ 2669 h 9974"/>
                <a:gd name="connsiteX22" fmla="*/ 1808 w 10008"/>
                <a:gd name="connsiteY22" fmla="*/ 2798 h 9974"/>
                <a:gd name="connsiteX23" fmla="*/ 1583 w 10008"/>
                <a:gd name="connsiteY23" fmla="*/ 2926 h 9974"/>
                <a:gd name="connsiteX24" fmla="*/ 1357 w 10008"/>
                <a:gd name="connsiteY24" fmla="*/ 3052 h 9974"/>
                <a:gd name="connsiteX25" fmla="*/ 1184 w 10008"/>
                <a:gd name="connsiteY25" fmla="*/ 3179 h 9974"/>
                <a:gd name="connsiteX26" fmla="*/ 1016 w 10008"/>
                <a:gd name="connsiteY26" fmla="*/ 3308 h 9974"/>
                <a:gd name="connsiteX27" fmla="*/ 904 w 10008"/>
                <a:gd name="connsiteY27" fmla="*/ 3435 h 9974"/>
                <a:gd name="connsiteX28" fmla="*/ 734 w 10008"/>
                <a:gd name="connsiteY28" fmla="*/ 3565 h 9974"/>
                <a:gd name="connsiteX29" fmla="*/ 621 w 10008"/>
                <a:gd name="connsiteY29" fmla="*/ 3691 h 9974"/>
                <a:gd name="connsiteX30" fmla="*/ 506 w 10008"/>
                <a:gd name="connsiteY30" fmla="*/ 3822 h 9974"/>
                <a:gd name="connsiteX31" fmla="*/ 392 w 10008"/>
                <a:gd name="connsiteY31" fmla="*/ 3951 h 9974"/>
                <a:gd name="connsiteX32" fmla="*/ 282 w 10008"/>
                <a:gd name="connsiteY32" fmla="*/ 4076 h 9974"/>
                <a:gd name="connsiteX33" fmla="*/ 168 w 10008"/>
                <a:gd name="connsiteY33" fmla="*/ 4207 h 9974"/>
                <a:gd name="connsiteX34" fmla="*/ 113 w 10008"/>
                <a:gd name="connsiteY34" fmla="*/ 4333 h 9974"/>
                <a:gd name="connsiteX35" fmla="*/ 113 w 10008"/>
                <a:gd name="connsiteY35" fmla="*/ 4461 h 9974"/>
                <a:gd name="connsiteX36" fmla="*/ 0 w 10008"/>
                <a:gd name="connsiteY36" fmla="*/ 4589 h 9974"/>
                <a:gd name="connsiteX37" fmla="*/ 0 w 10008"/>
                <a:gd name="connsiteY37" fmla="*/ 4714 h 9974"/>
                <a:gd name="connsiteX38" fmla="*/ 0 w 10008"/>
                <a:gd name="connsiteY38" fmla="*/ 4849 h 9974"/>
                <a:gd name="connsiteX39" fmla="*/ 0 w 10008"/>
                <a:gd name="connsiteY39" fmla="*/ 4970 h 9974"/>
                <a:gd name="connsiteX40" fmla="*/ 0 w 10008"/>
                <a:gd name="connsiteY40" fmla="*/ 5104 h 9974"/>
                <a:gd name="connsiteX41" fmla="*/ 0 w 10008"/>
                <a:gd name="connsiteY41" fmla="*/ 5230 h 9974"/>
                <a:gd name="connsiteX42" fmla="*/ 57 w 10008"/>
                <a:gd name="connsiteY42" fmla="*/ 5361 h 9974"/>
                <a:gd name="connsiteX43" fmla="*/ 113 w 10008"/>
                <a:gd name="connsiteY43" fmla="*/ 5485 h 9974"/>
                <a:gd name="connsiteX44" fmla="*/ 168 w 10008"/>
                <a:gd name="connsiteY44" fmla="*/ 5613 h 9974"/>
                <a:gd name="connsiteX45" fmla="*/ 228 w 10008"/>
                <a:gd name="connsiteY45" fmla="*/ 5742 h 9974"/>
                <a:gd name="connsiteX46" fmla="*/ 341 w 10008"/>
                <a:gd name="connsiteY46" fmla="*/ 5870 h 9974"/>
                <a:gd name="connsiteX47" fmla="*/ 392 w 10008"/>
                <a:gd name="connsiteY47" fmla="*/ 5995 h 9974"/>
                <a:gd name="connsiteX48" fmla="*/ 506 w 10008"/>
                <a:gd name="connsiteY48" fmla="*/ 6129 h 9974"/>
                <a:gd name="connsiteX49" fmla="*/ 621 w 10008"/>
                <a:gd name="connsiteY49" fmla="*/ 6252 h 9974"/>
                <a:gd name="connsiteX50" fmla="*/ 792 w 10008"/>
                <a:gd name="connsiteY50" fmla="*/ 6384 h 9974"/>
                <a:gd name="connsiteX51" fmla="*/ 904 w 10008"/>
                <a:gd name="connsiteY51" fmla="*/ 6511 h 9974"/>
                <a:gd name="connsiteX52" fmla="*/ 1073 w 10008"/>
                <a:gd name="connsiteY52" fmla="*/ 6641 h 9974"/>
                <a:gd name="connsiteX53" fmla="*/ 1300 w 10008"/>
                <a:gd name="connsiteY53" fmla="*/ 6766 h 9974"/>
                <a:gd name="connsiteX54" fmla="*/ 1468 w 10008"/>
                <a:gd name="connsiteY54" fmla="*/ 6893 h 9974"/>
                <a:gd name="connsiteX55" fmla="*/ 1695 w 10008"/>
                <a:gd name="connsiteY55" fmla="*/ 7024 h 9974"/>
                <a:gd name="connsiteX56" fmla="*/ 1863 w 10008"/>
                <a:gd name="connsiteY56" fmla="*/ 7157 h 9974"/>
                <a:gd name="connsiteX57" fmla="*/ 2088 w 10008"/>
                <a:gd name="connsiteY57" fmla="*/ 7279 h 9974"/>
                <a:gd name="connsiteX58" fmla="*/ 2316 w 10008"/>
                <a:gd name="connsiteY58" fmla="*/ 7410 h 9974"/>
                <a:gd name="connsiteX59" fmla="*/ 2599 w 10008"/>
                <a:gd name="connsiteY59" fmla="*/ 7536 h 9974"/>
                <a:gd name="connsiteX60" fmla="*/ 2879 w 10008"/>
                <a:gd name="connsiteY60" fmla="*/ 7666 h 9974"/>
                <a:gd name="connsiteX61" fmla="*/ 3165 w 10008"/>
                <a:gd name="connsiteY61" fmla="*/ 7791 h 9974"/>
                <a:gd name="connsiteX62" fmla="*/ 3448 w 10008"/>
                <a:gd name="connsiteY62" fmla="*/ 7921 h 9974"/>
                <a:gd name="connsiteX63" fmla="*/ 3732 w 10008"/>
                <a:gd name="connsiteY63" fmla="*/ 8048 h 9974"/>
                <a:gd name="connsiteX64" fmla="*/ 4071 w 10008"/>
                <a:gd name="connsiteY64" fmla="*/ 8176 h 9974"/>
                <a:gd name="connsiteX65" fmla="*/ 4406 w 10008"/>
                <a:gd name="connsiteY65" fmla="*/ 8304 h 9974"/>
                <a:gd name="connsiteX66" fmla="*/ 4745 w 10008"/>
                <a:gd name="connsiteY66" fmla="*/ 8437 h 9974"/>
                <a:gd name="connsiteX67" fmla="*/ 5085 w 10008"/>
                <a:gd name="connsiteY67" fmla="*/ 8559 h 9974"/>
                <a:gd name="connsiteX68" fmla="*/ 5479 w 10008"/>
                <a:gd name="connsiteY68" fmla="*/ 8692 h 9974"/>
                <a:gd name="connsiteX69" fmla="*/ 5877 w 10008"/>
                <a:gd name="connsiteY69" fmla="*/ 8817 h 9974"/>
                <a:gd name="connsiteX70" fmla="*/ 6272 w 10008"/>
                <a:gd name="connsiteY70" fmla="*/ 8949 h 9974"/>
                <a:gd name="connsiteX71" fmla="*/ 6667 w 10008"/>
                <a:gd name="connsiteY71" fmla="*/ 9074 h 9974"/>
                <a:gd name="connsiteX72" fmla="*/ 7119 w 10008"/>
                <a:gd name="connsiteY72" fmla="*/ 9203 h 9974"/>
                <a:gd name="connsiteX73" fmla="*/ 7517 w 10008"/>
                <a:gd name="connsiteY73" fmla="*/ 9328 h 9974"/>
                <a:gd name="connsiteX74" fmla="*/ 8026 w 10008"/>
                <a:gd name="connsiteY74" fmla="*/ 9458 h 9974"/>
                <a:gd name="connsiteX75" fmla="*/ 8476 w 10008"/>
                <a:gd name="connsiteY75" fmla="*/ 9581 h 9974"/>
                <a:gd name="connsiteX76" fmla="*/ 8984 w 10008"/>
                <a:gd name="connsiteY76" fmla="*/ 9719 h 9974"/>
                <a:gd name="connsiteX77" fmla="*/ 9436 w 10008"/>
                <a:gd name="connsiteY77" fmla="*/ 9852 h 9974"/>
                <a:gd name="connsiteX78" fmla="*/ 10000 w 10008"/>
                <a:gd name="connsiteY78" fmla="*/ 9974 h 9974"/>
                <a:gd name="connsiteX0" fmla="*/ 10000 w 10000"/>
                <a:gd name="connsiteY0" fmla="*/ 0 h 10085"/>
                <a:gd name="connsiteX1" fmla="*/ 9262 w 10000"/>
                <a:gd name="connsiteY1" fmla="*/ 189 h 10085"/>
                <a:gd name="connsiteX2" fmla="*/ 8750 w 10000"/>
                <a:gd name="connsiteY2" fmla="*/ 321 h 10085"/>
                <a:gd name="connsiteX3" fmla="*/ 8247 w 10000"/>
                <a:gd name="connsiteY3" fmla="*/ 443 h 10085"/>
                <a:gd name="connsiteX4" fmla="*/ 7847 w 10000"/>
                <a:gd name="connsiteY4" fmla="*/ 578 h 10085"/>
                <a:gd name="connsiteX5" fmla="*/ 7394 w 10000"/>
                <a:gd name="connsiteY5" fmla="*/ 704 h 10085"/>
                <a:gd name="connsiteX6" fmla="*/ 6888 w 10000"/>
                <a:gd name="connsiteY6" fmla="*/ 833 h 10085"/>
                <a:gd name="connsiteX7" fmla="*/ 6495 w 10000"/>
                <a:gd name="connsiteY7" fmla="*/ 962 h 10085"/>
                <a:gd name="connsiteX8" fmla="*/ 6101 w 10000"/>
                <a:gd name="connsiteY8" fmla="*/ 1090 h 10085"/>
                <a:gd name="connsiteX9" fmla="*/ 5701 w 10000"/>
                <a:gd name="connsiteY9" fmla="*/ 1218 h 10085"/>
                <a:gd name="connsiteX10" fmla="*/ 5363 w 10000"/>
                <a:gd name="connsiteY10" fmla="*/ 1343 h 10085"/>
                <a:gd name="connsiteX11" fmla="*/ 4967 w 10000"/>
                <a:gd name="connsiteY11" fmla="*/ 1473 h 10085"/>
                <a:gd name="connsiteX12" fmla="*/ 4572 w 10000"/>
                <a:gd name="connsiteY12" fmla="*/ 1605 h 10085"/>
                <a:gd name="connsiteX13" fmla="*/ 4291 w 10000"/>
                <a:gd name="connsiteY13" fmla="*/ 1733 h 10085"/>
                <a:gd name="connsiteX14" fmla="*/ 3950 w 10000"/>
                <a:gd name="connsiteY14" fmla="*/ 1864 h 10085"/>
                <a:gd name="connsiteX15" fmla="*/ 3613 w 10000"/>
                <a:gd name="connsiteY15" fmla="*/ 1988 h 10085"/>
                <a:gd name="connsiteX16" fmla="*/ 3275 w 10000"/>
                <a:gd name="connsiteY16" fmla="*/ 2115 h 10085"/>
                <a:gd name="connsiteX17" fmla="*/ 3048 w 10000"/>
                <a:gd name="connsiteY17" fmla="*/ 2247 h 10085"/>
                <a:gd name="connsiteX18" fmla="*/ 2763 w 10000"/>
                <a:gd name="connsiteY18" fmla="*/ 2373 h 10085"/>
                <a:gd name="connsiteX19" fmla="*/ 2487 w 10000"/>
                <a:gd name="connsiteY19" fmla="*/ 2500 h 10085"/>
                <a:gd name="connsiteX20" fmla="*/ 2256 w 10000"/>
                <a:gd name="connsiteY20" fmla="*/ 2633 h 10085"/>
                <a:gd name="connsiteX21" fmla="*/ 2033 w 10000"/>
                <a:gd name="connsiteY21" fmla="*/ 2761 h 10085"/>
                <a:gd name="connsiteX22" fmla="*/ 1807 w 10000"/>
                <a:gd name="connsiteY22" fmla="*/ 2890 h 10085"/>
                <a:gd name="connsiteX23" fmla="*/ 1582 w 10000"/>
                <a:gd name="connsiteY23" fmla="*/ 3019 h 10085"/>
                <a:gd name="connsiteX24" fmla="*/ 1356 w 10000"/>
                <a:gd name="connsiteY24" fmla="*/ 3145 h 10085"/>
                <a:gd name="connsiteX25" fmla="*/ 1183 w 10000"/>
                <a:gd name="connsiteY25" fmla="*/ 3272 h 10085"/>
                <a:gd name="connsiteX26" fmla="*/ 1015 w 10000"/>
                <a:gd name="connsiteY26" fmla="*/ 3402 h 10085"/>
                <a:gd name="connsiteX27" fmla="*/ 903 w 10000"/>
                <a:gd name="connsiteY27" fmla="*/ 3529 h 10085"/>
                <a:gd name="connsiteX28" fmla="*/ 733 w 10000"/>
                <a:gd name="connsiteY28" fmla="*/ 3659 h 10085"/>
                <a:gd name="connsiteX29" fmla="*/ 621 w 10000"/>
                <a:gd name="connsiteY29" fmla="*/ 3786 h 10085"/>
                <a:gd name="connsiteX30" fmla="*/ 506 w 10000"/>
                <a:gd name="connsiteY30" fmla="*/ 3917 h 10085"/>
                <a:gd name="connsiteX31" fmla="*/ 392 w 10000"/>
                <a:gd name="connsiteY31" fmla="*/ 4046 h 10085"/>
                <a:gd name="connsiteX32" fmla="*/ 282 w 10000"/>
                <a:gd name="connsiteY32" fmla="*/ 4172 h 10085"/>
                <a:gd name="connsiteX33" fmla="*/ 168 w 10000"/>
                <a:gd name="connsiteY33" fmla="*/ 4303 h 10085"/>
                <a:gd name="connsiteX34" fmla="*/ 113 w 10000"/>
                <a:gd name="connsiteY34" fmla="*/ 4429 h 10085"/>
                <a:gd name="connsiteX35" fmla="*/ 113 w 10000"/>
                <a:gd name="connsiteY35" fmla="*/ 4558 h 10085"/>
                <a:gd name="connsiteX36" fmla="*/ 0 w 10000"/>
                <a:gd name="connsiteY36" fmla="*/ 4686 h 10085"/>
                <a:gd name="connsiteX37" fmla="*/ 0 w 10000"/>
                <a:gd name="connsiteY37" fmla="*/ 4811 h 10085"/>
                <a:gd name="connsiteX38" fmla="*/ 0 w 10000"/>
                <a:gd name="connsiteY38" fmla="*/ 4947 h 10085"/>
                <a:gd name="connsiteX39" fmla="*/ 0 w 10000"/>
                <a:gd name="connsiteY39" fmla="*/ 5068 h 10085"/>
                <a:gd name="connsiteX40" fmla="*/ 0 w 10000"/>
                <a:gd name="connsiteY40" fmla="*/ 5202 h 10085"/>
                <a:gd name="connsiteX41" fmla="*/ 0 w 10000"/>
                <a:gd name="connsiteY41" fmla="*/ 5329 h 10085"/>
                <a:gd name="connsiteX42" fmla="*/ 57 w 10000"/>
                <a:gd name="connsiteY42" fmla="*/ 5460 h 10085"/>
                <a:gd name="connsiteX43" fmla="*/ 113 w 10000"/>
                <a:gd name="connsiteY43" fmla="*/ 5584 h 10085"/>
                <a:gd name="connsiteX44" fmla="*/ 168 w 10000"/>
                <a:gd name="connsiteY44" fmla="*/ 5713 h 10085"/>
                <a:gd name="connsiteX45" fmla="*/ 228 w 10000"/>
                <a:gd name="connsiteY45" fmla="*/ 5842 h 10085"/>
                <a:gd name="connsiteX46" fmla="*/ 341 w 10000"/>
                <a:gd name="connsiteY46" fmla="*/ 5970 h 10085"/>
                <a:gd name="connsiteX47" fmla="*/ 392 w 10000"/>
                <a:gd name="connsiteY47" fmla="*/ 6096 h 10085"/>
                <a:gd name="connsiteX48" fmla="*/ 506 w 10000"/>
                <a:gd name="connsiteY48" fmla="*/ 6230 h 10085"/>
                <a:gd name="connsiteX49" fmla="*/ 621 w 10000"/>
                <a:gd name="connsiteY49" fmla="*/ 6353 h 10085"/>
                <a:gd name="connsiteX50" fmla="*/ 791 w 10000"/>
                <a:gd name="connsiteY50" fmla="*/ 6486 h 10085"/>
                <a:gd name="connsiteX51" fmla="*/ 903 w 10000"/>
                <a:gd name="connsiteY51" fmla="*/ 6613 h 10085"/>
                <a:gd name="connsiteX52" fmla="*/ 1072 w 10000"/>
                <a:gd name="connsiteY52" fmla="*/ 6743 h 10085"/>
                <a:gd name="connsiteX53" fmla="*/ 1299 w 10000"/>
                <a:gd name="connsiteY53" fmla="*/ 6869 h 10085"/>
                <a:gd name="connsiteX54" fmla="*/ 1467 w 10000"/>
                <a:gd name="connsiteY54" fmla="*/ 6996 h 10085"/>
                <a:gd name="connsiteX55" fmla="*/ 1694 w 10000"/>
                <a:gd name="connsiteY55" fmla="*/ 7127 h 10085"/>
                <a:gd name="connsiteX56" fmla="*/ 1862 w 10000"/>
                <a:gd name="connsiteY56" fmla="*/ 7261 h 10085"/>
                <a:gd name="connsiteX57" fmla="*/ 2086 w 10000"/>
                <a:gd name="connsiteY57" fmla="*/ 7383 h 10085"/>
                <a:gd name="connsiteX58" fmla="*/ 2314 w 10000"/>
                <a:gd name="connsiteY58" fmla="*/ 7514 h 10085"/>
                <a:gd name="connsiteX59" fmla="*/ 2597 w 10000"/>
                <a:gd name="connsiteY59" fmla="*/ 7641 h 10085"/>
                <a:gd name="connsiteX60" fmla="*/ 2877 w 10000"/>
                <a:gd name="connsiteY60" fmla="*/ 7771 h 10085"/>
                <a:gd name="connsiteX61" fmla="*/ 3162 w 10000"/>
                <a:gd name="connsiteY61" fmla="*/ 7896 h 10085"/>
                <a:gd name="connsiteX62" fmla="*/ 3445 w 10000"/>
                <a:gd name="connsiteY62" fmla="*/ 8027 h 10085"/>
                <a:gd name="connsiteX63" fmla="*/ 3729 w 10000"/>
                <a:gd name="connsiteY63" fmla="*/ 8154 h 10085"/>
                <a:gd name="connsiteX64" fmla="*/ 4068 w 10000"/>
                <a:gd name="connsiteY64" fmla="*/ 8282 h 10085"/>
                <a:gd name="connsiteX65" fmla="*/ 4402 w 10000"/>
                <a:gd name="connsiteY65" fmla="*/ 8411 h 10085"/>
                <a:gd name="connsiteX66" fmla="*/ 4741 w 10000"/>
                <a:gd name="connsiteY66" fmla="*/ 8544 h 10085"/>
                <a:gd name="connsiteX67" fmla="*/ 5081 w 10000"/>
                <a:gd name="connsiteY67" fmla="*/ 8666 h 10085"/>
                <a:gd name="connsiteX68" fmla="*/ 5475 w 10000"/>
                <a:gd name="connsiteY68" fmla="*/ 8800 h 10085"/>
                <a:gd name="connsiteX69" fmla="*/ 5872 w 10000"/>
                <a:gd name="connsiteY69" fmla="*/ 8925 h 10085"/>
                <a:gd name="connsiteX70" fmla="*/ 6267 w 10000"/>
                <a:gd name="connsiteY70" fmla="*/ 9057 h 10085"/>
                <a:gd name="connsiteX71" fmla="*/ 6662 w 10000"/>
                <a:gd name="connsiteY71" fmla="*/ 9183 h 10085"/>
                <a:gd name="connsiteX72" fmla="*/ 7113 w 10000"/>
                <a:gd name="connsiteY72" fmla="*/ 9312 h 10085"/>
                <a:gd name="connsiteX73" fmla="*/ 7511 w 10000"/>
                <a:gd name="connsiteY73" fmla="*/ 9437 h 10085"/>
                <a:gd name="connsiteX74" fmla="*/ 8020 w 10000"/>
                <a:gd name="connsiteY74" fmla="*/ 9568 h 10085"/>
                <a:gd name="connsiteX75" fmla="*/ 8469 w 10000"/>
                <a:gd name="connsiteY75" fmla="*/ 9691 h 10085"/>
                <a:gd name="connsiteX76" fmla="*/ 8977 w 10000"/>
                <a:gd name="connsiteY76" fmla="*/ 9829 h 10085"/>
                <a:gd name="connsiteX77" fmla="*/ 9428 w 10000"/>
                <a:gd name="connsiteY77" fmla="*/ 9963 h 10085"/>
                <a:gd name="connsiteX78" fmla="*/ 9992 w 10000"/>
                <a:gd name="connsiteY78" fmla="*/ 10085 h 10085"/>
                <a:gd name="connsiteX0" fmla="*/ 10000 w 10000"/>
                <a:gd name="connsiteY0" fmla="*/ 0 h 10110"/>
                <a:gd name="connsiteX1" fmla="*/ 9262 w 10000"/>
                <a:gd name="connsiteY1" fmla="*/ 214 h 10110"/>
                <a:gd name="connsiteX2" fmla="*/ 8750 w 10000"/>
                <a:gd name="connsiteY2" fmla="*/ 346 h 10110"/>
                <a:gd name="connsiteX3" fmla="*/ 8247 w 10000"/>
                <a:gd name="connsiteY3" fmla="*/ 468 h 10110"/>
                <a:gd name="connsiteX4" fmla="*/ 7847 w 10000"/>
                <a:gd name="connsiteY4" fmla="*/ 603 h 10110"/>
                <a:gd name="connsiteX5" fmla="*/ 7394 w 10000"/>
                <a:gd name="connsiteY5" fmla="*/ 729 h 10110"/>
                <a:gd name="connsiteX6" fmla="*/ 6888 w 10000"/>
                <a:gd name="connsiteY6" fmla="*/ 858 h 10110"/>
                <a:gd name="connsiteX7" fmla="*/ 6495 w 10000"/>
                <a:gd name="connsiteY7" fmla="*/ 987 h 10110"/>
                <a:gd name="connsiteX8" fmla="*/ 6101 w 10000"/>
                <a:gd name="connsiteY8" fmla="*/ 1115 h 10110"/>
                <a:gd name="connsiteX9" fmla="*/ 5701 w 10000"/>
                <a:gd name="connsiteY9" fmla="*/ 1243 h 10110"/>
                <a:gd name="connsiteX10" fmla="*/ 5363 w 10000"/>
                <a:gd name="connsiteY10" fmla="*/ 1368 h 10110"/>
                <a:gd name="connsiteX11" fmla="*/ 4967 w 10000"/>
                <a:gd name="connsiteY11" fmla="*/ 1498 h 10110"/>
                <a:gd name="connsiteX12" fmla="*/ 4572 w 10000"/>
                <a:gd name="connsiteY12" fmla="*/ 1630 h 10110"/>
                <a:gd name="connsiteX13" fmla="*/ 4291 w 10000"/>
                <a:gd name="connsiteY13" fmla="*/ 1758 h 10110"/>
                <a:gd name="connsiteX14" fmla="*/ 3950 w 10000"/>
                <a:gd name="connsiteY14" fmla="*/ 1889 h 10110"/>
                <a:gd name="connsiteX15" fmla="*/ 3613 w 10000"/>
                <a:gd name="connsiteY15" fmla="*/ 2013 h 10110"/>
                <a:gd name="connsiteX16" fmla="*/ 3275 w 10000"/>
                <a:gd name="connsiteY16" fmla="*/ 2140 h 10110"/>
                <a:gd name="connsiteX17" fmla="*/ 3048 w 10000"/>
                <a:gd name="connsiteY17" fmla="*/ 2272 h 10110"/>
                <a:gd name="connsiteX18" fmla="*/ 2763 w 10000"/>
                <a:gd name="connsiteY18" fmla="*/ 2398 h 10110"/>
                <a:gd name="connsiteX19" fmla="*/ 2487 w 10000"/>
                <a:gd name="connsiteY19" fmla="*/ 2525 h 10110"/>
                <a:gd name="connsiteX20" fmla="*/ 2256 w 10000"/>
                <a:gd name="connsiteY20" fmla="*/ 2658 h 10110"/>
                <a:gd name="connsiteX21" fmla="*/ 2033 w 10000"/>
                <a:gd name="connsiteY21" fmla="*/ 2786 h 10110"/>
                <a:gd name="connsiteX22" fmla="*/ 1807 w 10000"/>
                <a:gd name="connsiteY22" fmla="*/ 2915 h 10110"/>
                <a:gd name="connsiteX23" fmla="*/ 1582 w 10000"/>
                <a:gd name="connsiteY23" fmla="*/ 3044 h 10110"/>
                <a:gd name="connsiteX24" fmla="*/ 1356 w 10000"/>
                <a:gd name="connsiteY24" fmla="*/ 3170 h 10110"/>
                <a:gd name="connsiteX25" fmla="*/ 1183 w 10000"/>
                <a:gd name="connsiteY25" fmla="*/ 3297 h 10110"/>
                <a:gd name="connsiteX26" fmla="*/ 1015 w 10000"/>
                <a:gd name="connsiteY26" fmla="*/ 3427 h 10110"/>
                <a:gd name="connsiteX27" fmla="*/ 903 w 10000"/>
                <a:gd name="connsiteY27" fmla="*/ 3554 h 10110"/>
                <a:gd name="connsiteX28" fmla="*/ 733 w 10000"/>
                <a:gd name="connsiteY28" fmla="*/ 3684 h 10110"/>
                <a:gd name="connsiteX29" fmla="*/ 621 w 10000"/>
                <a:gd name="connsiteY29" fmla="*/ 3811 h 10110"/>
                <a:gd name="connsiteX30" fmla="*/ 506 w 10000"/>
                <a:gd name="connsiteY30" fmla="*/ 3942 h 10110"/>
                <a:gd name="connsiteX31" fmla="*/ 392 w 10000"/>
                <a:gd name="connsiteY31" fmla="*/ 4071 h 10110"/>
                <a:gd name="connsiteX32" fmla="*/ 282 w 10000"/>
                <a:gd name="connsiteY32" fmla="*/ 4197 h 10110"/>
                <a:gd name="connsiteX33" fmla="*/ 168 w 10000"/>
                <a:gd name="connsiteY33" fmla="*/ 4328 h 10110"/>
                <a:gd name="connsiteX34" fmla="*/ 113 w 10000"/>
                <a:gd name="connsiteY34" fmla="*/ 4454 h 10110"/>
                <a:gd name="connsiteX35" fmla="*/ 113 w 10000"/>
                <a:gd name="connsiteY35" fmla="*/ 4583 h 10110"/>
                <a:gd name="connsiteX36" fmla="*/ 0 w 10000"/>
                <a:gd name="connsiteY36" fmla="*/ 4711 h 10110"/>
                <a:gd name="connsiteX37" fmla="*/ 0 w 10000"/>
                <a:gd name="connsiteY37" fmla="*/ 4836 h 10110"/>
                <a:gd name="connsiteX38" fmla="*/ 0 w 10000"/>
                <a:gd name="connsiteY38" fmla="*/ 4972 h 10110"/>
                <a:gd name="connsiteX39" fmla="*/ 0 w 10000"/>
                <a:gd name="connsiteY39" fmla="*/ 5093 h 10110"/>
                <a:gd name="connsiteX40" fmla="*/ 0 w 10000"/>
                <a:gd name="connsiteY40" fmla="*/ 5227 h 10110"/>
                <a:gd name="connsiteX41" fmla="*/ 0 w 10000"/>
                <a:gd name="connsiteY41" fmla="*/ 5354 h 10110"/>
                <a:gd name="connsiteX42" fmla="*/ 57 w 10000"/>
                <a:gd name="connsiteY42" fmla="*/ 5485 h 10110"/>
                <a:gd name="connsiteX43" fmla="*/ 113 w 10000"/>
                <a:gd name="connsiteY43" fmla="*/ 5609 h 10110"/>
                <a:gd name="connsiteX44" fmla="*/ 168 w 10000"/>
                <a:gd name="connsiteY44" fmla="*/ 5738 h 10110"/>
                <a:gd name="connsiteX45" fmla="*/ 228 w 10000"/>
                <a:gd name="connsiteY45" fmla="*/ 5867 h 10110"/>
                <a:gd name="connsiteX46" fmla="*/ 341 w 10000"/>
                <a:gd name="connsiteY46" fmla="*/ 5995 h 10110"/>
                <a:gd name="connsiteX47" fmla="*/ 392 w 10000"/>
                <a:gd name="connsiteY47" fmla="*/ 6121 h 10110"/>
                <a:gd name="connsiteX48" fmla="*/ 506 w 10000"/>
                <a:gd name="connsiteY48" fmla="*/ 6255 h 10110"/>
                <a:gd name="connsiteX49" fmla="*/ 621 w 10000"/>
                <a:gd name="connsiteY49" fmla="*/ 6378 h 10110"/>
                <a:gd name="connsiteX50" fmla="*/ 791 w 10000"/>
                <a:gd name="connsiteY50" fmla="*/ 6511 h 10110"/>
                <a:gd name="connsiteX51" fmla="*/ 903 w 10000"/>
                <a:gd name="connsiteY51" fmla="*/ 6638 h 10110"/>
                <a:gd name="connsiteX52" fmla="*/ 1072 w 10000"/>
                <a:gd name="connsiteY52" fmla="*/ 6768 h 10110"/>
                <a:gd name="connsiteX53" fmla="*/ 1299 w 10000"/>
                <a:gd name="connsiteY53" fmla="*/ 6894 h 10110"/>
                <a:gd name="connsiteX54" fmla="*/ 1467 w 10000"/>
                <a:gd name="connsiteY54" fmla="*/ 7021 h 10110"/>
                <a:gd name="connsiteX55" fmla="*/ 1694 w 10000"/>
                <a:gd name="connsiteY55" fmla="*/ 7152 h 10110"/>
                <a:gd name="connsiteX56" fmla="*/ 1862 w 10000"/>
                <a:gd name="connsiteY56" fmla="*/ 7286 h 10110"/>
                <a:gd name="connsiteX57" fmla="*/ 2086 w 10000"/>
                <a:gd name="connsiteY57" fmla="*/ 7408 h 10110"/>
                <a:gd name="connsiteX58" fmla="*/ 2314 w 10000"/>
                <a:gd name="connsiteY58" fmla="*/ 7539 h 10110"/>
                <a:gd name="connsiteX59" fmla="*/ 2597 w 10000"/>
                <a:gd name="connsiteY59" fmla="*/ 7666 h 10110"/>
                <a:gd name="connsiteX60" fmla="*/ 2877 w 10000"/>
                <a:gd name="connsiteY60" fmla="*/ 7796 h 10110"/>
                <a:gd name="connsiteX61" fmla="*/ 3162 w 10000"/>
                <a:gd name="connsiteY61" fmla="*/ 7921 h 10110"/>
                <a:gd name="connsiteX62" fmla="*/ 3445 w 10000"/>
                <a:gd name="connsiteY62" fmla="*/ 8052 h 10110"/>
                <a:gd name="connsiteX63" fmla="*/ 3729 w 10000"/>
                <a:gd name="connsiteY63" fmla="*/ 8179 h 10110"/>
                <a:gd name="connsiteX64" fmla="*/ 4068 w 10000"/>
                <a:gd name="connsiteY64" fmla="*/ 8307 h 10110"/>
                <a:gd name="connsiteX65" fmla="*/ 4402 w 10000"/>
                <a:gd name="connsiteY65" fmla="*/ 8436 h 10110"/>
                <a:gd name="connsiteX66" fmla="*/ 4741 w 10000"/>
                <a:gd name="connsiteY66" fmla="*/ 8569 h 10110"/>
                <a:gd name="connsiteX67" fmla="*/ 5081 w 10000"/>
                <a:gd name="connsiteY67" fmla="*/ 8691 h 10110"/>
                <a:gd name="connsiteX68" fmla="*/ 5475 w 10000"/>
                <a:gd name="connsiteY68" fmla="*/ 8825 h 10110"/>
                <a:gd name="connsiteX69" fmla="*/ 5872 w 10000"/>
                <a:gd name="connsiteY69" fmla="*/ 8950 h 10110"/>
                <a:gd name="connsiteX70" fmla="*/ 6267 w 10000"/>
                <a:gd name="connsiteY70" fmla="*/ 9082 h 10110"/>
                <a:gd name="connsiteX71" fmla="*/ 6662 w 10000"/>
                <a:gd name="connsiteY71" fmla="*/ 9208 h 10110"/>
                <a:gd name="connsiteX72" fmla="*/ 7113 w 10000"/>
                <a:gd name="connsiteY72" fmla="*/ 9337 h 10110"/>
                <a:gd name="connsiteX73" fmla="*/ 7511 w 10000"/>
                <a:gd name="connsiteY73" fmla="*/ 9462 h 10110"/>
                <a:gd name="connsiteX74" fmla="*/ 8020 w 10000"/>
                <a:gd name="connsiteY74" fmla="*/ 9593 h 10110"/>
                <a:gd name="connsiteX75" fmla="*/ 8469 w 10000"/>
                <a:gd name="connsiteY75" fmla="*/ 9716 h 10110"/>
                <a:gd name="connsiteX76" fmla="*/ 8977 w 10000"/>
                <a:gd name="connsiteY76" fmla="*/ 9854 h 10110"/>
                <a:gd name="connsiteX77" fmla="*/ 9428 w 10000"/>
                <a:gd name="connsiteY77" fmla="*/ 9988 h 10110"/>
                <a:gd name="connsiteX78" fmla="*/ 9992 w 10000"/>
                <a:gd name="connsiteY78" fmla="*/ 10110 h 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110">
                  <a:moveTo>
                    <a:pt x="10000" y="0"/>
                  </a:moveTo>
                  <a:lnTo>
                    <a:pt x="9262" y="214"/>
                  </a:lnTo>
                  <a:lnTo>
                    <a:pt x="8750" y="346"/>
                  </a:lnTo>
                  <a:lnTo>
                    <a:pt x="8247" y="468"/>
                  </a:lnTo>
                  <a:lnTo>
                    <a:pt x="7847" y="603"/>
                  </a:lnTo>
                  <a:lnTo>
                    <a:pt x="7394" y="729"/>
                  </a:lnTo>
                  <a:lnTo>
                    <a:pt x="6888" y="858"/>
                  </a:lnTo>
                  <a:lnTo>
                    <a:pt x="6495" y="987"/>
                  </a:lnTo>
                  <a:lnTo>
                    <a:pt x="6101" y="1115"/>
                  </a:lnTo>
                  <a:lnTo>
                    <a:pt x="5701" y="1243"/>
                  </a:lnTo>
                  <a:lnTo>
                    <a:pt x="5363" y="1368"/>
                  </a:lnTo>
                  <a:lnTo>
                    <a:pt x="4967" y="1498"/>
                  </a:lnTo>
                  <a:lnTo>
                    <a:pt x="4572" y="1630"/>
                  </a:lnTo>
                  <a:cubicBezTo>
                    <a:pt x="4480" y="1674"/>
                    <a:pt x="4385" y="1713"/>
                    <a:pt x="4291" y="1758"/>
                  </a:cubicBezTo>
                  <a:lnTo>
                    <a:pt x="3950" y="1889"/>
                  </a:lnTo>
                  <a:lnTo>
                    <a:pt x="3613" y="2013"/>
                  </a:lnTo>
                  <a:lnTo>
                    <a:pt x="3275" y="2140"/>
                  </a:lnTo>
                  <a:lnTo>
                    <a:pt x="3048" y="2272"/>
                  </a:lnTo>
                  <a:lnTo>
                    <a:pt x="2763" y="2398"/>
                  </a:lnTo>
                  <a:lnTo>
                    <a:pt x="2487" y="2525"/>
                  </a:lnTo>
                  <a:lnTo>
                    <a:pt x="2256" y="2658"/>
                  </a:lnTo>
                  <a:lnTo>
                    <a:pt x="2033" y="2786"/>
                  </a:lnTo>
                  <a:cubicBezTo>
                    <a:pt x="1958" y="2827"/>
                    <a:pt x="1886" y="2871"/>
                    <a:pt x="1807" y="2915"/>
                  </a:cubicBezTo>
                  <a:lnTo>
                    <a:pt x="1582" y="3044"/>
                  </a:lnTo>
                  <a:lnTo>
                    <a:pt x="1356" y="3170"/>
                  </a:lnTo>
                  <a:cubicBezTo>
                    <a:pt x="1297" y="3214"/>
                    <a:pt x="1243" y="3256"/>
                    <a:pt x="1183" y="3297"/>
                  </a:cubicBezTo>
                  <a:cubicBezTo>
                    <a:pt x="1127" y="3339"/>
                    <a:pt x="1072" y="3385"/>
                    <a:pt x="1015" y="3427"/>
                  </a:cubicBezTo>
                  <a:cubicBezTo>
                    <a:pt x="978" y="3471"/>
                    <a:pt x="939" y="3510"/>
                    <a:pt x="903" y="3554"/>
                  </a:cubicBezTo>
                  <a:cubicBezTo>
                    <a:pt x="844" y="3596"/>
                    <a:pt x="792" y="3641"/>
                    <a:pt x="733" y="3684"/>
                  </a:cubicBezTo>
                  <a:cubicBezTo>
                    <a:pt x="694" y="3724"/>
                    <a:pt x="659" y="3769"/>
                    <a:pt x="621" y="3811"/>
                  </a:cubicBezTo>
                  <a:cubicBezTo>
                    <a:pt x="582" y="3853"/>
                    <a:pt x="544" y="3896"/>
                    <a:pt x="506" y="3942"/>
                  </a:cubicBezTo>
                  <a:cubicBezTo>
                    <a:pt x="475" y="3986"/>
                    <a:pt x="431" y="4027"/>
                    <a:pt x="392" y="4071"/>
                  </a:cubicBezTo>
                  <a:cubicBezTo>
                    <a:pt x="354" y="4115"/>
                    <a:pt x="319" y="4157"/>
                    <a:pt x="282" y="4197"/>
                  </a:cubicBezTo>
                  <a:cubicBezTo>
                    <a:pt x="244" y="4243"/>
                    <a:pt x="204" y="4284"/>
                    <a:pt x="168" y="4328"/>
                  </a:cubicBezTo>
                  <a:cubicBezTo>
                    <a:pt x="150" y="4369"/>
                    <a:pt x="130" y="4412"/>
                    <a:pt x="113" y="4454"/>
                  </a:cubicBezTo>
                  <a:lnTo>
                    <a:pt x="113" y="4583"/>
                  </a:lnTo>
                  <a:cubicBezTo>
                    <a:pt x="74" y="4626"/>
                    <a:pt x="38" y="4666"/>
                    <a:pt x="0" y="4711"/>
                  </a:cubicBezTo>
                  <a:lnTo>
                    <a:pt x="0" y="4836"/>
                  </a:lnTo>
                  <a:lnTo>
                    <a:pt x="0" y="4972"/>
                  </a:lnTo>
                  <a:lnTo>
                    <a:pt x="0" y="5093"/>
                  </a:lnTo>
                  <a:lnTo>
                    <a:pt x="0" y="5227"/>
                  </a:lnTo>
                  <a:lnTo>
                    <a:pt x="0" y="5354"/>
                  </a:lnTo>
                  <a:cubicBezTo>
                    <a:pt x="15" y="5399"/>
                    <a:pt x="39" y="5439"/>
                    <a:pt x="57" y="5485"/>
                  </a:cubicBezTo>
                  <a:cubicBezTo>
                    <a:pt x="74" y="5525"/>
                    <a:pt x="94" y="5571"/>
                    <a:pt x="113" y="5609"/>
                  </a:cubicBezTo>
                  <a:cubicBezTo>
                    <a:pt x="130" y="5654"/>
                    <a:pt x="150" y="5698"/>
                    <a:pt x="168" y="5738"/>
                  </a:cubicBezTo>
                  <a:cubicBezTo>
                    <a:pt x="188" y="5784"/>
                    <a:pt x="209" y="5824"/>
                    <a:pt x="228" y="5867"/>
                  </a:cubicBezTo>
                  <a:cubicBezTo>
                    <a:pt x="263" y="5912"/>
                    <a:pt x="302" y="5950"/>
                    <a:pt x="341" y="5995"/>
                  </a:cubicBezTo>
                  <a:cubicBezTo>
                    <a:pt x="354" y="6036"/>
                    <a:pt x="379" y="6081"/>
                    <a:pt x="392" y="6121"/>
                  </a:cubicBezTo>
                  <a:cubicBezTo>
                    <a:pt x="431" y="6169"/>
                    <a:pt x="475" y="6213"/>
                    <a:pt x="506" y="6255"/>
                  </a:cubicBezTo>
                  <a:cubicBezTo>
                    <a:pt x="545" y="6295"/>
                    <a:pt x="583" y="6338"/>
                    <a:pt x="621" y="6378"/>
                  </a:cubicBezTo>
                  <a:cubicBezTo>
                    <a:pt x="677" y="6424"/>
                    <a:pt x="731" y="6465"/>
                    <a:pt x="791" y="6511"/>
                  </a:cubicBezTo>
                  <a:cubicBezTo>
                    <a:pt x="829" y="6552"/>
                    <a:pt x="866" y="6599"/>
                    <a:pt x="903" y="6638"/>
                  </a:cubicBezTo>
                  <a:cubicBezTo>
                    <a:pt x="963" y="6681"/>
                    <a:pt x="1015" y="6722"/>
                    <a:pt x="1072" y="6768"/>
                  </a:cubicBezTo>
                  <a:cubicBezTo>
                    <a:pt x="1147" y="6807"/>
                    <a:pt x="1220" y="6854"/>
                    <a:pt x="1299" y="6894"/>
                  </a:cubicBezTo>
                  <a:cubicBezTo>
                    <a:pt x="1357" y="6936"/>
                    <a:pt x="1412" y="6980"/>
                    <a:pt x="1467" y="7021"/>
                  </a:cubicBezTo>
                  <a:lnTo>
                    <a:pt x="1694" y="7152"/>
                  </a:lnTo>
                  <a:cubicBezTo>
                    <a:pt x="1751" y="7196"/>
                    <a:pt x="1806" y="7238"/>
                    <a:pt x="1862" y="7286"/>
                  </a:cubicBezTo>
                  <a:lnTo>
                    <a:pt x="2086" y="7408"/>
                  </a:lnTo>
                  <a:cubicBezTo>
                    <a:pt x="2165" y="7451"/>
                    <a:pt x="2238" y="7497"/>
                    <a:pt x="2314" y="7539"/>
                  </a:cubicBezTo>
                  <a:lnTo>
                    <a:pt x="2597" y="7666"/>
                  </a:lnTo>
                  <a:lnTo>
                    <a:pt x="2877" y="7796"/>
                  </a:lnTo>
                  <a:cubicBezTo>
                    <a:pt x="2973" y="7836"/>
                    <a:pt x="3068" y="7883"/>
                    <a:pt x="3162" y="7921"/>
                  </a:cubicBezTo>
                  <a:lnTo>
                    <a:pt x="3445" y="8052"/>
                  </a:lnTo>
                  <a:lnTo>
                    <a:pt x="3729" y="8179"/>
                  </a:lnTo>
                  <a:lnTo>
                    <a:pt x="4068" y="8307"/>
                  </a:lnTo>
                  <a:lnTo>
                    <a:pt x="4402" y="8436"/>
                  </a:lnTo>
                  <a:lnTo>
                    <a:pt x="4741" y="8569"/>
                  </a:lnTo>
                  <a:lnTo>
                    <a:pt x="5081" y="8691"/>
                  </a:lnTo>
                  <a:lnTo>
                    <a:pt x="5475" y="8825"/>
                  </a:lnTo>
                  <a:lnTo>
                    <a:pt x="5872" y="8950"/>
                  </a:lnTo>
                  <a:lnTo>
                    <a:pt x="6267" y="9082"/>
                  </a:lnTo>
                  <a:lnTo>
                    <a:pt x="6662" y="9208"/>
                  </a:lnTo>
                  <a:lnTo>
                    <a:pt x="7113" y="9337"/>
                  </a:lnTo>
                  <a:lnTo>
                    <a:pt x="7511" y="9462"/>
                  </a:lnTo>
                  <a:lnTo>
                    <a:pt x="8020" y="9593"/>
                  </a:lnTo>
                  <a:lnTo>
                    <a:pt x="8469" y="9716"/>
                  </a:lnTo>
                  <a:lnTo>
                    <a:pt x="8977" y="9854"/>
                  </a:lnTo>
                  <a:lnTo>
                    <a:pt x="9428" y="9988"/>
                  </a:lnTo>
                  <a:lnTo>
                    <a:pt x="9992" y="10110"/>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rot="5400000">
              <a:off x="8302034" y="1034742"/>
              <a:ext cx="36175" cy="2846156"/>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7593 w 10000"/>
                <a:gd name="connsiteY24" fmla="*/ 9321 h 10000"/>
                <a:gd name="connsiteX25" fmla="*/ 9259 w 10000"/>
                <a:gd name="connsiteY25" fmla="*/ 9726 h 10000"/>
                <a:gd name="connsiteX26" fmla="*/ 10000 w 10000"/>
                <a:gd name="connsiteY26" fmla="*/ 9924 h 10000"/>
                <a:gd name="connsiteX27" fmla="*/ 10000 w 10000"/>
                <a:gd name="connsiteY27"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10000 w 10000"/>
                <a:gd name="connsiteY24" fmla="*/ 9924 h 10000"/>
                <a:gd name="connsiteX25" fmla="*/ 10000 w 10000"/>
                <a:gd name="connsiteY25" fmla="*/ 10000 h 10000"/>
                <a:gd name="connsiteX0" fmla="*/ 10000 w 10000"/>
                <a:gd name="connsiteY0" fmla="*/ 0 h 9924"/>
                <a:gd name="connsiteX1" fmla="*/ 10000 w 10000"/>
                <a:gd name="connsiteY1" fmla="*/ 76 h 9924"/>
                <a:gd name="connsiteX2" fmla="*/ 8333 w 10000"/>
                <a:gd name="connsiteY2" fmla="*/ 478 h 9924"/>
                <a:gd name="connsiteX3" fmla="*/ 7037 w 10000"/>
                <a:gd name="connsiteY3" fmla="*/ 883 h 9924"/>
                <a:gd name="connsiteX4" fmla="*/ 5556 w 10000"/>
                <a:gd name="connsiteY4" fmla="*/ 1281 h 9924"/>
                <a:gd name="connsiteX5" fmla="*/ 4444 w 10000"/>
                <a:gd name="connsiteY5" fmla="*/ 1683 h 9924"/>
                <a:gd name="connsiteX6" fmla="*/ 3519 w 10000"/>
                <a:gd name="connsiteY6" fmla="*/ 2088 h 9924"/>
                <a:gd name="connsiteX7" fmla="*/ 2593 w 10000"/>
                <a:gd name="connsiteY7" fmla="*/ 2489 h 9924"/>
                <a:gd name="connsiteX8" fmla="*/ 1667 w 10000"/>
                <a:gd name="connsiteY8" fmla="*/ 2891 h 9924"/>
                <a:gd name="connsiteX9" fmla="*/ 1111 w 10000"/>
                <a:gd name="connsiteY9" fmla="*/ 3293 h 9924"/>
                <a:gd name="connsiteX10" fmla="*/ 556 w 10000"/>
                <a:gd name="connsiteY10" fmla="*/ 3694 h 9924"/>
                <a:gd name="connsiteX11" fmla="*/ 370 w 10000"/>
                <a:gd name="connsiteY11" fmla="*/ 4096 h 9924"/>
                <a:gd name="connsiteX12" fmla="*/ 0 w 10000"/>
                <a:gd name="connsiteY12" fmla="*/ 4498 h 9924"/>
                <a:gd name="connsiteX13" fmla="*/ 0 w 10000"/>
                <a:gd name="connsiteY13" fmla="*/ 4900 h 9924"/>
                <a:gd name="connsiteX14" fmla="*/ 0 w 10000"/>
                <a:gd name="connsiteY14" fmla="*/ 5304 h 9924"/>
                <a:gd name="connsiteX15" fmla="*/ 185 w 10000"/>
                <a:gd name="connsiteY15" fmla="*/ 5703 h 9924"/>
                <a:gd name="connsiteX16" fmla="*/ 370 w 10000"/>
                <a:gd name="connsiteY16" fmla="*/ 6108 h 9924"/>
                <a:gd name="connsiteX17" fmla="*/ 926 w 10000"/>
                <a:gd name="connsiteY17" fmla="*/ 6509 h 9924"/>
                <a:gd name="connsiteX18" fmla="*/ 1296 w 10000"/>
                <a:gd name="connsiteY18" fmla="*/ 6911 h 9924"/>
                <a:gd name="connsiteX19" fmla="*/ 2222 w 10000"/>
                <a:gd name="connsiteY19" fmla="*/ 7313 h 9924"/>
                <a:gd name="connsiteX20" fmla="*/ 2963 w 10000"/>
                <a:gd name="connsiteY20" fmla="*/ 7715 h 9924"/>
                <a:gd name="connsiteX21" fmla="*/ 4074 w 10000"/>
                <a:gd name="connsiteY21" fmla="*/ 8116 h 9924"/>
                <a:gd name="connsiteX22" fmla="*/ 5000 w 10000"/>
                <a:gd name="connsiteY22" fmla="*/ 8521 h 9924"/>
                <a:gd name="connsiteX23" fmla="*/ 6296 w 10000"/>
                <a:gd name="connsiteY23" fmla="*/ 8920 h 9924"/>
                <a:gd name="connsiteX24" fmla="*/ 10000 w 10000"/>
                <a:gd name="connsiteY24" fmla="*/ 9924 h 9924"/>
                <a:gd name="connsiteX0" fmla="*/ 10000 w 10000"/>
                <a:gd name="connsiteY0" fmla="*/ 0 h 8988"/>
                <a:gd name="connsiteX1" fmla="*/ 10000 w 10000"/>
                <a:gd name="connsiteY1" fmla="*/ 77 h 8988"/>
                <a:gd name="connsiteX2" fmla="*/ 8333 w 10000"/>
                <a:gd name="connsiteY2" fmla="*/ 482 h 8988"/>
                <a:gd name="connsiteX3" fmla="*/ 7037 w 10000"/>
                <a:gd name="connsiteY3" fmla="*/ 890 h 8988"/>
                <a:gd name="connsiteX4" fmla="*/ 5556 w 10000"/>
                <a:gd name="connsiteY4" fmla="*/ 1291 h 8988"/>
                <a:gd name="connsiteX5" fmla="*/ 4444 w 10000"/>
                <a:gd name="connsiteY5" fmla="*/ 1696 h 8988"/>
                <a:gd name="connsiteX6" fmla="*/ 3519 w 10000"/>
                <a:gd name="connsiteY6" fmla="*/ 2104 h 8988"/>
                <a:gd name="connsiteX7" fmla="*/ 2593 w 10000"/>
                <a:gd name="connsiteY7" fmla="*/ 2508 h 8988"/>
                <a:gd name="connsiteX8" fmla="*/ 1667 w 10000"/>
                <a:gd name="connsiteY8" fmla="*/ 2913 h 8988"/>
                <a:gd name="connsiteX9" fmla="*/ 1111 w 10000"/>
                <a:gd name="connsiteY9" fmla="*/ 3318 h 8988"/>
                <a:gd name="connsiteX10" fmla="*/ 556 w 10000"/>
                <a:gd name="connsiteY10" fmla="*/ 3722 h 8988"/>
                <a:gd name="connsiteX11" fmla="*/ 370 w 10000"/>
                <a:gd name="connsiteY11" fmla="*/ 4127 h 8988"/>
                <a:gd name="connsiteX12" fmla="*/ 0 w 10000"/>
                <a:gd name="connsiteY12" fmla="*/ 4532 h 8988"/>
                <a:gd name="connsiteX13" fmla="*/ 0 w 10000"/>
                <a:gd name="connsiteY13" fmla="*/ 4938 h 8988"/>
                <a:gd name="connsiteX14" fmla="*/ 0 w 10000"/>
                <a:gd name="connsiteY14" fmla="*/ 5345 h 8988"/>
                <a:gd name="connsiteX15" fmla="*/ 185 w 10000"/>
                <a:gd name="connsiteY15" fmla="*/ 5747 h 8988"/>
                <a:gd name="connsiteX16" fmla="*/ 370 w 10000"/>
                <a:gd name="connsiteY16" fmla="*/ 6155 h 8988"/>
                <a:gd name="connsiteX17" fmla="*/ 926 w 10000"/>
                <a:gd name="connsiteY17" fmla="*/ 6559 h 8988"/>
                <a:gd name="connsiteX18" fmla="*/ 1296 w 10000"/>
                <a:gd name="connsiteY18" fmla="*/ 6964 h 8988"/>
                <a:gd name="connsiteX19" fmla="*/ 2222 w 10000"/>
                <a:gd name="connsiteY19" fmla="*/ 7369 h 8988"/>
                <a:gd name="connsiteX20" fmla="*/ 2963 w 10000"/>
                <a:gd name="connsiteY20" fmla="*/ 7774 h 8988"/>
                <a:gd name="connsiteX21" fmla="*/ 4074 w 10000"/>
                <a:gd name="connsiteY21" fmla="*/ 8178 h 8988"/>
                <a:gd name="connsiteX22" fmla="*/ 5000 w 10000"/>
                <a:gd name="connsiteY22" fmla="*/ 8586 h 8988"/>
                <a:gd name="connsiteX23" fmla="*/ 6296 w 10000"/>
                <a:gd name="connsiteY23" fmla="*/ 8988 h 8988"/>
                <a:gd name="connsiteX0" fmla="*/ 10000 w 10000"/>
                <a:gd name="connsiteY0" fmla="*/ 0 h 10077"/>
                <a:gd name="connsiteX1" fmla="*/ 10000 w 10000"/>
                <a:gd name="connsiteY1" fmla="*/ 86 h 10077"/>
                <a:gd name="connsiteX2" fmla="*/ 8333 w 10000"/>
                <a:gd name="connsiteY2" fmla="*/ 536 h 10077"/>
                <a:gd name="connsiteX3" fmla="*/ 7037 w 10000"/>
                <a:gd name="connsiteY3" fmla="*/ 990 h 10077"/>
                <a:gd name="connsiteX4" fmla="*/ 5556 w 10000"/>
                <a:gd name="connsiteY4" fmla="*/ 1436 h 10077"/>
                <a:gd name="connsiteX5" fmla="*/ 4444 w 10000"/>
                <a:gd name="connsiteY5" fmla="*/ 1887 h 10077"/>
                <a:gd name="connsiteX6" fmla="*/ 3519 w 10000"/>
                <a:gd name="connsiteY6" fmla="*/ 2341 h 10077"/>
                <a:gd name="connsiteX7" fmla="*/ 2593 w 10000"/>
                <a:gd name="connsiteY7" fmla="*/ 2790 h 10077"/>
                <a:gd name="connsiteX8" fmla="*/ 1667 w 10000"/>
                <a:gd name="connsiteY8" fmla="*/ 3241 h 10077"/>
                <a:gd name="connsiteX9" fmla="*/ 1111 w 10000"/>
                <a:gd name="connsiteY9" fmla="*/ 3692 h 10077"/>
                <a:gd name="connsiteX10" fmla="*/ 556 w 10000"/>
                <a:gd name="connsiteY10" fmla="*/ 4141 h 10077"/>
                <a:gd name="connsiteX11" fmla="*/ 370 w 10000"/>
                <a:gd name="connsiteY11" fmla="*/ 4592 h 10077"/>
                <a:gd name="connsiteX12" fmla="*/ 0 w 10000"/>
                <a:gd name="connsiteY12" fmla="*/ 5042 h 10077"/>
                <a:gd name="connsiteX13" fmla="*/ 0 w 10000"/>
                <a:gd name="connsiteY13" fmla="*/ 5494 h 10077"/>
                <a:gd name="connsiteX14" fmla="*/ 0 w 10000"/>
                <a:gd name="connsiteY14" fmla="*/ 5947 h 10077"/>
                <a:gd name="connsiteX15" fmla="*/ 185 w 10000"/>
                <a:gd name="connsiteY15" fmla="*/ 6394 h 10077"/>
                <a:gd name="connsiteX16" fmla="*/ 370 w 10000"/>
                <a:gd name="connsiteY16" fmla="*/ 6848 h 10077"/>
                <a:gd name="connsiteX17" fmla="*/ 926 w 10000"/>
                <a:gd name="connsiteY17" fmla="*/ 7298 h 10077"/>
                <a:gd name="connsiteX18" fmla="*/ 1296 w 10000"/>
                <a:gd name="connsiteY18" fmla="*/ 7748 h 10077"/>
                <a:gd name="connsiteX19" fmla="*/ 2222 w 10000"/>
                <a:gd name="connsiteY19" fmla="*/ 8199 h 10077"/>
                <a:gd name="connsiteX20" fmla="*/ 2963 w 10000"/>
                <a:gd name="connsiteY20" fmla="*/ 8649 h 10077"/>
                <a:gd name="connsiteX21" fmla="*/ 4074 w 10000"/>
                <a:gd name="connsiteY21" fmla="*/ 9099 h 10077"/>
                <a:gd name="connsiteX22" fmla="*/ 5000 w 10000"/>
                <a:gd name="connsiteY22" fmla="*/ 9553 h 10077"/>
                <a:gd name="connsiteX23" fmla="*/ 7054 w 10000"/>
                <a:gd name="connsiteY23" fmla="*/ 10077 h 10077"/>
                <a:gd name="connsiteX0" fmla="*/ 10000 w 10000"/>
                <a:gd name="connsiteY0" fmla="*/ 0 h 9756"/>
                <a:gd name="connsiteX1" fmla="*/ 10000 w 10000"/>
                <a:gd name="connsiteY1" fmla="*/ 86 h 9756"/>
                <a:gd name="connsiteX2" fmla="*/ 8333 w 10000"/>
                <a:gd name="connsiteY2" fmla="*/ 536 h 9756"/>
                <a:gd name="connsiteX3" fmla="*/ 7037 w 10000"/>
                <a:gd name="connsiteY3" fmla="*/ 990 h 9756"/>
                <a:gd name="connsiteX4" fmla="*/ 5556 w 10000"/>
                <a:gd name="connsiteY4" fmla="*/ 1436 h 9756"/>
                <a:gd name="connsiteX5" fmla="*/ 4444 w 10000"/>
                <a:gd name="connsiteY5" fmla="*/ 1887 h 9756"/>
                <a:gd name="connsiteX6" fmla="*/ 3519 w 10000"/>
                <a:gd name="connsiteY6" fmla="*/ 2341 h 9756"/>
                <a:gd name="connsiteX7" fmla="*/ 2593 w 10000"/>
                <a:gd name="connsiteY7" fmla="*/ 2790 h 9756"/>
                <a:gd name="connsiteX8" fmla="*/ 1667 w 10000"/>
                <a:gd name="connsiteY8" fmla="*/ 3241 h 9756"/>
                <a:gd name="connsiteX9" fmla="*/ 1111 w 10000"/>
                <a:gd name="connsiteY9" fmla="*/ 3692 h 9756"/>
                <a:gd name="connsiteX10" fmla="*/ 556 w 10000"/>
                <a:gd name="connsiteY10" fmla="*/ 4141 h 9756"/>
                <a:gd name="connsiteX11" fmla="*/ 370 w 10000"/>
                <a:gd name="connsiteY11" fmla="*/ 4592 h 9756"/>
                <a:gd name="connsiteX12" fmla="*/ 0 w 10000"/>
                <a:gd name="connsiteY12" fmla="*/ 5042 h 9756"/>
                <a:gd name="connsiteX13" fmla="*/ 0 w 10000"/>
                <a:gd name="connsiteY13" fmla="*/ 5494 h 9756"/>
                <a:gd name="connsiteX14" fmla="*/ 0 w 10000"/>
                <a:gd name="connsiteY14" fmla="*/ 5947 h 9756"/>
                <a:gd name="connsiteX15" fmla="*/ 185 w 10000"/>
                <a:gd name="connsiteY15" fmla="*/ 6394 h 9756"/>
                <a:gd name="connsiteX16" fmla="*/ 370 w 10000"/>
                <a:gd name="connsiteY16" fmla="*/ 6848 h 9756"/>
                <a:gd name="connsiteX17" fmla="*/ 926 w 10000"/>
                <a:gd name="connsiteY17" fmla="*/ 7298 h 9756"/>
                <a:gd name="connsiteX18" fmla="*/ 1296 w 10000"/>
                <a:gd name="connsiteY18" fmla="*/ 7748 h 9756"/>
                <a:gd name="connsiteX19" fmla="*/ 2222 w 10000"/>
                <a:gd name="connsiteY19" fmla="*/ 8199 h 9756"/>
                <a:gd name="connsiteX20" fmla="*/ 2963 w 10000"/>
                <a:gd name="connsiteY20" fmla="*/ 8649 h 9756"/>
                <a:gd name="connsiteX21" fmla="*/ 4074 w 10000"/>
                <a:gd name="connsiteY21" fmla="*/ 9099 h 9756"/>
                <a:gd name="connsiteX22" fmla="*/ 5000 w 10000"/>
                <a:gd name="connsiteY22" fmla="*/ 9553 h 9756"/>
                <a:gd name="connsiteX23" fmla="*/ 5538 w 10000"/>
                <a:gd name="connsiteY23" fmla="*/ 9756 h 9756"/>
                <a:gd name="connsiteX0" fmla="*/ 10000 w 10000"/>
                <a:gd name="connsiteY0" fmla="*/ 0 h 9792"/>
                <a:gd name="connsiteX1" fmla="*/ 10000 w 10000"/>
                <a:gd name="connsiteY1" fmla="*/ 88 h 9792"/>
                <a:gd name="connsiteX2" fmla="*/ 8333 w 10000"/>
                <a:gd name="connsiteY2" fmla="*/ 549 h 9792"/>
                <a:gd name="connsiteX3" fmla="*/ 7037 w 10000"/>
                <a:gd name="connsiteY3" fmla="*/ 1015 h 9792"/>
                <a:gd name="connsiteX4" fmla="*/ 5556 w 10000"/>
                <a:gd name="connsiteY4" fmla="*/ 1472 h 9792"/>
                <a:gd name="connsiteX5" fmla="*/ 4444 w 10000"/>
                <a:gd name="connsiteY5" fmla="*/ 1934 h 9792"/>
                <a:gd name="connsiteX6" fmla="*/ 3519 w 10000"/>
                <a:gd name="connsiteY6" fmla="*/ 2400 h 9792"/>
                <a:gd name="connsiteX7" fmla="*/ 2593 w 10000"/>
                <a:gd name="connsiteY7" fmla="*/ 2860 h 9792"/>
                <a:gd name="connsiteX8" fmla="*/ 1667 w 10000"/>
                <a:gd name="connsiteY8" fmla="*/ 3322 h 9792"/>
                <a:gd name="connsiteX9" fmla="*/ 1111 w 10000"/>
                <a:gd name="connsiteY9" fmla="*/ 3784 h 9792"/>
                <a:gd name="connsiteX10" fmla="*/ 556 w 10000"/>
                <a:gd name="connsiteY10" fmla="*/ 4245 h 9792"/>
                <a:gd name="connsiteX11" fmla="*/ 370 w 10000"/>
                <a:gd name="connsiteY11" fmla="*/ 4707 h 9792"/>
                <a:gd name="connsiteX12" fmla="*/ 0 w 10000"/>
                <a:gd name="connsiteY12" fmla="*/ 5168 h 9792"/>
                <a:gd name="connsiteX13" fmla="*/ 0 w 10000"/>
                <a:gd name="connsiteY13" fmla="*/ 5631 h 9792"/>
                <a:gd name="connsiteX14" fmla="*/ 0 w 10000"/>
                <a:gd name="connsiteY14" fmla="*/ 6096 h 9792"/>
                <a:gd name="connsiteX15" fmla="*/ 185 w 10000"/>
                <a:gd name="connsiteY15" fmla="*/ 6554 h 9792"/>
                <a:gd name="connsiteX16" fmla="*/ 370 w 10000"/>
                <a:gd name="connsiteY16" fmla="*/ 7019 h 9792"/>
                <a:gd name="connsiteX17" fmla="*/ 926 w 10000"/>
                <a:gd name="connsiteY17" fmla="*/ 7481 h 9792"/>
                <a:gd name="connsiteX18" fmla="*/ 1296 w 10000"/>
                <a:gd name="connsiteY18" fmla="*/ 7942 h 9792"/>
                <a:gd name="connsiteX19" fmla="*/ 2222 w 10000"/>
                <a:gd name="connsiteY19" fmla="*/ 8404 h 9792"/>
                <a:gd name="connsiteX20" fmla="*/ 2963 w 10000"/>
                <a:gd name="connsiteY20" fmla="*/ 8865 h 9792"/>
                <a:gd name="connsiteX21" fmla="*/ 4074 w 10000"/>
                <a:gd name="connsiteY21" fmla="*/ 9327 h 9792"/>
                <a:gd name="connsiteX22" fmla="*/ 5000 w 10000"/>
                <a:gd name="connsiteY22" fmla="*/ 9792 h 9792"/>
                <a:gd name="connsiteX0" fmla="*/ 10000 w 10000"/>
                <a:gd name="connsiteY0" fmla="*/ 0 h 10212"/>
                <a:gd name="connsiteX1" fmla="*/ 10000 w 10000"/>
                <a:gd name="connsiteY1" fmla="*/ 90 h 10212"/>
                <a:gd name="connsiteX2" fmla="*/ 8333 w 10000"/>
                <a:gd name="connsiteY2" fmla="*/ 561 h 10212"/>
                <a:gd name="connsiteX3" fmla="*/ 7037 w 10000"/>
                <a:gd name="connsiteY3" fmla="*/ 1037 h 10212"/>
                <a:gd name="connsiteX4" fmla="*/ 5556 w 10000"/>
                <a:gd name="connsiteY4" fmla="*/ 1503 h 10212"/>
                <a:gd name="connsiteX5" fmla="*/ 4444 w 10000"/>
                <a:gd name="connsiteY5" fmla="*/ 1975 h 10212"/>
                <a:gd name="connsiteX6" fmla="*/ 3519 w 10000"/>
                <a:gd name="connsiteY6" fmla="*/ 2451 h 10212"/>
                <a:gd name="connsiteX7" fmla="*/ 2593 w 10000"/>
                <a:gd name="connsiteY7" fmla="*/ 2921 h 10212"/>
                <a:gd name="connsiteX8" fmla="*/ 1667 w 10000"/>
                <a:gd name="connsiteY8" fmla="*/ 3393 h 10212"/>
                <a:gd name="connsiteX9" fmla="*/ 1111 w 10000"/>
                <a:gd name="connsiteY9" fmla="*/ 3864 h 10212"/>
                <a:gd name="connsiteX10" fmla="*/ 556 w 10000"/>
                <a:gd name="connsiteY10" fmla="*/ 4335 h 10212"/>
                <a:gd name="connsiteX11" fmla="*/ 370 w 10000"/>
                <a:gd name="connsiteY11" fmla="*/ 4807 h 10212"/>
                <a:gd name="connsiteX12" fmla="*/ 0 w 10000"/>
                <a:gd name="connsiteY12" fmla="*/ 5278 h 10212"/>
                <a:gd name="connsiteX13" fmla="*/ 0 w 10000"/>
                <a:gd name="connsiteY13" fmla="*/ 5751 h 10212"/>
                <a:gd name="connsiteX14" fmla="*/ 0 w 10000"/>
                <a:gd name="connsiteY14" fmla="*/ 6225 h 10212"/>
                <a:gd name="connsiteX15" fmla="*/ 185 w 10000"/>
                <a:gd name="connsiteY15" fmla="*/ 6693 h 10212"/>
                <a:gd name="connsiteX16" fmla="*/ 370 w 10000"/>
                <a:gd name="connsiteY16" fmla="*/ 7168 h 10212"/>
                <a:gd name="connsiteX17" fmla="*/ 926 w 10000"/>
                <a:gd name="connsiteY17" fmla="*/ 7640 h 10212"/>
                <a:gd name="connsiteX18" fmla="*/ 1296 w 10000"/>
                <a:gd name="connsiteY18" fmla="*/ 8111 h 10212"/>
                <a:gd name="connsiteX19" fmla="*/ 2222 w 10000"/>
                <a:gd name="connsiteY19" fmla="*/ 8583 h 10212"/>
                <a:gd name="connsiteX20" fmla="*/ 2963 w 10000"/>
                <a:gd name="connsiteY20" fmla="*/ 9053 h 10212"/>
                <a:gd name="connsiteX21" fmla="*/ 4074 w 10000"/>
                <a:gd name="connsiteY21" fmla="*/ 9525 h 10212"/>
                <a:gd name="connsiteX22" fmla="*/ 5759 w 10000"/>
                <a:gd name="connsiteY22" fmla="*/ 10212 h 10212"/>
                <a:gd name="connsiteX0" fmla="*/ 10000 w 10000"/>
                <a:gd name="connsiteY0" fmla="*/ 0 h 10122"/>
                <a:gd name="connsiteX1" fmla="*/ 8333 w 10000"/>
                <a:gd name="connsiteY1" fmla="*/ 471 h 10122"/>
                <a:gd name="connsiteX2" fmla="*/ 7037 w 10000"/>
                <a:gd name="connsiteY2" fmla="*/ 947 h 10122"/>
                <a:gd name="connsiteX3" fmla="*/ 5556 w 10000"/>
                <a:gd name="connsiteY3" fmla="*/ 1413 h 10122"/>
                <a:gd name="connsiteX4" fmla="*/ 4444 w 10000"/>
                <a:gd name="connsiteY4" fmla="*/ 1885 h 10122"/>
                <a:gd name="connsiteX5" fmla="*/ 3519 w 10000"/>
                <a:gd name="connsiteY5" fmla="*/ 2361 h 10122"/>
                <a:gd name="connsiteX6" fmla="*/ 2593 w 10000"/>
                <a:gd name="connsiteY6" fmla="*/ 2831 h 10122"/>
                <a:gd name="connsiteX7" fmla="*/ 1667 w 10000"/>
                <a:gd name="connsiteY7" fmla="*/ 3303 h 10122"/>
                <a:gd name="connsiteX8" fmla="*/ 1111 w 10000"/>
                <a:gd name="connsiteY8" fmla="*/ 3774 h 10122"/>
                <a:gd name="connsiteX9" fmla="*/ 556 w 10000"/>
                <a:gd name="connsiteY9" fmla="*/ 4245 h 10122"/>
                <a:gd name="connsiteX10" fmla="*/ 370 w 10000"/>
                <a:gd name="connsiteY10" fmla="*/ 4717 h 10122"/>
                <a:gd name="connsiteX11" fmla="*/ 0 w 10000"/>
                <a:gd name="connsiteY11" fmla="*/ 5188 h 10122"/>
                <a:gd name="connsiteX12" fmla="*/ 0 w 10000"/>
                <a:gd name="connsiteY12" fmla="*/ 5661 h 10122"/>
                <a:gd name="connsiteX13" fmla="*/ 0 w 10000"/>
                <a:gd name="connsiteY13" fmla="*/ 6135 h 10122"/>
                <a:gd name="connsiteX14" fmla="*/ 185 w 10000"/>
                <a:gd name="connsiteY14" fmla="*/ 6603 h 10122"/>
                <a:gd name="connsiteX15" fmla="*/ 370 w 10000"/>
                <a:gd name="connsiteY15" fmla="*/ 7078 h 10122"/>
                <a:gd name="connsiteX16" fmla="*/ 926 w 10000"/>
                <a:gd name="connsiteY16" fmla="*/ 7550 h 10122"/>
                <a:gd name="connsiteX17" fmla="*/ 1296 w 10000"/>
                <a:gd name="connsiteY17" fmla="*/ 8021 h 10122"/>
                <a:gd name="connsiteX18" fmla="*/ 2222 w 10000"/>
                <a:gd name="connsiteY18" fmla="*/ 8493 h 10122"/>
                <a:gd name="connsiteX19" fmla="*/ 2963 w 10000"/>
                <a:gd name="connsiteY19" fmla="*/ 8963 h 10122"/>
                <a:gd name="connsiteX20" fmla="*/ 4074 w 10000"/>
                <a:gd name="connsiteY20" fmla="*/ 9435 h 10122"/>
                <a:gd name="connsiteX21" fmla="*/ 5759 w 10000"/>
                <a:gd name="connsiteY21" fmla="*/ 10122 h 10122"/>
                <a:gd name="connsiteX0" fmla="*/ 8333 w 8333"/>
                <a:gd name="connsiteY0" fmla="*/ 0 h 9651"/>
                <a:gd name="connsiteX1" fmla="*/ 7037 w 8333"/>
                <a:gd name="connsiteY1" fmla="*/ 476 h 9651"/>
                <a:gd name="connsiteX2" fmla="*/ 5556 w 8333"/>
                <a:gd name="connsiteY2" fmla="*/ 942 h 9651"/>
                <a:gd name="connsiteX3" fmla="*/ 4444 w 8333"/>
                <a:gd name="connsiteY3" fmla="*/ 1414 h 9651"/>
                <a:gd name="connsiteX4" fmla="*/ 3519 w 8333"/>
                <a:gd name="connsiteY4" fmla="*/ 1890 h 9651"/>
                <a:gd name="connsiteX5" fmla="*/ 2593 w 8333"/>
                <a:gd name="connsiteY5" fmla="*/ 2360 h 9651"/>
                <a:gd name="connsiteX6" fmla="*/ 1667 w 8333"/>
                <a:gd name="connsiteY6" fmla="*/ 2832 h 9651"/>
                <a:gd name="connsiteX7" fmla="*/ 1111 w 8333"/>
                <a:gd name="connsiteY7" fmla="*/ 3303 h 9651"/>
                <a:gd name="connsiteX8" fmla="*/ 556 w 8333"/>
                <a:gd name="connsiteY8" fmla="*/ 3774 h 9651"/>
                <a:gd name="connsiteX9" fmla="*/ 370 w 8333"/>
                <a:gd name="connsiteY9" fmla="*/ 4246 h 9651"/>
                <a:gd name="connsiteX10" fmla="*/ 0 w 8333"/>
                <a:gd name="connsiteY10" fmla="*/ 4717 h 9651"/>
                <a:gd name="connsiteX11" fmla="*/ 0 w 8333"/>
                <a:gd name="connsiteY11" fmla="*/ 5190 h 9651"/>
                <a:gd name="connsiteX12" fmla="*/ 0 w 8333"/>
                <a:gd name="connsiteY12" fmla="*/ 5664 h 9651"/>
                <a:gd name="connsiteX13" fmla="*/ 185 w 8333"/>
                <a:gd name="connsiteY13" fmla="*/ 6132 h 9651"/>
                <a:gd name="connsiteX14" fmla="*/ 370 w 8333"/>
                <a:gd name="connsiteY14" fmla="*/ 6607 h 9651"/>
                <a:gd name="connsiteX15" fmla="*/ 926 w 8333"/>
                <a:gd name="connsiteY15" fmla="*/ 7079 h 9651"/>
                <a:gd name="connsiteX16" fmla="*/ 1296 w 8333"/>
                <a:gd name="connsiteY16" fmla="*/ 7550 h 9651"/>
                <a:gd name="connsiteX17" fmla="*/ 2222 w 8333"/>
                <a:gd name="connsiteY17" fmla="*/ 8022 h 9651"/>
                <a:gd name="connsiteX18" fmla="*/ 2963 w 8333"/>
                <a:gd name="connsiteY18" fmla="*/ 8492 h 9651"/>
                <a:gd name="connsiteX19" fmla="*/ 4074 w 8333"/>
                <a:gd name="connsiteY19" fmla="*/ 8964 h 9651"/>
                <a:gd name="connsiteX20" fmla="*/ 5759 w 8333"/>
                <a:gd name="connsiteY20" fmla="*/ 9651 h 9651"/>
                <a:gd name="connsiteX0" fmla="*/ 8445 w 8445"/>
                <a:gd name="connsiteY0" fmla="*/ 0 h 9507"/>
                <a:gd name="connsiteX1" fmla="*/ 6667 w 8445"/>
                <a:gd name="connsiteY1" fmla="*/ 483 h 9507"/>
                <a:gd name="connsiteX2" fmla="*/ 5333 w 8445"/>
                <a:gd name="connsiteY2" fmla="*/ 972 h 9507"/>
                <a:gd name="connsiteX3" fmla="*/ 4223 w 8445"/>
                <a:gd name="connsiteY3" fmla="*/ 1465 h 9507"/>
                <a:gd name="connsiteX4" fmla="*/ 3112 w 8445"/>
                <a:gd name="connsiteY4" fmla="*/ 1952 h 9507"/>
                <a:gd name="connsiteX5" fmla="*/ 2000 w 8445"/>
                <a:gd name="connsiteY5" fmla="*/ 2441 h 9507"/>
                <a:gd name="connsiteX6" fmla="*/ 1333 w 8445"/>
                <a:gd name="connsiteY6" fmla="*/ 2929 h 9507"/>
                <a:gd name="connsiteX7" fmla="*/ 667 w 8445"/>
                <a:gd name="connsiteY7" fmla="*/ 3417 h 9507"/>
                <a:gd name="connsiteX8" fmla="*/ 444 w 8445"/>
                <a:gd name="connsiteY8" fmla="*/ 3907 h 9507"/>
                <a:gd name="connsiteX9" fmla="*/ 0 w 8445"/>
                <a:gd name="connsiteY9" fmla="*/ 4395 h 9507"/>
                <a:gd name="connsiteX10" fmla="*/ 0 w 8445"/>
                <a:gd name="connsiteY10" fmla="*/ 4885 h 9507"/>
                <a:gd name="connsiteX11" fmla="*/ 0 w 8445"/>
                <a:gd name="connsiteY11" fmla="*/ 5376 h 9507"/>
                <a:gd name="connsiteX12" fmla="*/ 222 w 8445"/>
                <a:gd name="connsiteY12" fmla="*/ 5861 h 9507"/>
                <a:gd name="connsiteX13" fmla="*/ 444 w 8445"/>
                <a:gd name="connsiteY13" fmla="*/ 6353 h 9507"/>
                <a:gd name="connsiteX14" fmla="*/ 1111 w 8445"/>
                <a:gd name="connsiteY14" fmla="*/ 6842 h 9507"/>
                <a:gd name="connsiteX15" fmla="*/ 1555 w 8445"/>
                <a:gd name="connsiteY15" fmla="*/ 7330 h 9507"/>
                <a:gd name="connsiteX16" fmla="*/ 2667 w 8445"/>
                <a:gd name="connsiteY16" fmla="*/ 7819 h 9507"/>
                <a:gd name="connsiteX17" fmla="*/ 3556 w 8445"/>
                <a:gd name="connsiteY17" fmla="*/ 8306 h 9507"/>
                <a:gd name="connsiteX18" fmla="*/ 4889 w 8445"/>
                <a:gd name="connsiteY18" fmla="*/ 8795 h 9507"/>
                <a:gd name="connsiteX19" fmla="*/ 6911 w 8445"/>
                <a:gd name="connsiteY19" fmla="*/ 9507 h 9507"/>
                <a:gd name="connsiteX0" fmla="*/ 7895 w 8184"/>
                <a:gd name="connsiteY0" fmla="*/ 0 h 9492"/>
                <a:gd name="connsiteX1" fmla="*/ 6315 w 8184"/>
                <a:gd name="connsiteY1" fmla="*/ 514 h 9492"/>
                <a:gd name="connsiteX2" fmla="*/ 5001 w 8184"/>
                <a:gd name="connsiteY2" fmla="*/ 1033 h 9492"/>
                <a:gd name="connsiteX3" fmla="*/ 3685 w 8184"/>
                <a:gd name="connsiteY3" fmla="*/ 1545 h 9492"/>
                <a:gd name="connsiteX4" fmla="*/ 2368 w 8184"/>
                <a:gd name="connsiteY4" fmla="*/ 2060 h 9492"/>
                <a:gd name="connsiteX5" fmla="*/ 1578 w 8184"/>
                <a:gd name="connsiteY5" fmla="*/ 2573 h 9492"/>
                <a:gd name="connsiteX6" fmla="*/ 790 w 8184"/>
                <a:gd name="connsiteY6" fmla="*/ 3086 h 9492"/>
                <a:gd name="connsiteX7" fmla="*/ 526 w 8184"/>
                <a:gd name="connsiteY7" fmla="*/ 3602 h 9492"/>
                <a:gd name="connsiteX8" fmla="*/ 0 w 8184"/>
                <a:gd name="connsiteY8" fmla="*/ 4115 h 9492"/>
                <a:gd name="connsiteX9" fmla="*/ 0 w 8184"/>
                <a:gd name="connsiteY9" fmla="*/ 4630 h 9492"/>
                <a:gd name="connsiteX10" fmla="*/ 0 w 8184"/>
                <a:gd name="connsiteY10" fmla="*/ 5147 h 9492"/>
                <a:gd name="connsiteX11" fmla="*/ 263 w 8184"/>
                <a:gd name="connsiteY11" fmla="*/ 5657 h 9492"/>
                <a:gd name="connsiteX12" fmla="*/ 526 w 8184"/>
                <a:gd name="connsiteY12" fmla="*/ 6174 h 9492"/>
                <a:gd name="connsiteX13" fmla="*/ 1316 w 8184"/>
                <a:gd name="connsiteY13" fmla="*/ 6689 h 9492"/>
                <a:gd name="connsiteX14" fmla="*/ 1841 w 8184"/>
                <a:gd name="connsiteY14" fmla="*/ 7202 h 9492"/>
                <a:gd name="connsiteX15" fmla="*/ 3158 w 8184"/>
                <a:gd name="connsiteY15" fmla="*/ 7716 h 9492"/>
                <a:gd name="connsiteX16" fmla="*/ 4211 w 8184"/>
                <a:gd name="connsiteY16" fmla="*/ 8229 h 9492"/>
                <a:gd name="connsiteX17" fmla="*/ 5789 w 8184"/>
                <a:gd name="connsiteY17" fmla="*/ 8743 h 9492"/>
                <a:gd name="connsiteX18" fmla="*/ 8184 w 8184"/>
                <a:gd name="connsiteY18" fmla="*/ 9492 h 9492"/>
                <a:gd name="connsiteX0" fmla="*/ 9648 w 10000"/>
                <a:gd name="connsiteY0" fmla="*/ 0 h 10034"/>
                <a:gd name="connsiteX1" fmla="*/ 7716 w 10000"/>
                <a:gd name="connsiteY1" fmla="*/ 576 h 10034"/>
                <a:gd name="connsiteX2" fmla="*/ 6111 w 10000"/>
                <a:gd name="connsiteY2" fmla="*/ 1122 h 10034"/>
                <a:gd name="connsiteX3" fmla="*/ 4503 w 10000"/>
                <a:gd name="connsiteY3" fmla="*/ 1662 h 10034"/>
                <a:gd name="connsiteX4" fmla="*/ 2893 w 10000"/>
                <a:gd name="connsiteY4" fmla="*/ 2204 h 10034"/>
                <a:gd name="connsiteX5" fmla="*/ 1928 w 10000"/>
                <a:gd name="connsiteY5" fmla="*/ 2745 h 10034"/>
                <a:gd name="connsiteX6" fmla="*/ 965 w 10000"/>
                <a:gd name="connsiteY6" fmla="*/ 3285 h 10034"/>
                <a:gd name="connsiteX7" fmla="*/ 643 w 10000"/>
                <a:gd name="connsiteY7" fmla="*/ 3829 h 10034"/>
                <a:gd name="connsiteX8" fmla="*/ 0 w 10000"/>
                <a:gd name="connsiteY8" fmla="*/ 4369 h 10034"/>
                <a:gd name="connsiteX9" fmla="*/ 0 w 10000"/>
                <a:gd name="connsiteY9" fmla="*/ 4912 h 10034"/>
                <a:gd name="connsiteX10" fmla="*/ 0 w 10000"/>
                <a:gd name="connsiteY10" fmla="*/ 5456 h 10034"/>
                <a:gd name="connsiteX11" fmla="*/ 321 w 10000"/>
                <a:gd name="connsiteY11" fmla="*/ 5994 h 10034"/>
                <a:gd name="connsiteX12" fmla="*/ 643 w 10000"/>
                <a:gd name="connsiteY12" fmla="*/ 6538 h 10034"/>
                <a:gd name="connsiteX13" fmla="*/ 1608 w 10000"/>
                <a:gd name="connsiteY13" fmla="*/ 7081 h 10034"/>
                <a:gd name="connsiteX14" fmla="*/ 2250 w 10000"/>
                <a:gd name="connsiteY14" fmla="*/ 7621 h 10034"/>
                <a:gd name="connsiteX15" fmla="*/ 3859 w 10000"/>
                <a:gd name="connsiteY15" fmla="*/ 8163 h 10034"/>
                <a:gd name="connsiteX16" fmla="*/ 5145 w 10000"/>
                <a:gd name="connsiteY16" fmla="*/ 8703 h 10034"/>
                <a:gd name="connsiteX17" fmla="*/ 7074 w 10000"/>
                <a:gd name="connsiteY17" fmla="*/ 9245 h 10034"/>
                <a:gd name="connsiteX18" fmla="*/ 10000 w 10000"/>
                <a:gd name="connsiteY18" fmla="*/ 10034 h 1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34">
                  <a:moveTo>
                    <a:pt x="9648" y="0"/>
                  </a:moveTo>
                  <a:lnTo>
                    <a:pt x="7716" y="576"/>
                  </a:lnTo>
                  <a:lnTo>
                    <a:pt x="6111" y="1122"/>
                  </a:lnTo>
                  <a:lnTo>
                    <a:pt x="4503" y="1662"/>
                  </a:lnTo>
                  <a:lnTo>
                    <a:pt x="2893" y="2204"/>
                  </a:lnTo>
                  <a:lnTo>
                    <a:pt x="1928" y="2745"/>
                  </a:lnTo>
                  <a:lnTo>
                    <a:pt x="965" y="3285"/>
                  </a:lnTo>
                  <a:lnTo>
                    <a:pt x="643" y="3829"/>
                  </a:lnTo>
                  <a:lnTo>
                    <a:pt x="0" y="4369"/>
                  </a:lnTo>
                  <a:lnTo>
                    <a:pt x="0" y="4912"/>
                  </a:lnTo>
                  <a:lnTo>
                    <a:pt x="0" y="5456"/>
                  </a:lnTo>
                  <a:lnTo>
                    <a:pt x="321" y="5994"/>
                  </a:lnTo>
                  <a:cubicBezTo>
                    <a:pt x="429" y="6174"/>
                    <a:pt x="535" y="6357"/>
                    <a:pt x="643" y="6538"/>
                  </a:cubicBezTo>
                  <a:lnTo>
                    <a:pt x="1608" y="7081"/>
                  </a:lnTo>
                  <a:lnTo>
                    <a:pt x="2250" y="7621"/>
                  </a:lnTo>
                  <a:lnTo>
                    <a:pt x="3859" y="8163"/>
                  </a:lnTo>
                  <a:lnTo>
                    <a:pt x="5145" y="8703"/>
                  </a:lnTo>
                  <a:lnTo>
                    <a:pt x="7074" y="9245"/>
                  </a:lnTo>
                  <a:lnTo>
                    <a:pt x="10000" y="10034"/>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1"/>
            <p:cNvSpPr>
              <a:spLocks noChangeShapeType="1"/>
            </p:cNvSpPr>
            <p:nvPr/>
          </p:nvSpPr>
          <p:spPr bwMode="auto">
            <a:xfrm rot="5400000">
              <a:off x="9579042" y="2308239"/>
              <a:ext cx="32580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2"/>
            <p:cNvSpPr>
              <a:spLocks noChangeShapeType="1"/>
            </p:cNvSpPr>
            <p:nvPr/>
          </p:nvSpPr>
          <p:spPr bwMode="auto">
            <a:xfrm rot="5400000">
              <a:off x="6734051" y="2309993"/>
              <a:ext cx="322294"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reeform: Shape 1"/>
            <p:cNvSpPr/>
            <p:nvPr/>
          </p:nvSpPr>
          <p:spPr>
            <a:xfrm>
              <a:off x="7084333" y="2471567"/>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9361570" y="2471140"/>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Shape 31"/>
          <p:cNvSpPr/>
          <p:nvPr/>
        </p:nvSpPr>
        <p:spPr>
          <a:xfrm>
            <a:off x="5558827" y="3612334"/>
            <a:ext cx="1204401" cy="165368"/>
          </a:xfrm>
          <a:custGeom>
            <a:avLst/>
            <a:gdLst>
              <a:gd name="connsiteX0" fmla="*/ 0 w 1240047"/>
              <a:gd name="connsiteY0" fmla="*/ 144855 h 144855"/>
              <a:gd name="connsiteX1" fmla="*/ 1204111 w 1240047"/>
              <a:gd name="connsiteY1" fmla="*/ 126748 h 144855"/>
              <a:gd name="connsiteX2" fmla="*/ 805758 w 1240047"/>
              <a:gd name="connsiteY2" fmla="*/ 0 h 144855"/>
              <a:gd name="connsiteX0" fmla="*/ 0 w 1214660"/>
              <a:gd name="connsiteY0" fmla="*/ 144855 h 165368"/>
              <a:gd name="connsiteX1" fmla="*/ 1204111 w 1214660"/>
              <a:gd name="connsiteY1" fmla="*/ 126748 h 165368"/>
              <a:gd name="connsiteX2" fmla="*/ 805758 w 1214660"/>
              <a:gd name="connsiteY2" fmla="*/ 0 h 165368"/>
              <a:gd name="connsiteX0" fmla="*/ 0 w 1204401"/>
              <a:gd name="connsiteY0" fmla="*/ 144855 h 165368"/>
              <a:gd name="connsiteX1" fmla="*/ 1204111 w 1204401"/>
              <a:gd name="connsiteY1" fmla="*/ 126748 h 165368"/>
              <a:gd name="connsiteX2" fmla="*/ 805758 w 1204401"/>
              <a:gd name="connsiteY2" fmla="*/ 0 h 165368"/>
            </a:gdLst>
            <a:ahLst/>
            <a:cxnLst>
              <a:cxn ang="0">
                <a:pos x="connsiteX0" y="connsiteY0"/>
              </a:cxn>
              <a:cxn ang="0">
                <a:pos x="connsiteX1" y="connsiteY1"/>
              </a:cxn>
              <a:cxn ang="0">
                <a:pos x="connsiteX2" y="connsiteY2"/>
              </a:cxn>
            </a:cxnLst>
            <a:rect l="l" t="t" r="r" b="b"/>
            <a:pathLst>
              <a:path w="1204401" h="165368">
                <a:moveTo>
                  <a:pt x="0" y="144855"/>
                </a:moveTo>
                <a:cubicBezTo>
                  <a:pt x="401370" y="138819"/>
                  <a:pt x="1196567" y="205211"/>
                  <a:pt x="1204111" y="126748"/>
                </a:cubicBezTo>
                <a:cubicBezTo>
                  <a:pt x="1211655" y="48285"/>
                  <a:pt x="1072081" y="51303"/>
                  <a:pt x="805758" y="0"/>
                </a:cubicBezTo>
              </a:path>
            </a:pathLst>
          </a:custGeom>
          <a:noFill/>
          <a:ln>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3" name="Freeform: Shape 32"/>
          <p:cNvSpPr/>
          <p:nvPr/>
        </p:nvSpPr>
        <p:spPr>
          <a:xfrm flipH="1">
            <a:off x="7724590" y="3529650"/>
            <a:ext cx="1204401" cy="165368"/>
          </a:xfrm>
          <a:custGeom>
            <a:avLst/>
            <a:gdLst>
              <a:gd name="connsiteX0" fmla="*/ 0 w 1240047"/>
              <a:gd name="connsiteY0" fmla="*/ 144855 h 144855"/>
              <a:gd name="connsiteX1" fmla="*/ 1204111 w 1240047"/>
              <a:gd name="connsiteY1" fmla="*/ 126748 h 144855"/>
              <a:gd name="connsiteX2" fmla="*/ 805758 w 1240047"/>
              <a:gd name="connsiteY2" fmla="*/ 0 h 144855"/>
              <a:gd name="connsiteX0" fmla="*/ 0 w 1214660"/>
              <a:gd name="connsiteY0" fmla="*/ 144855 h 165368"/>
              <a:gd name="connsiteX1" fmla="*/ 1204111 w 1214660"/>
              <a:gd name="connsiteY1" fmla="*/ 126748 h 165368"/>
              <a:gd name="connsiteX2" fmla="*/ 805758 w 1214660"/>
              <a:gd name="connsiteY2" fmla="*/ 0 h 165368"/>
              <a:gd name="connsiteX0" fmla="*/ 0 w 1204401"/>
              <a:gd name="connsiteY0" fmla="*/ 144855 h 165368"/>
              <a:gd name="connsiteX1" fmla="*/ 1204111 w 1204401"/>
              <a:gd name="connsiteY1" fmla="*/ 126748 h 165368"/>
              <a:gd name="connsiteX2" fmla="*/ 805758 w 1204401"/>
              <a:gd name="connsiteY2" fmla="*/ 0 h 165368"/>
            </a:gdLst>
            <a:ahLst/>
            <a:cxnLst>
              <a:cxn ang="0">
                <a:pos x="connsiteX0" y="connsiteY0"/>
              </a:cxn>
              <a:cxn ang="0">
                <a:pos x="connsiteX1" y="connsiteY1"/>
              </a:cxn>
              <a:cxn ang="0">
                <a:pos x="connsiteX2" y="connsiteY2"/>
              </a:cxn>
            </a:cxnLst>
            <a:rect l="l" t="t" r="r" b="b"/>
            <a:pathLst>
              <a:path w="1204401" h="165368">
                <a:moveTo>
                  <a:pt x="0" y="144855"/>
                </a:moveTo>
                <a:cubicBezTo>
                  <a:pt x="401370" y="138819"/>
                  <a:pt x="1196567" y="205211"/>
                  <a:pt x="1204111" y="126748"/>
                </a:cubicBezTo>
                <a:cubicBezTo>
                  <a:pt x="1211655" y="48285"/>
                  <a:pt x="1072081" y="51303"/>
                  <a:pt x="805758" y="0"/>
                </a:cubicBezTo>
              </a:path>
            </a:pathLst>
          </a:custGeom>
          <a:noFill/>
          <a:ln>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35" name="Straight Connector 34"/>
          <p:cNvCxnSpPr/>
          <p:nvPr/>
        </p:nvCxnSpPr>
        <p:spPr>
          <a:xfrm>
            <a:off x="8315339" y="1326334"/>
            <a:ext cx="0" cy="4572000"/>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sp>
        <p:nvSpPr>
          <p:cNvPr id="17"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039472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Wedge Tolerance Syntax in CODE V</a:t>
            </a:r>
          </a:p>
        </p:txBody>
      </p:sp>
      <p:sp>
        <p:nvSpPr>
          <p:cNvPr id="5" name="Content Placeholder 4"/>
          <p:cNvSpPr>
            <a:spLocks noGrp="1"/>
          </p:cNvSpPr>
          <p:nvPr>
            <p:ph idx="1"/>
          </p:nvPr>
        </p:nvSpPr>
        <p:spPr>
          <a:xfrm>
            <a:off x="609600" y="1865014"/>
            <a:ext cx="4650463" cy="4397674"/>
          </a:xfrm>
        </p:spPr>
        <p:txBody>
          <a:bodyPr>
            <a:normAutofit/>
          </a:bodyPr>
          <a:lstStyle/>
          <a:p>
            <a:pPr lvl="1"/>
            <a:r>
              <a:rPr lang="en-US" dirty="0"/>
              <a:t>To model wedge in CODE V, use a TIR tolerance on one surface (but not the other).</a:t>
            </a:r>
          </a:p>
          <a:p>
            <a:pPr lvl="1"/>
            <a:r>
              <a:rPr lang="en-US" dirty="0"/>
              <a:t>Typically, these would be applied to all the “outside” surfaces but not the ones that contact seats.</a:t>
            </a:r>
          </a:p>
          <a:p>
            <a:pPr lvl="1"/>
            <a:endParaRPr lang="en-US" dirty="0"/>
          </a:p>
          <a:p>
            <a:pPr lvl="1"/>
            <a:r>
              <a:rPr lang="en-US" dirty="0"/>
              <a:t>Example:</a:t>
            </a:r>
          </a:p>
          <a:p>
            <a:pPr lvl="1"/>
            <a:r>
              <a:rPr lang="en-US" dirty="0">
                <a:latin typeface="Courier New" panose="02070309020205020404" pitchFamily="49" charset="0"/>
                <a:cs typeface="Courier New" panose="02070309020205020404" pitchFamily="49" charset="0"/>
              </a:rPr>
              <a:t>TIR S3 0.010</a:t>
            </a:r>
          </a:p>
          <a:p>
            <a:pPr lvl="1"/>
            <a:r>
              <a:rPr lang="en-US" dirty="0">
                <a:latin typeface="Courier New" panose="02070309020205020404" pitchFamily="49" charset="0"/>
                <a:cs typeface="Courier New" panose="02070309020205020404" pitchFamily="49" charset="0"/>
              </a:rPr>
              <a:t>TIR S5 0.010</a:t>
            </a:r>
          </a:p>
          <a:p>
            <a:pPr marL="288925" lvl="1" indent="0">
              <a:buNone/>
            </a:pPr>
            <a:r>
              <a:rPr lang="en-US" dirty="0"/>
              <a:t>(etc.)</a:t>
            </a:r>
          </a:p>
          <a:p>
            <a:pPr lvl="1"/>
            <a:endParaRPr lang="en-US" dirty="0"/>
          </a:p>
          <a:p>
            <a:pPr lvl="1"/>
            <a:endParaRPr lang="en-US" dirty="0"/>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grpSp>
        <p:nvGrpSpPr>
          <p:cNvPr id="22" name="Group 21"/>
          <p:cNvGrpSpPr/>
          <p:nvPr/>
        </p:nvGrpSpPr>
        <p:grpSpPr>
          <a:xfrm>
            <a:off x="3274062" y="1066800"/>
            <a:ext cx="8017991" cy="4839270"/>
            <a:chOff x="3274062" y="1066800"/>
            <a:chExt cx="8017991" cy="4839270"/>
          </a:xfrm>
        </p:grpSpPr>
        <p:grpSp>
          <p:nvGrpSpPr>
            <p:cNvPr id="23" name="Group 22"/>
            <p:cNvGrpSpPr/>
            <p:nvPr/>
          </p:nvGrpSpPr>
          <p:grpSpPr>
            <a:xfrm>
              <a:off x="3274062" y="1066800"/>
              <a:ext cx="6974734" cy="4413539"/>
              <a:chOff x="3274062" y="1066800"/>
              <a:chExt cx="6974734" cy="4413539"/>
            </a:xfrm>
          </p:grpSpPr>
          <p:grpSp>
            <p:nvGrpSpPr>
              <p:cNvPr id="30" name="Group 29"/>
              <p:cNvGrpSpPr/>
              <p:nvPr/>
            </p:nvGrpSpPr>
            <p:grpSpPr>
              <a:xfrm>
                <a:off x="6173866" y="1658096"/>
                <a:ext cx="2000687" cy="3822243"/>
                <a:chOff x="3159125" y="638175"/>
                <a:chExt cx="2730500" cy="5216526"/>
              </a:xfrm>
            </p:grpSpPr>
            <p:sp>
              <p:nvSpPr>
                <p:cNvPr id="34" name="Freeform 8"/>
                <p:cNvSpPr>
                  <a:spLocks/>
                </p:cNvSpPr>
                <p:nvPr/>
              </p:nvSpPr>
              <p:spPr bwMode="auto">
                <a:xfrm>
                  <a:off x="3297557" y="638175"/>
                  <a:ext cx="517525" cy="4887913"/>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6" h="3079">
                      <a:moveTo>
                        <a:pt x="326" y="0"/>
                      </a:moveTo>
                      <a:lnTo>
                        <a:pt x="313" y="31"/>
                      </a:lnTo>
                      <a:lnTo>
                        <a:pt x="302" y="62"/>
                      </a:lnTo>
                      <a:lnTo>
                        <a:pt x="289" y="93"/>
                      </a:lnTo>
                      <a:lnTo>
                        <a:pt x="277" y="124"/>
                      </a:lnTo>
                      <a:lnTo>
                        <a:pt x="265" y="155"/>
                      </a:lnTo>
                      <a:lnTo>
                        <a:pt x="254" y="187"/>
                      </a:lnTo>
                      <a:lnTo>
                        <a:pt x="243" y="217"/>
                      </a:lnTo>
                      <a:lnTo>
                        <a:pt x="233" y="249"/>
                      </a:lnTo>
                      <a:lnTo>
                        <a:pt x="221" y="280"/>
                      </a:lnTo>
                      <a:lnTo>
                        <a:pt x="211" y="311"/>
                      </a:lnTo>
                      <a:lnTo>
                        <a:pt x="201" y="342"/>
                      </a:lnTo>
                      <a:lnTo>
                        <a:pt x="191" y="373"/>
                      </a:lnTo>
                      <a:lnTo>
                        <a:pt x="182" y="404"/>
                      </a:lnTo>
                      <a:lnTo>
                        <a:pt x="173" y="435"/>
                      </a:lnTo>
                      <a:lnTo>
                        <a:pt x="164" y="466"/>
                      </a:lnTo>
                      <a:lnTo>
                        <a:pt x="155" y="498"/>
                      </a:lnTo>
                      <a:lnTo>
                        <a:pt x="146" y="528"/>
                      </a:lnTo>
                      <a:lnTo>
                        <a:pt x="139" y="560"/>
                      </a:lnTo>
                      <a:lnTo>
                        <a:pt x="131" y="591"/>
                      </a:lnTo>
                      <a:lnTo>
                        <a:pt x="122" y="622"/>
                      </a:lnTo>
                      <a:lnTo>
                        <a:pt x="115" y="653"/>
                      </a:lnTo>
                      <a:lnTo>
                        <a:pt x="108" y="684"/>
                      </a:lnTo>
                      <a:lnTo>
                        <a:pt x="101" y="715"/>
                      </a:lnTo>
                      <a:lnTo>
                        <a:pt x="95" y="746"/>
                      </a:lnTo>
                      <a:lnTo>
                        <a:pt x="88" y="777"/>
                      </a:lnTo>
                      <a:lnTo>
                        <a:pt x="81" y="809"/>
                      </a:lnTo>
                      <a:lnTo>
                        <a:pt x="76" y="840"/>
                      </a:lnTo>
                      <a:lnTo>
                        <a:pt x="70" y="871"/>
                      </a:lnTo>
                      <a:lnTo>
                        <a:pt x="64" y="902"/>
                      </a:lnTo>
                      <a:lnTo>
                        <a:pt x="58" y="933"/>
                      </a:lnTo>
                      <a:lnTo>
                        <a:pt x="54" y="964"/>
                      </a:lnTo>
                      <a:lnTo>
                        <a:pt x="49" y="995"/>
                      </a:lnTo>
                      <a:lnTo>
                        <a:pt x="44" y="1026"/>
                      </a:lnTo>
                      <a:lnTo>
                        <a:pt x="40" y="1058"/>
                      </a:lnTo>
                      <a:lnTo>
                        <a:pt x="36" y="1088"/>
                      </a:lnTo>
                      <a:lnTo>
                        <a:pt x="32" y="1120"/>
                      </a:lnTo>
                      <a:lnTo>
                        <a:pt x="28" y="1151"/>
                      </a:lnTo>
                      <a:lnTo>
                        <a:pt x="24" y="1182"/>
                      </a:lnTo>
                      <a:lnTo>
                        <a:pt x="21" y="1213"/>
                      </a:lnTo>
                      <a:lnTo>
                        <a:pt x="18" y="1244"/>
                      </a:lnTo>
                      <a:lnTo>
                        <a:pt x="16" y="1275"/>
                      </a:lnTo>
                      <a:lnTo>
                        <a:pt x="13" y="1306"/>
                      </a:lnTo>
                      <a:lnTo>
                        <a:pt x="11" y="1337"/>
                      </a:lnTo>
                      <a:lnTo>
                        <a:pt x="9" y="1369"/>
                      </a:lnTo>
                      <a:lnTo>
                        <a:pt x="7" y="1400"/>
                      </a:lnTo>
                      <a:lnTo>
                        <a:pt x="5" y="1431"/>
                      </a:lnTo>
                      <a:lnTo>
                        <a:pt x="3" y="1462"/>
                      </a:lnTo>
                      <a:lnTo>
                        <a:pt x="2" y="1493"/>
                      </a:lnTo>
                      <a:lnTo>
                        <a:pt x="2" y="1524"/>
                      </a:lnTo>
                      <a:lnTo>
                        <a:pt x="0" y="1555"/>
                      </a:lnTo>
                      <a:lnTo>
                        <a:pt x="0" y="1586"/>
                      </a:lnTo>
                      <a:lnTo>
                        <a:pt x="0" y="1618"/>
                      </a:lnTo>
                      <a:lnTo>
                        <a:pt x="0" y="1648"/>
                      </a:lnTo>
                      <a:lnTo>
                        <a:pt x="0" y="1680"/>
                      </a:lnTo>
                      <a:lnTo>
                        <a:pt x="0" y="1711"/>
                      </a:lnTo>
                      <a:lnTo>
                        <a:pt x="1" y="1742"/>
                      </a:lnTo>
                      <a:lnTo>
                        <a:pt x="2" y="1773"/>
                      </a:lnTo>
                      <a:lnTo>
                        <a:pt x="3" y="1804"/>
                      </a:lnTo>
                      <a:lnTo>
                        <a:pt x="4" y="1835"/>
                      </a:lnTo>
                      <a:lnTo>
                        <a:pt x="6" y="1866"/>
                      </a:lnTo>
                      <a:lnTo>
                        <a:pt x="7" y="1897"/>
                      </a:lnTo>
                      <a:lnTo>
                        <a:pt x="9" y="1929"/>
                      </a:lnTo>
                      <a:lnTo>
                        <a:pt x="11" y="1959"/>
                      </a:lnTo>
                      <a:lnTo>
                        <a:pt x="14" y="1991"/>
                      </a:lnTo>
                      <a:lnTo>
                        <a:pt x="16" y="2022"/>
                      </a:lnTo>
                      <a:lnTo>
                        <a:pt x="19" y="2053"/>
                      </a:lnTo>
                      <a:lnTo>
                        <a:pt x="23" y="2084"/>
                      </a:lnTo>
                      <a:lnTo>
                        <a:pt x="26" y="2115"/>
                      </a:lnTo>
                      <a:lnTo>
                        <a:pt x="30" y="2146"/>
                      </a:lnTo>
                      <a:lnTo>
                        <a:pt x="33" y="2178"/>
                      </a:lnTo>
                      <a:lnTo>
                        <a:pt x="37" y="2208"/>
                      </a:lnTo>
                      <a:lnTo>
                        <a:pt x="41" y="2240"/>
                      </a:lnTo>
                      <a:lnTo>
                        <a:pt x="46" y="2271"/>
                      </a:lnTo>
                      <a:lnTo>
                        <a:pt x="51" y="2302"/>
                      </a:lnTo>
                      <a:lnTo>
                        <a:pt x="56" y="2333"/>
                      </a:lnTo>
                      <a:lnTo>
                        <a:pt x="61" y="2364"/>
                      </a:lnTo>
                      <a:lnTo>
                        <a:pt x="66" y="2395"/>
                      </a:lnTo>
                      <a:lnTo>
                        <a:pt x="72" y="2426"/>
                      </a:lnTo>
                      <a:lnTo>
                        <a:pt x="78" y="2457"/>
                      </a:lnTo>
                      <a:lnTo>
                        <a:pt x="84" y="2489"/>
                      </a:lnTo>
                      <a:lnTo>
                        <a:pt x="90" y="2519"/>
                      </a:lnTo>
                      <a:lnTo>
                        <a:pt x="97" y="2551"/>
                      </a:lnTo>
                      <a:lnTo>
                        <a:pt x="104" y="2582"/>
                      </a:lnTo>
                      <a:lnTo>
                        <a:pt x="111" y="2613"/>
                      </a:lnTo>
                      <a:lnTo>
                        <a:pt x="118" y="2644"/>
                      </a:lnTo>
                      <a:lnTo>
                        <a:pt x="126" y="2675"/>
                      </a:lnTo>
                      <a:lnTo>
                        <a:pt x="133" y="2706"/>
                      </a:lnTo>
                      <a:lnTo>
                        <a:pt x="142" y="2738"/>
                      </a:lnTo>
                      <a:lnTo>
                        <a:pt x="150" y="2768"/>
                      </a:lnTo>
                      <a:lnTo>
                        <a:pt x="159" y="2800"/>
                      </a:lnTo>
                      <a:lnTo>
                        <a:pt x="167" y="2831"/>
                      </a:lnTo>
                      <a:lnTo>
                        <a:pt x="177" y="2862"/>
                      </a:lnTo>
                      <a:lnTo>
                        <a:pt x="186" y="2893"/>
                      </a:lnTo>
                      <a:lnTo>
                        <a:pt x="196" y="2924"/>
                      </a:lnTo>
                      <a:lnTo>
                        <a:pt x="205" y="2955"/>
                      </a:lnTo>
                      <a:lnTo>
                        <a:pt x="216" y="2986"/>
                      </a:lnTo>
                      <a:lnTo>
                        <a:pt x="225" y="3017"/>
                      </a:lnTo>
                      <a:lnTo>
                        <a:pt x="237" y="3049"/>
                      </a:lnTo>
                      <a:lnTo>
                        <a:pt x="247" y="3079"/>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a:off x="3694413" y="5526088"/>
                  <a:ext cx="125412" cy="328613"/>
                </a:xfrm>
                <a:custGeom>
                  <a:avLst/>
                  <a:gdLst>
                    <a:gd name="T0" fmla="*/ 0 w 79"/>
                    <a:gd name="T1" fmla="*/ 0 h 207"/>
                    <a:gd name="T2" fmla="*/ 12 w 79"/>
                    <a:gd name="T3" fmla="*/ 32 h 207"/>
                    <a:gd name="T4" fmla="*/ 23 w 79"/>
                    <a:gd name="T5" fmla="*/ 63 h 207"/>
                    <a:gd name="T6" fmla="*/ 35 w 79"/>
                    <a:gd name="T7" fmla="*/ 94 h 207"/>
                    <a:gd name="T8" fmla="*/ 46 w 79"/>
                    <a:gd name="T9" fmla="*/ 125 h 207"/>
                    <a:gd name="T10" fmla="*/ 59 w 79"/>
                    <a:gd name="T11" fmla="*/ 156 h 207"/>
                    <a:gd name="T12" fmla="*/ 72 w 79"/>
                    <a:gd name="T13" fmla="*/ 187 h 207"/>
                    <a:gd name="T14" fmla="*/ 79 w 79"/>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07">
                      <a:moveTo>
                        <a:pt x="0" y="0"/>
                      </a:moveTo>
                      <a:lnTo>
                        <a:pt x="12" y="32"/>
                      </a:lnTo>
                      <a:lnTo>
                        <a:pt x="23" y="63"/>
                      </a:lnTo>
                      <a:lnTo>
                        <a:pt x="35" y="94"/>
                      </a:lnTo>
                      <a:lnTo>
                        <a:pt x="46" y="125"/>
                      </a:lnTo>
                      <a:lnTo>
                        <a:pt x="59" y="156"/>
                      </a:lnTo>
                      <a:lnTo>
                        <a:pt x="72" y="187"/>
                      </a:lnTo>
                      <a:lnTo>
                        <a:pt x="79" y="207"/>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3980513" y="638175"/>
                  <a:ext cx="85725" cy="5216525"/>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3286">
                      <a:moveTo>
                        <a:pt x="54" y="0"/>
                      </a:moveTo>
                      <a:lnTo>
                        <a:pt x="54" y="25"/>
                      </a:lnTo>
                      <a:lnTo>
                        <a:pt x="45" y="157"/>
                      </a:lnTo>
                      <a:lnTo>
                        <a:pt x="38" y="290"/>
                      </a:lnTo>
                      <a:lnTo>
                        <a:pt x="30" y="421"/>
                      </a:lnTo>
                      <a:lnTo>
                        <a:pt x="24" y="553"/>
                      </a:lnTo>
                      <a:lnTo>
                        <a:pt x="19" y="686"/>
                      </a:lnTo>
                      <a:lnTo>
                        <a:pt x="14" y="818"/>
                      </a:lnTo>
                      <a:lnTo>
                        <a:pt x="9" y="950"/>
                      </a:lnTo>
                      <a:lnTo>
                        <a:pt x="6" y="1082"/>
                      </a:lnTo>
                      <a:lnTo>
                        <a:pt x="3" y="1214"/>
                      </a:lnTo>
                      <a:lnTo>
                        <a:pt x="2" y="1346"/>
                      </a:lnTo>
                      <a:lnTo>
                        <a:pt x="0" y="1478"/>
                      </a:lnTo>
                      <a:lnTo>
                        <a:pt x="0" y="1610"/>
                      </a:lnTo>
                      <a:lnTo>
                        <a:pt x="0" y="1743"/>
                      </a:lnTo>
                      <a:lnTo>
                        <a:pt x="1" y="1874"/>
                      </a:lnTo>
                      <a:lnTo>
                        <a:pt x="2" y="2007"/>
                      </a:lnTo>
                      <a:lnTo>
                        <a:pt x="5" y="2139"/>
                      </a:lnTo>
                      <a:lnTo>
                        <a:pt x="7" y="2271"/>
                      </a:lnTo>
                      <a:lnTo>
                        <a:pt x="12" y="2403"/>
                      </a:lnTo>
                      <a:lnTo>
                        <a:pt x="16" y="2535"/>
                      </a:lnTo>
                      <a:lnTo>
                        <a:pt x="22" y="2667"/>
                      </a:lnTo>
                      <a:lnTo>
                        <a:pt x="27" y="2800"/>
                      </a:lnTo>
                      <a:lnTo>
                        <a:pt x="34" y="2931"/>
                      </a:lnTo>
                      <a:lnTo>
                        <a:pt x="41" y="3063"/>
                      </a:lnTo>
                      <a:lnTo>
                        <a:pt x="50" y="3196"/>
                      </a:lnTo>
                      <a:lnTo>
                        <a:pt x="54" y="3261"/>
                      </a:lnTo>
                      <a:lnTo>
                        <a:pt x="54" y="3286"/>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1"/>
                <p:cNvSpPr>
                  <a:spLocks noChangeShapeType="1"/>
                </p:cNvSpPr>
                <p:nvPr/>
              </p:nvSpPr>
              <p:spPr bwMode="auto">
                <a:xfrm>
                  <a:off x="3823956" y="638175"/>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2"/>
                <p:cNvSpPr>
                  <a:spLocks noChangeShapeType="1"/>
                </p:cNvSpPr>
                <p:nvPr/>
              </p:nvSpPr>
              <p:spPr bwMode="auto">
                <a:xfrm>
                  <a:off x="3825752" y="5854700"/>
                  <a:ext cx="242887"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p:cNvSpPr>
                  <a:spLocks/>
                </p:cNvSpPr>
                <p:nvPr/>
              </p:nvSpPr>
              <p:spPr bwMode="auto">
                <a:xfrm>
                  <a:off x="4133850" y="855663"/>
                  <a:ext cx="736600" cy="4779963"/>
                </a:xfrm>
                <a:custGeom>
                  <a:avLst/>
                  <a:gdLst>
                    <a:gd name="T0" fmla="*/ 443 w 464"/>
                    <a:gd name="T1" fmla="*/ 32 h 3011"/>
                    <a:gd name="T2" fmla="*/ 403 w 464"/>
                    <a:gd name="T3" fmla="*/ 94 h 3011"/>
                    <a:gd name="T4" fmla="*/ 366 w 464"/>
                    <a:gd name="T5" fmla="*/ 156 h 3011"/>
                    <a:gd name="T6" fmla="*/ 330 w 464"/>
                    <a:gd name="T7" fmla="*/ 218 h 3011"/>
                    <a:gd name="T8" fmla="*/ 297 w 464"/>
                    <a:gd name="T9" fmla="*/ 281 h 3011"/>
                    <a:gd name="T10" fmla="*/ 266 w 464"/>
                    <a:gd name="T11" fmla="*/ 343 h 3011"/>
                    <a:gd name="T12" fmla="*/ 237 w 464"/>
                    <a:gd name="T13" fmla="*/ 405 h 3011"/>
                    <a:gd name="T14" fmla="*/ 210 w 464"/>
                    <a:gd name="T15" fmla="*/ 467 h 3011"/>
                    <a:gd name="T16" fmla="*/ 184 w 464"/>
                    <a:gd name="T17" fmla="*/ 529 h 3011"/>
                    <a:gd name="T18" fmla="*/ 161 w 464"/>
                    <a:gd name="T19" fmla="*/ 592 h 3011"/>
                    <a:gd name="T20" fmla="*/ 140 w 464"/>
                    <a:gd name="T21" fmla="*/ 654 h 3011"/>
                    <a:gd name="T22" fmla="*/ 120 w 464"/>
                    <a:gd name="T23" fmla="*/ 716 h 3011"/>
                    <a:gd name="T24" fmla="*/ 101 w 464"/>
                    <a:gd name="T25" fmla="*/ 778 h 3011"/>
                    <a:gd name="T26" fmla="*/ 84 w 464"/>
                    <a:gd name="T27" fmla="*/ 841 h 3011"/>
                    <a:gd name="T28" fmla="*/ 69 w 464"/>
                    <a:gd name="T29" fmla="*/ 903 h 3011"/>
                    <a:gd name="T30" fmla="*/ 56 w 464"/>
                    <a:gd name="T31" fmla="*/ 965 h 3011"/>
                    <a:gd name="T32" fmla="*/ 43 w 464"/>
                    <a:gd name="T33" fmla="*/ 1027 h 3011"/>
                    <a:gd name="T34" fmla="*/ 33 w 464"/>
                    <a:gd name="T35" fmla="*/ 1089 h 3011"/>
                    <a:gd name="T36" fmla="*/ 24 w 464"/>
                    <a:gd name="T37" fmla="*/ 1152 h 3011"/>
                    <a:gd name="T38" fmla="*/ 17 w 464"/>
                    <a:gd name="T39" fmla="*/ 1214 h 3011"/>
                    <a:gd name="T40" fmla="*/ 11 w 464"/>
                    <a:gd name="T41" fmla="*/ 1276 h 3011"/>
                    <a:gd name="T42" fmla="*/ 6 w 464"/>
                    <a:gd name="T43" fmla="*/ 1338 h 3011"/>
                    <a:gd name="T44" fmla="*/ 2 w 464"/>
                    <a:gd name="T45" fmla="*/ 1401 h 3011"/>
                    <a:gd name="T46" fmla="*/ 1 w 464"/>
                    <a:gd name="T47" fmla="*/ 1463 h 3011"/>
                    <a:gd name="T48" fmla="*/ 0 w 464"/>
                    <a:gd name="T49" fmla="*/ 1525 h 3011"/>
                    <a:gd name="T50" fmla="*/ 2 w 464"/>
                    <a:gd name="T51" fmla="*/ 1587 h 3011"/>
                    <a:gd name="T52" fmla="*/ 4 w 464"/>
                    <a:gd name="T53" fmla="*/ 1649 h 3011"/>
                    <a:gd name="T54" fmla="*/ 8 w 464"/>
                    <a:gd name="T55" fmla="*/ 1712 h 3011"/>
                    <a:gd name="T56" fmla="*/ 14 w 464"/>
                    <a:gd name="T57" fmla="*/ 1774 h 3011"/>
                    <a:gd name="T58" fmla="*/ 21 w 464"/>
                    <a:gd name="T59" fmla="*/ 1836 h 3011"/>
                    <a:gd name="T60" fmla="*/ 29 w 464"/>
                    <a:gd name="T61" fmla="*/ 1898 h 3011"/>
                    <a:gd name="T62" fmla="*/ 39 w 464"/>
                    <a:gd name="T63" fmla="*/ 1961 h 3011"/>
                    <a:gd name="T64" fmla="*/ 51 w 464"/>
                    <a:gd name="T65" fmla="*/ 2023 h 3011"/>
                    <a:gd name="T66" fmla="*/ 63 w 464"/>
                    <a:gd name="T67" fmla="*/ 2085 h 3011"/>
                    <a:gd name="T68" fmla="*/ 79 w 464"/>
                    <a:gd name="T69" fmla="*/ 2147 h 3011"/>
                    <a:gd name="T70" fmla="*/ 94 w 464"/>
                    <a:gd name="T71" fmla="*/ 2209 h 3011"/>
                    <a:gd name="T72" fmla="*/ 112 w 464"/>
                    <a:gd name="T73" fmla="*/ 2272 h 3011"/>
                    <a:gd name="T74" fmla="*/ 131 w 464"/>
                    <a:gd name="T75" fmla="*/ 2334 h 3011"/>
                    <a:gd name="T76" fmla="*/ 153 w 464"/>
                    <a:gd name="T77" fmla="*/ 2396 h 3011"/>
                    <a:gd name="T78" fmla="*/ 175 w 464"/>
                    <a:gd name="T79" fmla="*/ 2458 h 3011"/>
                    <a:gd name="T80" fmla="*/ 200 w 464"/>
                    <a:gd name="T81" fmla="*/ 2521 h 3011"/>
                    <a:gd name="T82" fmla="*/ 226 w 464"/>
                    <a:gd name="T83" fmla="*/ 2583 h 3011"/>
                    <a:gd name="T84" fmla="*/ 255 w 464"/>
                    <a:gd name="T85" fmla="*/ 2645 h 3011"/>
                    <a:gd name="T86" fmla="*/ 285 w 464"/>
                    <a:gd name="T87" fmla="*/ 2707 h 3011"/>
                    <a:gd name="T88" fmla="*/ 317 w 464"/>
                    <a:gd name="T89" fmla="*/ 2769 h 3011"/>
                    <a:gd name="T90" fmla="*/ 352 w 464"/>
                    <a:gd name="T91" fmla="*/ 2832 h 3011"/>
                    <a:gd name="T92" fmla="*/ 388 w 464"/>
                    <a:gd name="T93" fmla="*/ 2894 h 3011"/>
                    <a:gd name="T94" fmla="*/ 427 w 464"/>
                    <a:gd name="T95" fmla="*/ 2956 h 3011"/>
                    <a:gd name="T96" fmla="*/ 464 w 464"/>
                    <a:gd name="T9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4" h="3011">
                      <a:moveTo>
                        <a:pt x="464" y="0"/>
                      </a:moveTo>
                      <a:lnTo>
                        <a:pt x="443" y="32"/>
                      </a:lnTo>
                      <a:lnTo>
                        <a:pt x="423" y="63"/>
                      </a:lnTo>
                      <a:lnTo>
                        <a:pt x="403" y="94"/>
                      </a:lnTo>
                      <a:lnTo>
                        <a:pt x="384" y="125"/>
                      </a:lnTo>
                      <a:lnTo>
                        <a:pt x="366" y="156"/>
                      </a:lnTo>
                      <a:lnTo>
                        <a:pt x="347" y="187"/>
                      </a:lnTo>
                      <a:lnTo>
                        <a:pt x="330" y="218"/>
                      </a:lnTo>
                      <a:lnTo>
                        <a:pt x="313" y="249"/>
                      </a:lnTo>
                      <a:lnTo>
                        <a:pt x="297" y="281"/>
                      </a:lnTo>
                      <a:lnTo>
                        <a:pt x="282" y="311"/>
                      </a:lnTo>
                      <a:lnTo>
                        <a:pt x="266" y="343"/>
                      </a:lnTo>
                      <a:lnTo>
                        <a:pt x="251" y="374"/>
                      </a:lnTo>
                      <a:lnTo>
                        <a:pt x="237" y="405"/>
                      </a:lnTo>
                      <a:lnTo>
                        <a:pt x="223" y="436"/>
                      </a:lnTo>
                      <a:lnTo>
                        <a:pt x="210" y="467"/>
                      </a:lnTo>
                      <a:lnTo>
                        <a:pt x="197" y="498"/>
                      </a:lnTo>
                      <a:lnTo>
                        <a:pt x="184" y="529"/>
                      </a:lnTo>
                      <a:lnTo>
                        <a:pt x="172" y="560"/>
                      </a:lnTo>
                      <a:lnTo>
                        <a:pt x="161" y="592"/>
                      </a:lnTo>
                      <a:lnTo>
                        <a:pt x="150" y="623"/>
                      </a:lnTo>
                      <a:lnTo>
                        <a:pt x="140" y="654"/>
                      </a:lnTo>
                      <a:lnTo>
                        <a:pt x="129" y="685"/>
                      </a:lnTo>
                      <a:lnTo>
                        <a:pt x="120" y="716"/>
                      </a:lnTo>
                      <a:lnTo>
                        <a:pt x="110" y="747"/>
                      </a:lnTo>
                      <a:lnTo>
                        <a:pt x="101" y="778"/>
                      </a:lnTo>
                      <a:lnTo>
                        <a:pt x="93" y="809"/>
                      </a:lnTo>
                      <a:lnTo>
                        <a:pt x="84" y="841"/>
                      </a:lnTo>
                      <a:lnTo>
                        <a:pt x="77" y="871"/>
                      </a:lnTo>
                      <a:lnTo>
                        <a:pt x="69" y="903"/>
                      </a:lnTo>
                      <a:lnTo>
                        <a:pt x="62" y="934"/>
                      </a:lnTo>
                      <a:lnTo>
                        <a:pt x="56" y="965"/>
                      </a:lnTo>
                      <a:lnTo>
                        <a:pt x="49" y="996"/>
                      </a:lnTo>
                      <a:lnTo>
                        <a:pt x="43" y="1027"/>
                      </a:lnTo>
                      <a:lnTo>
                        <a:pt x="38" y="1058"/>
                      </a:lnTo>
                      <a:lnTo>
                        <a:pt x="33" y="1089"/>
                      </a:lnTo>
                      <a:lnTo>
                        <a:pt x="28" y="1120"/>
                      </a:lnTo>
                      <a:lnTo>
                        <a:pt x="24" y="1152"/>
                      </a:lnTo>
                      <a:lnTo>
                        <a:pt x="20" y="1183"/>
                      </a:lnTo>
                      <a:lnTo>
                        <a:pt x="17" y="1214"/>
                      </a:lnTo>
                      <a:lnTo>
                        <a:pt x="14" y="1245"/>
                      </a:lnTo>
                      <a:lnTo>
                        <a:pt x="11" y="1276"/>
                      </a:lnTo>
                      <a:lnTo>
                        <a:pt x="8" y="1307"/>
                      </a:lnTo>
                      <a:lnTo>
                        <a:pt x="6" y="1338"/>
                      </a:lnTo>
                      <a:lnTo>
                        <a:pt x="4" y="1369"/>
                      </a:lnTo>
                      <a:lnTo>
                        <a:pt x="2" y="1401"/>
                      </a:lnTo>
                      <a:lnTo>
                        <a:pt x="1" y="1431"/>
                      </a:lnTo>
                      <a:lnTo>
                        <a:pt x="1" y="1463"/>
                      </a:lnTo>
                      <a:lnTo>
                        <a:pt x="0" y="1494"/>
                      </a:lnTo>
                      <a:lnTo>
                        <a:pt x="0" y="1525"/>
                      </a:lnTo>
                      <a:lnTo>
                        <a:pt x="1" y="1556"/>
                      </a:lnTo>
                      <a:lnTo>
                        <a:pt x="2" y="1587"/>
                      </a:lnTo>
                      <a:lnTo>
                        <a:pt x="2" y="1618"/>
                      </a:lnTo>
                      <a:lnTo>
                        <a:pt x="4" y="1649"/>
                      </a:lnTo>
                      <a:lnTo>
                        <a:pt x="6" y="1680"/>
                      </a:lnTo>
                      <a:lnTo>
                        <a:pt x="8" y="1712"/>
                      </a:lnTo>
                      <a:lnTo>
                        <a:pt x="11" y="1742"/>
                      </a:lnTo>
                      <a:lnTo>
                        <a:pt x="14" y="1774"/>
                      </a:lnTo>
                      <a:lnTo>
                        <a:pt x="17" y="1805"/>
                      </a:lnTo>
                      <a:lnTo>
                        <a:pt x="21" y="1836"/>
                      </a:lnTo>
                      <a:lnTo>
                        <a:pt x="25" y="1867"/>
                      </a:lnTo>
                      <a:lnTo>
                        <a:pt x="29" y="1898"/>
                      </a:lnTo>
                      <a:lnTo>
                        <a:pt x="34" y="1929"/>
                      </a:lnTo>
                      <a:lnTo>
                        <a:pt x="39" y="1961"/>
                      </a:lnTo>
                      <a:lnTo>
                        <a:pt x="45" y="1991"/>
                      </a:lnTo>
                      <a:lnTo>
                        <a:pt x="51" y="2023"/>
                      </a:lnTo>
                      <a:lnTo>
                        <a:pt x="58" y="2054"/>
                      </a:lnTo>
                      <a:lnTo>
                        <a:pt x="63" y="2085"/>
                      </a:lnTo>
                      <a:lnTo>
                        <a:pt x="71" y="2116"/>
                      </a:lnTo>
                      <a:lnTo>
                        <a:pt x="79" y="2147"/>
                      </a:lnTo>
                      <a:lnTo>
                        <a:pt x="86" y="2178"/>
                      </a:lnTo>
                      <a:lnTo>
                        <a:pt x="94" y="2209"/>
                      </a:lnTo>
                      <a:lnTo>
                        <a:pt x="103" y="2240"/>
                      </a:lnTo>
                      <a:lnTo>
                        <a:pt x="112" y="2272"/>
                      </a:lnTo>
                      <a:lnTo>
                        <a:pt x="121" y="2302"/>
                      </a:lnTo>
                      <a:lnTo>
                        <a:pt x="131" y="2334"/>
                      </a:lnTo>
                      <a:lnTo>
                        <a:pt x="142" y="2365"/>
                      </a:lnTo>
                      <a:lnTo>
                        <a:pt x="153" y="2396"/>
                      </a:lnTo>
                      <a:lnTo>
                        <a:pt x="164" y="2427"/>
                      </a:lnTo>
                      <a:lnTo>
                        <a:pt x="175" y="2458"/>
                      </a:lnTo>
                      <a:lnTo>
                        <a:pt x="188" y="2489"/>
                      </a:lnTo>
                      <a:lnTo>
                        <a:pt x="200" y="2521"/>
                      </a:lnTo>
                      <a:lnTo>
                        <a:pt x="213" y="2551"/>
                      </a:lnTo>
                      <a:lnTo>
                        <a:pt x="226" y="2583"/>
                      </a:lnTo>
                      <a:lnTo>
                        <a:pt x="240" y="2614"/>
                      </a:lnTo>
                      <a:lnTo>
                        <a:pt x="255" y="2645"/>
                      </a:lnTo>
                      <a:lnTo>
                        <a:pt x="270" y="2676"/>
                      </a:lnTo>
                      <a:lnTo>
                        <a:pt x="285" y="2707"/>
                      </a:lnTo>
                      <a:lnTo>
                        <a:pt x="301" y="2738"/>
                      </a:lnTo>
                      <a:lnTo>
                        <a:pt x="317" y="2769"/>
                      </a:lnTo>
                      <a:lnTo>
                        <a:pt x="334" y="2800"/>
                      </a:lnTo>
                      <a:lnTo>
                        <a:pt x="352" y="2832"/>
                      </a:lnTo>
                      <a:lnTo>
                        <a:pt x="369" y="2862"/>
                      </a:lnTo>
                      <a:lnTo>
                        <a:pt x="388" y="2894"/>
                      </a:lnTo>
                      <a:lnTo>
                        <a:pt x="408" y="2925"/>
                      </a:lnTo>
                      <a:lnTo>
                        <a:pt x="427" y="2956"/>
                      </a:lnTo>
                      <a:lnTo>
                        <a:pt x="448" y="2987"/>
                      </a:lnTo>
                      <a:lnTo>
                        <a:pt x="464"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p:cNvSpPr>
                  <a:spLocks/>
                </p:cNvSpPr>
                <p:nvPr/>
              </p:nvSpPr>
              <p:spPr bwMode="auto">
                <a:xfrm>
                  <a:off x="5837237" y="855663"/>
                  <a:ext cx="52388" cy="4779963"/>
                </a:xfrm>
                <a:custGeom>
                  <a:avLst/>
                  <a:gdLst>
                    <a:gd name="T0" fmla="*/ 33 w 33"/>
                    <a:gd name="T1" fmla="*/ 0 h 3011"/>
                    <a:gd name="T2" fmla="*/ 33 w 33"/>
                    <a:gd name="T3" fmla="*/ 332 h 3011"/>
                    <a:gd name="T4" fmla="*/ 27 w 33"/>
                    <a:gd name="T5" fmla="*/ 446 h 3011"/>
                    <a:gd name="T6" fmla="*/ 22 w 33"/>
                    <a:gd name="T7" fmla="*/ 560 h 3011"/>
                    <a:gd name="T8" fmla="*/ 16 w 33"/>
                    <a:gd name="T9" fmla="*/ 673 h 3011"/>
                    <a:gd name="T10" fmla="*/ 12 w 33"/>
                    <a:gd name="T11" fmla="*/ 787 h 3011"/>
                    <a:gd name="T12" fmla="*/ 9 w 33"/>
                    <a:gd name="T13" fmla="*/ 901 h 3011"/>
                    <a:gd name="T14" fmla="*/ 6 w 33"/>
                    <a:gd name="T15" fmla="*/ 1015 h 3011"/>
                    <a:gd name="T16" fmla="*/ 3 w 33"/>
                    <a:gd name="T17" fmla="*/ 1129 h 3011"/>
                    <a:gd name="T18" fmla="*/ 2 w 33"/>
                    <a:gd name="T19" fmla="*/ 1242 h 3011"/>
                    <a:gd name="T20" fmla="*/ 1 w 33"/>
                    <a:gd name="T21" fmla="*/ 1357 h 3011"/>
                    <a:gd name="T22" fmla="*/ 0 w 33"/>
                    <a:gd name="T23" fmla="*/ 1470 h 3011"/>
                    <a:gd name="T24" fmla="*/ 0 w 33"/>
                    <a:gd name="T25" fmla="*/ 1584 h 3011"/>
                    <a:gd name="T26" fmla="*/ 1 w 33"/>
                    <a:gd name="T27" fmla="*/ 1698 h 3011"/>
                    <a:gd name="T28" fmla="*/ 2 w 33"/>
                    <a:gd name="T29" fmla="*/ 1812 h 3011"/>
                    <a:gd name="T30" fmla="*/ 4 w 33"/>
                    <a:gd name="T31" fmla="*/ 1926 h 3011"/>
                    <a:gd name="T32" fmla="*/ 7 w 33"/>
                    <a:gd name="T33" fmla="*/ 2039 h 3011"/>
                    <a:gd name="T34" fmla="*/ 10 w 33"/>
                    <a:gd name="T35" fmla="*/ 2153 h 3011"/>
                    <a:gd name="T36" fmla="*/ 13 w 33"/>
                    <a:gd name="T37" fmla="*/ 2268 h 3011"/>
                    <a:gd name="T38" fmla="*/ 18 w 33"/>
                    <a:gd name="T39" fmla="*/ 2381 h 3011"/>
                    <a:gd name="T40" fmla="*/ 23 w 33"/>
                    <a:gd name="T41" fmla="*/ 2495 h 3011"/>
                    <a:gd name="T42" fmla="*/ 29 w 33"/>
                    <a:gd name="T43" fmla="*/ 2608 h 3011"/>
                    <a:gd name="T44" fmla="*/ 33 w 33"/>
                    <a:gd name="T45" fmla="*/ 2680 h 3011"/>
                    <a:gd name="T46" fmla="*/ 33 w 33"/>
                    <a:gd name="T47" fmla="*/ 3011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3011">
                      <a:moveTo>
                        <a:pt x="33" y="0"/>
                      </a:moveTo>
                      <a:lnTo>
                        <a:pt x="33" y="332"/>
                      </a:lnTo>
                      <a:lnTo>
                        <a:pt x="27" y="446"/>
                      </a:lnTo>
                      <a:lnTo>
                        <a:pt x="22" y="560"/>
                      </a:lnTo>
                      <a:lnTo>
                        <a:pt x="16" y="673"/>
                      </a:lnTo>
                      <a:lnTo>
                        <a:pt x="12" y="787"/>
                      </a:lnTo>
                      <a:lnTo>
                        <a:pt x="9" y="901"/>
                      </a:lnTo>
                      <a:lnTo>
                        <a:pt x="6" y="1015"/>
                      </a:lnTo>
                      <a:lnTo>
                        <a:pt x="3" y="1129"/>
                      </a:lnTo>
                      <a:lnTo>
                        <a:pt x="2" y="1242"/>
                      </a:lnTo>
                      <a:lnTo>
                        <a:pt x="1" y="1357"/>
                      </a:lnTo>
                      <a:lnTo>
                        <a:pt x="0" y="1470"/>
                      </a:lnTo>
                      <a:lnTo>
                        <a:pt x="0" y="1584"/>
                      </a:lnTo>
                      <a:lnTo>
                        <a:pt x="1" y="1698"/>
                      </a:lnTo>
                      <a:lnTo>
                        <a:pt x="2" y="1812"/>
                      </a:lnTo>
                      <a:lnTo>
                        <a:pt x="4" y="1926"/>
                      </a:lnTo>
                      <a:lnTo>
                        <a:pt x="7" y="2039"/>
                      </a:lnTo>
                      <a:lnTo>
                        <a:pt x="10" y="2153"/>
                      </a:lnTo>
                      <a:lnTo>
                        <a:pt x="13" y="2268"/>
                      </a:lnTo>
                      <a:lnTo>
                        <a:pt x="18" y="2381"/>
                      </a:lnTo>
                      <a:lnTo>
                        <a:pt x="23" y="2495"/>
                      </a:lnTo>
                      <a:lnTo>
                        <a:pt x="29" y="2608"/>
                      </a:lnTo>
                      <a:lnTo>
                        <a:pt x="33" y="2680"/>
                      </a:lnTo>
                      <a:lnTo>
                        <a:pt x="33" y="3011"/>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5"/>
                <p:cNvSpPr>
                  <a:spLocks noChangeShapeType="1"/>
                </p:cNvSpPr>
                <p:nvPr/>
              </p:nvSpPr>
              <p:spPr bwMode="auto">
                <a:xfrm>
                  <a:off x="4870450" y="855663"/>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6"/>
                <p:cNvSpPr>
                  <a:spLocks noChangeShapeType="1"/>
                </p:cNvSpPr>
                <p:nvPr/>
              </p:nvSpPr>
              <p:spPr bwMode="auto">
                <a:xfrm>
                  <a:off x="4870450" y="5635625"/>
                  <a:ext cx="1019175"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7"/>
                <p:cNvSpPr>
                  <a:spLocks noChangeShapeType="1"/>
                </p:cNvSpPr>
                <p:nvPr/>
              </p:nvSpPr>
              <p:spPr bwMode="auto">
                <a:xfrm>
                  <a:off x="3159125" y="3246438"/>
                  <a:ext cx="2921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8"/>
                <p:cNvSpPr>
                  <a:spLocks noChangeShapeType="1"/>
                </p:cNvSpPr>
                <p:nvPr/>
              </p:nvSpPr>
              <p:spPr bwMode="auto">
                <a:xfrm>
                  <a:off x="4125912" y="3246438"/>
                  <a:ext cx="7938"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30"/>
              <p:cNvSpPr/>
              <p:nvPr/>
            </p:nvSpPr>
            <p:spPr>
              <a:xfrm>
                <a:off x="3274062" y="1066800"/>
                <a:ext cx="6974734" cy="1083175"/>
              </a:xfrm>
              <a:custGeom>
                <a:avLst/>
                <a:gdLst>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43154"/>
                  <a:gd name="connsiteX1" fmla="*/ 5302237 w 8503005"/>
                  <a:gd name="connsiteY1" fmla="*/ 520780 h 843154"/>
                  <a:gd name="connsiteX2" fmla="*/ 7957888 w 8503005"/>
                  <a:gd name="connsiteY2" fmla="*/ 579146 h 843154"/>
                  <a:gd name="connsiteX3" fmla="*/ 7957888 w 8503005"/>
                  <a:gd name="connsiteY3" fmla="*/ 579146 h 843154"/>
                  <a:gd name="connsiteX4" fmla="*/ 7948160 w 8503005"/>
                  <a:gd name="connsiteY4" fmla="*/ 73308 h 843154"/>
                  <a:gd name="connsiteX5" fmla="*/ 496773 w 8503005"/>
                  <a:gd name="connsiteY5" fmla="*/ 14942 h 843154"/>
                  <a:gd name="connsiteX6" fmla="*/ 730237 w 8503005"/>
                  <a:gd name="connsiteY6" fmla="*/ 190040 h 843154"/>
                  <a:gd name="connsiteX7" fmla="*/ 185488 w 8503005"/>
                  <a:gd name="connsiteY7" fmla="*/ 238678 h 843154"/>
                  <a:gd name="connsiteX8" fmla="*/ 895607 w 8503005"/>
                  <a:gd name="connsiteY8" fmla="*/ 316499 h 843154"/>
                  <a:gd name="connsiteX9" fmla="*/ 107666 w 8503005"/>
                  <a:gd name="connsiteY9" fmla="*/ 442959 h 843154"/>
                  <a:gd name="connsiteX10" fmla="*/ 3745811 w 8503005"/>
                  <a:gd name="connsiteY10" fmla="*/ 472142 h 843154"/>
                  <a:gd name="connsiteX11" fmla="*/ 3745811 w 8503005"/>
                  <a:gd name="connsiteY11" fmla="*/ 802882 h 843154"/>
                  <a:gd name="connsiteX12" fmla="*/ 5302237 w 8503005"/>
                  <a:gd name="connsiteY12" fmla="*/ 802882 h 843154"/>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3005"/>
                  <a:gd name="connsiteY0" fmla="*/ 802882 h 829186"/>
                  <a:gd name="connsiteX1" fmla="*/ 5302237 w 8503005"/>
                  <a:gd name="connsiteY1" fmla="*/ 520780 h 829186"/>
                  <a:gd name="connsiteX2" fmla="*/ 7957888 w 8503005"/>
                  <a:gd name="connsiteY2" fmla="*/ 579146 h 829186"/>
                  <a:gd name="connsiteX3" fmla="*/ 7957888 w 8503005"/>
                  <a:gd name="connsiteY3" fmla="*/ 579146 h 829186"/>
                  <a:gd name="connsiteX4" fmla="*/ 7948160 w 8503005"/>
                  <a:gd name="connsiteY4" fmla="*/ 73308 h 829186"/>
                  <a:gd name="connsiteX5" fmla="*/ 496773 w 8503005"/>
                  <a:gd name="connsiteY5" fmla="*/ 14942 h 829186"/>
                  <a:gd name="connsiteX6" fmla="*/ 730237 w 8503005"/>
                  <a:gd name="connsiteY6" fmla="*/ 190040 h 829186"/>
                  <a:gd name="connsiteX7" fmla="*/ 185488 w 8503005"/>
                  <a:gd name="connsiteY7" fmla="*/ 238678 h 829186"/>
                  <a:gd name="connsiteX8" fmla="*/ 895607 w 8503005"/>
                  <a:gd name="connsiteY8" fmla="*/ 316499 h 829186"/>
                  <a:gd name="connsiteX9" fmla="*/ 107666 w 8503005"/>
                  <a:gd name="connsiteY9" fmla="*/ 442959 h 829186"/>
                  <a:gd name="connsiteX10" fmla="*/ 3745811 w 8503005"/>
                  <a:gd name="connsiteY10" fmla="*/ 472142 h 829186"/>
                  <a:gd name="connsiteX11" fmla="*/ 3745811 w 8503005"/>
                  <a:gd name="connsiteY11" fmla="*/ 802882 h 829186"/>
                  <a:gd name="connsiteX12" fmla="*/ 5302237 w 8503005"/>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2280"/>
                  <a:gd name="connsiteY0" fmla="*/ 802882 h 829186"/>
                  <a:gd name="connsiteX1" fmla="*/ 5302237 w 8502280"/>
                  <a:gd name="connsiteY1" fmla="*/ 520780 h 829186"/>
                  <a:gd name="connsiteX2" fmla="*/ 7957888 w 8502280"/>
                  <a:gd name="connsiteY2" fmla="*/ 579146 h 829186"/>
                  <a:gd name="connsiteX3" fmla="*/ 7957888 w 8502280"/>
                  <a:gd name="connsiteY3" fmla="*/ 579146 h 829186"/>
                  <a:gd name="connsiteX4" fmla="*/ 7948160 w 8502280"/>
                  <a:gd name="connsiteY4" fmla="*/ 73308 h 829186"/>
                  <a:gd name="connsiteX5" fmla="*/ 496773 w 8502280"/>
                  <a:gd name="connsiteY5" fmla="*/ 14942 h 829186"/>
                  <a:gd name="connsiteX6" fmla="*/ 730237 w 8502280"/>
                  <a:gd name="connsiteY6" fmla="*/ 190040 h 829186"/>
                  <a:gd name="connsiteX7" fmla="*/ 185488 w 8502280"/>
                  <a:gd name="connsiteY7" fmla="*/ 238678 h 829186"/>
                  <a:gd name="connsiteX8" fmla="*/ 895607 w 8502280"/>
                  <a:gd name="connsiteY8" fmla="*/ 316499 h 829186"/>
                  <a:gd name="connsiteX9" fmla="*/ 107666 w 8502280"/>
                  <a:gd name="connsiteY9" fmla="*/ 442959 h 829186"/>
                  <a:gd name="connsiteX10" fmla="*/ 3745811 w 8502280"/>
                  <a:gd name="connsiteY10" fmla="*/ 472142 h 829186"/>
                  <a:gd name="connsiteX11" fmla="*/ 3745811 w 8502280"/>
                  <a:gd name="connsiteY11" fmla="*/ 802882 h 829186"/>
                  <a:gd name="connsiteX12" fmla="*/ 5302237 w 8502280"/>
                  <a:gd name="connsiteY12" fmla="*/ 802882 h 829186"/>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30129"/>
                  <a:gd name="connsiteX1" fmla="*/ 5302237 w 8505548"/>
                  <a:gd name="connsiteY1" fmla="*/ 521723 h 830129"/>
                  <a:gd name="connsiteX2" fmla="*/ 7957888 w 8505548"/>
                  <a:gd name="connsiteY2" fmla="*/ 580089 h 830129"/>
                  <a:gd name="connsiteX3" fmla="*/ 7967615 w 8505548"/>
                  <a:gd name="connsiteY3" fmla="*/ 599544 h 830129"/>
                  <a:gd name="connsiteX4" fmla="*/ 7948160 w 8505548"/>
                  <a:gd name="connsiteY4" fmla="*/ 74251 h 830129"/>
                  <a:gd name="connsiteX5" fmla="*/ 496773 w 8505548"/>
                  <a:gd name="connsiteY5" fmla="*/ 15885 h 830129"/>
                  <a:gd name="connsiteX6" fmla="*/ 730237 w 8505548"/>
                  <a:gd name="connsiteY6" fmla="*/ 190983 h 830129"/>
                  <a:gd name="connsiteX7" fmla="*/ 185488 w 8505548"/>
                  <a:gd name="connsiteY7" fmla="*/ 239621 h 830129"/>
                  <a:gd name="connsiteX8" fmla="*/ 895607 w 8505548"/>
                  <a:gd name="connsiteY8" fmla="*/ 317442 h 830129"/>
                  <a:gd name="connsiteX9" fmla="*/ 107666 w 8505548"/>
                  <a:gd name="connsiteY9" fmla="*/ 443902 h 830129"/>
                  <a:gd name="connsiteX10" fmla="*/ 3745811 w 8505548"/>
                  <a:gd name="connsiteY10" fmla="*/ 473085 h 830129"/>
                  <a:gd name="connsiteX11" fmla="*/ 3745811 w 8505548"/>
                  <a:gd name="connsiteY11" fmla="*/ 803825 h 830129"/>
                  <a:gd name="connsiteX12" fmla="*/ 5302237 w 8505548"/>
                  <a:gd name="connsiteY12" fmla="*/ 803825 h 830129"/>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302237 w 8505548"/>
                  <a:gd name="connsiteY0" fmla="*/ 803825 h 803825"/>
                  <a:gd name="connsiteX1" fmla="*/ 5302237 w 8505548"/>
                  <a:gd name="connsiteY1" fmla="*/ 521723 h 803825"/>
                  <a:gd name="connsiteX2" fmla="*/ 7957888 w 8505548"/>
                  <a:gd name="connsiteY2" fmla="*/ 580089 h 803825"/>
                  <a:gd name="connsiteX3" fmla="*/ 7967615 w 8505548"/>
                  <a:gd name="connsiteY3" fmla="*/ 599544 h 803825"/>
                  <a:gd name="connsiteX4" fmla="*/ 7948160 w 8505548"/>
                  <a:gd name="connsiteY4" fmla="*/ 74251 h 803825"/>
                  <a:gd name="connsiteX5" fmla="*/ 496773 w 8505548"/>
                  <a:gd name="connsiteY5" fmla="*/ 15885 h 803825"/>
                  <a:gd name="connsiteX6" fmla="*/ 730237 w 8505548"/>
                  <a:gd name="connsiteY6" fmla="*/ 190983 h 803825"/>
                  <a:gd name="connsiteX7" fmla="*/ 185488 w 8505548"/>
                  <a:gd name="connsiteY7" fmla="*/ 239621 h 803825"/>
                  <a:gd name="connsiteX8" fmla="*/ 895607 w 8505548"/>
                  <a:gd name="connsiteY8" fmla="*/ 317442 h 803825"/>
                  <a:gd name="connsiteX9" fmla="*/ 107666 w 8505548"/>
                  <a:gd name="connsiteY9" fmla="*/ 443902 h 803825"/>
                  <a:gd name="connsiteX10" fmla="*/ 3745811 w 8505548"/>
                  <a:gd name="connsiteY10" fmla="*/ 473085 h 803825"/>
                  <a:gd name="connsiteX11" fmla="*/ 3745811 w 8505548"/>
                  <a:gd name="connsiteY11" fmla="*/ 803825 h 803825"/>
                  <a:gd name="connsiteX12" fmla="*/ 5302237 w 8505548"/>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76249 w 8479560"/>
                  <a:gd name="connsiteY0" fmla="*/ 803825 h 803825"/>
                  <a:gd name="connsiteX1" fmla="*/ 5276249 w 8479560"/>
                  <a:gd name="connsiteY1" fmla="*/ 521723 h 803825"/>
                  <a:gd name="connsiteX2" fmla="*/ 7931900 w 8479560"/>
                  <a:gd name="connsiteY2" fmla="*/ 580089 h 803825"/>
                  <a:gd name="connsiteX3" fmla="*/ 7941627 w 8479560"/>
                  <a:gd name="connsiteY3" fmla="*/ 599544 h 803825"/>
                  <a:gd name="connsiteX4" fmla="*/ 7922172 w 8479560"/>
                  <a:gd name="connsiteY4" fmla="*/ 74251 h 803825"/>
                  <a:gd name="connsiteX5" fmla="*/ 470785 w 8479560"/>
                  <a:gd name="connsiteY5" fmla="*/ 15885 h 803825"/>
                  <a:gd name="connsiteX6" fmla="*/ 704249 w 8479560"/>
                  <a:gd name="connsiteY6" fmla="*/ 190983 h 803825"/>
                  <a:gd name="connsiteX7" fmla="*/ 159500 w 8479560"/>
                  <a:gd name="connsiteY7" fmla="*/ 239621 h 803825"/>
                  <a:gd name="connsiteX8" fmla="*/ 869619 w 8479560"/>
                  <a:gd name="connsiteY8" fmla="*/ 317442 h 803825"/>
                  <a:gd name="connsiteX9" fmla="*/ 81678 w 8479560"/>
                  <a:gd name="connsiteY9" fmla="*/ 443902 h 803825"/>
                  <a:gd name="connsiteX10" fmla="*/ 3719823 w 8479560"/>
                  <a:gd name="connsiteY10" fmla="*/ 473085 h 803825"/>
                  <a:gd name="connsiteX11" fmla="*/ 3719823 w 8479560"/>
                  <a:gd name="connsiteY11" fmla="*/ 803825 h 803825"/>
                  <a:gd name="connsiteX12" fmla="*/ 5276249 w 8479560"/>
                  <a:gd name="connsiteY12" fmla="*/ 803825 h 803825"/>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265660 w 8468971"/>
                  <a:gd name="connsiteY0" fmla="*/ 801747 h 801747"/>
                  <a:gd name="connsiteX1" fmla="*/ 5265660 w 8468971"/>
                  <a:gd name="connsiteY1" fmla="*/ 519645 h 801747"/>
                  <a:gd name="connsiteX2" fmla="*/ 7921311 w 8468971"/>
                  <a:gd name="connsiteY2" fmla="*/ 578011 h 801747"/>
                  <a:gd name="connsiteX3" fmla="*/ 7931038 w 8468971"/>
                  <a:gd name="connsiteY3" fmla="*/ 597466 h 801747"/>
                  <a:gd name="connsiteX4" fmla="*/ 7911583 w 8468971"/>
                  <a:gd name="connsiteY4" fmla="*/ 72173 h 801747"/>
                  <a:gd name="connsiteX5" fmla="*/ 460196 w 8468971"/>
                  <a:gd name="connsiteY5" fmla="*/ 13807 h 801747"/>
                  <a:gd name="connsiteX6" fmla="*/ 732571 w 8468971"/>
                  <a:gd name="connsiteY6" fmla="*/ 159722 h 801747"/>
                  <a:gd name="connsiteX7" fmla="*/ 148911 w 8468971"/>
                  <a:gd name="connsiteY7" fmla="*/ 237543 h 801747"/>
                  <a:gd name="connsiteX8" fmla="*/ 859030 w 8468971"/>
                  <a:gd name="connsiteY8" fmla="*/ 315364 h 801747"/>
                  <a:gd name="connsiteX9" fmla="*/ 71089 w 8468971"/>
                  <a:gd name="connsiteY9" fmla="*/ 441824 h 801747"/>
                  <a:gd name="connsiteX10" fmla="*/ 3709234 w 8468971"/>
                  <a:gd name="connsiteY10" fmla="*/ 471007 h 801747"/>
                  <a:gd name="connsiteX11" fmla="*/ 3709234 w 8468971"/>
                  <a:gd name="connsiteY11" fmla="*/ 801747 h 801747"/>
                  <a:gd name="connsiteX12" fmla="*/ 5265660 w 8468971"/>
                  <a:gd name="connsiteY12" fmla="*/ 801747 h 801747"/>
                  <a:gd name="connsiteX0" fmla="*/ 5379589 w 8582900"/>
                  <a:gd name="connsiteY0" fmla="*/ 801747 h 801747"/>
                  <a:gd name="connsiteX1" fmla="*/ 5379589 w 8582900"/>
                  <a:gd name="connsiteY1" fmla="*/ 519645 h 801747"/>
                  <a:gd name="connsiteX2" fmla="*/ 8035240 w 8582900"/>
                  <a:gd name="connsiteY2" fmla="*/ 578011 h 801747"/>
                  <a:gd name="connsiteX3" fmla="*/ 8044967 w 8582900"/>
                  <a:gd name="connsiteY3" fmla="*/ 597466 h 801747"/>
                  <a:gd name="connsiteX4" fmla="*/ 8025512 w 8582900"/>
                  <a:gd name="connsiteY4" fmla="*/ 72173 h 801747"/>
                  <a:gd name="connsiteX5" fmla="*/ 574125 w 8582900"/>
                  <a:gd name="connsiteY5" fmla="*/ 13807 h 801747"/>
                  <a:gd name="connsiteX6" fmla="*/ 846500 w 8582900"/>
                  <a:gd name="connsiteY6" fmla="*/ 159722 h 801747"/>
                  <a:gd name="connsiteX7" fmla="*/ 262840 w 8582900"/>
                  <a:gd name="connsiteY7" fmla="*/ 237543 h 801747"/>
                  <a:gd name="connsiteX8" fmla="*/ 972959 w 8582900"/>
                  <a:gd name="connsiteY8" fmla="*/ 315364 h 801747"/>
                  <a:gd name="connsiteX9" fmla="*/ 185018 w 8582900"/>
                  <a:gd name="connsiteY9" fmla="*/ 441824 h 801747"/>
                  <a:gd name="connsiteX10" fmla="*/ 3823163 w 8582900"/>
                  <a:gd name="connsiteY10" fmla="*/ 471007 h 801747"/>
                  <a:gd name="connsiteX11" fmla="*/ 3823163 w 8582900"/>
                  <a:gd name="connsiteY11" fmla="*/ 801747 h 801747"/>
                  <a:gd name="connsiteX12" fmla="*/ 5379589 w 8582900"/>
                  <a:gd name="connsiteY12" fmla="*/ 801747 h 801747"/>
                  <a:gd name="connsiteX0" fmla="*/ 5345892 w 8549203"/>
                  <a:gd name="connsiteY0" fmla="*/ 801747 h 801747"/>
                  <a:gd name="connsiteX1" fmla="*/ 5345892 w 8549203"/>
                  <a:gd name="connsiteY1" fmla="*/ 519645 h 801747"/>
                  <a:gd name="connsiteX2" fmla="*/ 8001543 w 8549203"/>
                  <a:gd name="connsiteY2" fmla="*/ 578011 h 801747"/>
                  <a:gd name="connsiteX3" fmla="*/ 8011270 w 8549203"/>
                  <a:gd name="connsiteY3" fmla="*/ 597466 h 801747"/>
                  <a:gd name="connsiteX4" fmla="*/ 7991815 w 8549203"/>
                  <a:gd name="connsiteY4" fmla="*/ 72173 h 801747"/>
                  <a:gd name="connsiteX5" fmla="*/ 540428 w 8549203"/>
                  <a:gd name="connsiteY5" fmla="*/ 13807 h 801747"/>
                  <a:gd name="connsiteX6" fmla="*/ 812803 w 8549203"/>
                  <a:gd name="connsiteY6" fmla="*/ 159722 h 801747"/>
                  <a:gd name="connsiteX7" fmla="*/ 229143 w 8549203"/>
                  <a:gd name="connsiteY7" fmla="*/ 237543 h 801747"/>
                  <a:gd name="connsiteX8" fmla="*/ 939262 w 8549203"/>
                  <a:gd name="connsiteY8" fmla="*/ 315364 h 801747"/>
                  <a:gd name="connsiteX9" fmla="*/ 151321 w 8549203"/>
                  <a:gd name="connsiteY9" fmla="*/ 441824 h 801747"/>
                  <a:gd name="connsiteX10" fmla="*/ 3789466 w 8549203"/>
                  <a:gd name="connsiteY10" fmla="*/ 471007 h 801747"/>
                  <a:gd name="connsiteX11" fmla="*/ 3789466 w 8549203"/>
                  <a:gd name="connsiteY11" fmla="*/ 801747 h 801747"/>
                  <a:gd name="connsiteX12" fmla="*/ 5345892 w 854920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665390 w 8898963"/>
                  <a:gd name="connsiteY0" fmla="*/ 801747 h 801747"/>
                  <a:gd name="connsiteX1" fmla="*/ 5665390 w 8898963"/>
                  <a:gd name="connsiteY1" fmla="*/ 519645 h 801747"/>
                  <a:gd name="connsiteX2" fmla="*/ 8321041 w 8898963"/>
                  <a:gd name="connsiteY2" fmla="*/ 578011 h 801747"/>
                  <a:gd name="connsiteX3" fmla="*/ 8330768 w 8898963"/>
                  <a:gd name="connsiteY3" fmla="*/ 597466 h 801747"/>
                  <a:gd name="connsiteX4" fmla="*/ 8311313 w 8898963"/>
                  <a:gd name="connsiteY4" fmla="*/ 72173 h 801747"/>
                  <a:gd name="connsiteX5" fmla="*/ 451364 w 8898963"/>
                  <a:gd name="connsiteY5" fmla="*/ 13807 h 801747"/>
                  <a:gd name="connsiteX6" fmla="*/ 1132301 w 8898963"/>
                  <a:gd name="connsiteY6" fmla="*/ 159722 h 801747"/>
                  <a:gd name="connsiteX7" fmla="*/ 548641 w 8898963"/>
                  <a:gd name="connsiteY7" fmla="*/ 237543 h 801747"/>
                  <a:gd name="connsiteX8" fmla="*/ 1258760 w 8898963"/>
                  <a:gd name="connsiteY8" fmla="*/ 315364 h 801747"/>
                  <a:gd name="connsiteX9" fmla="*/ 470819 w 8898963"/>
                  <a:gd name="connsiteY9" fmla="*/ 441824 h 801747"/>
                  <a:gd name="connsiteX10" fmla="*/ 4108964 w 8898963"/>
                  <a:gd name="connsiteY10" fmla="*/ 471007 h 801747"/>
                  <a:gd name="connsiteX11" fmla="*/ 4108964 w 8898963"/>
                  <a:gd name="connsiteY11" fmla="*/ 801747 h 801747"/>
                  <a:gd name="connsiteX12" fmla="*/ 5665390 w 8898963"/>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447599"/>
                  <a:gd name="connsiteY0" fmla="*/ 801747 h 801747"/>
                  <a:gd name="connsiteX1" fmla="*/ 5214026 w 8447599"/>
                  <a:gd name="connsiteY1" fmla="*/ 519645 h 801747"/>
                  <a:gd name="connsiteX2" fmla="*/ 7869677 w 8447599"/>
                  <a:gd name="connsiteY2" fmla="*/ 578011 h 801747"/>
                  <a:gd name="connsiteX3" fmla="*/ 7879404 w 8447599"/>
                  <a:gd name="connsiteY3" fmla="*/ 597466 h 801747"/>
                  <a:gd name="connsiteX4" fmla="*/ 7859949 w 8447599"/>
                  <a:gd name="connsiteY4" fmla="*/ 72173 h 801747"/>
                  <a:gd name="connsiteX5" fmla="*/ 0 w 8447599"/>
                  <a:gd name="connsiteY5" fmla="*/ 13807 h 801747"/>
                  <a:gd name="connsiteX6" fmla="*/ 680937 w 8447599"/>
                  <a:gd name="connsiteY6" fmla="*/ 159722 h 801747"/>
                  <a:gd name="connsiteX7" fmla="*/ 97277 w 8447599"/>
                  <a:gd name="connsiteY7" fmla="*/ 237543 h 801747"/>
                  <a:gd name="connsiteX8" fmla="*/ 807396 w 8447599"/>
                  <a:gd name="connsiteY8" fmla="*/ 315364 h 801747"/>
                  <a:gd name="connsiteX9" fmla="*/ 19455 w 8447599"/>
                  <a:gd name="connsiteY9" fmla="*/ 441824 h 801747"/>
                  <a:gd name="connsiteX10" fmla="*/ 3657600 w 8447599"/>
                  <a:gd name="connsiteY10" fmla="*/ 471007 h 801747"/>
                  <a:gd name="connsiteX11" fmla="*/ 3657600 w 8447599"/>
                  <a:gd name="connsiteY11" fmla="*/ 801747 h 801747"/>
                  <a:gd name="connsiteX12" fmla="*/ 5214026 w 8447599"/>
                  <a:gd name="connsiteY12" fmla="*/ 801747 h 801747"/>
                  <a:gd name="connsiteX0" fmla="*/ 5214026 w 8068931"/>
                  <a:gd name="connsiteY0" fmla="*/ 801747 h 801747"/>
                  <a:gd name="connsiteX1" fmla="*/ 5214026 w 8068931"/>
                  <a:gd name="connsiteY1" fmla="*/ 519645 h 801747"/>
                  <a:gd name="connsiteX2" fmla="*/ 7869677 w 8068931"/>
                  <a:gd name="connsiteY2" fmla="*/ 578011 h 801747"/>
                  <a:gd name="connsiteX3" fmla="*/ 7879404 w 8068931"/>
                  <a:gd name="connsiteY3" fmla="*/ 597466 h 801747"/>
                  <a:gd name="connsiteX4" fmla="*/ 7859949 w 8068931"/>
                  <a:gd name="connsiteY4" fmla="*/ 72173 h 801747"/>
                  <a:gd name="connsiteX5" fmla="*/ 0 w 8068931"/>
                  <a:gd name="connsiteY5" fmla="*/ 13807 h 801747"/>
                  <a:gd name="connsiteX6" fmla="*/ 680937 w 8068931"/>
                  <a:gd name="connsiteY6" fmla="*/ 159722 h 801747"/>
                  <a:gd name="connsiteX7" fmla="*/ 97277 w 8068931"/>
                  <a:gd name="connsiteY7" fmla="*/ 237543 h 801747"/>
                  <a:gd name="connsiteX8" fmla="*/ 807396 w 8068931"/>
                  <a:gd name="connsiteY8" fmla="*/ 315364 h 801747"/>
                  <a:gd name="connsiteX9" fmla="*/ 19455 w 8068931"/>
                  <a:gd name="connsiteY9" fmla="*/ 441824 h 801747"/>
                  <a:gd name="connsiteX10" fmla="*/ 3657600 w 8068931"/>
                  <a:gd name="connsiteY10" fmla="*/ 471007 h 801747"/>
                  <a:gd name="connsiteX11" fmla="*/ 3657600 w 8068931"/>
                  <a:gd name="connsiteY11" fmla="*/ 801747 h 801747"/>
                  <a:gd name="connsiteX12" fmla="*/ 5214026 w 8068931"/>
                  <a:gd name="connsiteY12" fmla="*/ 801747 h 801747"/>
                  <a:gd name="connsiteX0" fmla="*/ 5214026 w 8068931"/>
                  <a:gd name="connsiteY0" fmla="*/ 787940 h 787940"/>
                  <a:gd name="connsiteX1" fmla="*/ 5214026 w 8068931"/>
                  <a:gd name="connsiteY1" fmla="*/ 505838 h 787940"/>
                  <a:gd name="connsiteX2" fmla="*/ 7869677 w 8068931"/>
                  <a:gd name="connsiteY2" fmla="*/ 564204 h 787940"/>
                  <a:gd name="connsiteX3" fmla="*/ 7879404 w 8068931"/>
                  <a:gd name="connsiteY3" fmla="*/ 583659 h 787940"/>
                  <a:gd name="connsiteX4" fmla="*/ 7859949 w 8068931"/>
                  <a:gd name="connsiteY4" fmla="*/ 58366 h 787940"/>
                  <a:gd name="connsiteX5" fmla="*/ 0 w 8068931"/>
                  <a:gd name="connsiteY5" fmla="*/ 0 h 787940"/>
                  <a:gd name="connsiteX6" fmla="*/ 680937 w 8068931"/>
                  <a:gd name="connsiteY6" fmla="*/ 145915 h 787940"/>
                  <a:gd name="connsiteX7" fmla="*/ 97277 w 8068931"/>
                  <a:gd name="connsiteY7" fmla="*/ 223736 h 787940"/>
                  <a:gd name="connsiteX8" fmla="*/ 807396 w 8068931"/>
                  <a:gd name="connsiteY8" fmla="*/ 301557 h 787940"/>
                  <a:gd name="connsiteX9" fmla="*/ 19455 w 8068931"/>
                  <a:gd name="connsiteY9" fmla="*/ 428017 h 787940"/>
                  <a:gd name="connsiteX10" fmla="*/ 3657600 w 8068931"/>
                  <a:gd name="connsiteY10" fmla="*/ 457200 h 787940"/>
                  <a:gd name="connsiteX11" fmla="*/ 3657600 w 8068931"/>
                  <a:gd name="connsiteY11" fmla="*/ 787940 h 787940"/>
                  <a:gd name="connsiteX12" fmla="*/ 5214026 w 8068931"/>
                  <a:gd name="connsiteY12" fmla="*/ 787940 h 787940"/>
                  <a:gd name="connsiteX0" fmla="*/ 5214026 w 8355853"/>
                  <a:gd name="connsiteY0" fmla="*/ 787940 h 787940"/>
                  <a:gd name="connsiteX1" fmla="*/ 5214026 w 8355853"/>
                  <a:gd name="connsiteY1" fmla="*/ 505838 h 787940"/>
                  <a:gd name="connsiteX2" fmla="*/ 7869677 w 8355853"/>
                  <a:gd name="connsiteY2" fmla="*/ 564204 h 787940"/>
                  <a:gd name="connsiteX3" fmla="*/ 7879404 w 8355853"/>
                  <a:gd name="connsiteY3" fmla="*/ 583659 h 787940"/>
                  <a:gd name="connsiteX4" fmla="*/ 7577847 w 8355853"/>
                  <a:gd name="connsiteY4" fmla="*/ 282102 h 787940"/>
                  <a:gd name="connsiteX5" fmla="*/ 7859949 w 8355853"/>
                  <a:gd name="connsiteY5" fmla="*/ 58366 h 787940"/>
                  <a:gd name="connsiteX6" fmla="*/ 0 w 8355853"/>
                  <a:gd name="connsiteY6" fmla="*/ 0 h 787940"/>
                  <a:gd name="connsiteX7" fmla="*/ 680937 w 8355853"/>
                  <a:gd name="connsiteY7" fmla="*/ 145915 h 787940"/>
                  <a:gd name="connsiteX8" fmla="*/ 97277 w 8355853"/>
                  <a:gd name="connsiteY8" fmla="*/ 223736 h 787940"/>
                  <a:gd name="connsiteX9" fmla="*/ 807396 w 8355853"/>
                  <a:gd name="connsiteY9" fmla="*/ 301557 h 787940"/>
                  <a:gd name="connsiteX10" fmla="*/ 19455 w 8355853"/>
                  <a:gd name="connsiteY10" fmla="*/ 428017 h 787940"/>
                  <a:gd name="connsiteX11" fmla="*/ 3657600 w 8355853"/>
                  <a:gd name="connsiteY11" fmla="*/ 457200 h 787940"/>
                  <a:gd name="connsiteX12" fmla="*/ 3657600 w 8355853"/>
                  <a:gd name="connsiteY12" fmla="*/ 787940 h 787940"/>
                  <a:gd name="connsiteX13" fmla="*/ 5214026 w 8355853"/>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314152"/>
                  <a:gd name="connsiteY0" fmla="*/ 787940 h 787940"/>
                  <a:gd name="connsiteX1" fmla="*/ 5214026 w 8314152"/>
                  <a:gd name="connsiteY1" fmla="*/ 505838 h 787940"/>
                  <a:gd name="connsiteX2" fmla="*/ 7869677 w 8314152"/>
                  <a:gd name="connsiteY2" fmla="*/ 564204 h 787940"/>
                  <a:gd name="connsiteX3" fmla="*/ 7879404 w 8314152"/>
                  <a:gd name="connsiteY3" fmla="*/ 583659 h 787940"/>
                  <a:gd name="connsiteX4" fmla="*/ 7354110 w 8314152"/>
                  <a:gd name="connsiteY4" fmla="*/ 262647 h 787940"/>
                  <a:gd name="connsiteX5" fmla="*/ 7859949 w 8314152"/>
                  <a:gd name="connsiteY5" fmla="*/ 58366 h 787940"/>
                  <a:gd name="connsiteX6" fmla="*/ 0 w 8314152"/>
                  <a:gd name="connsiteY6" fmla="*/ 0 h 787940"/>
                  <a:gd name="connsiteX7" fmla="*/ 680937 w 8314152"/>
                  <a:gd name="connsiteY7" fmla="*/ 145915 h 787940"/>
                  <a:gd name="connsiteX8" fmla="*/ 97277 w 8314152"/>
                  <a:gd name="connsiteY8" fmla="*/ 223736 h 787940"/>
                  <a:gd name="connsiteX9" fmla="*/ 807396 w 8314152"/>
                  <a:gd name="connsiteY9" fmla="*/ 301557 h 787940"/>
                  <a:gd name="connsiteX10" fmla="*/ 19455 w 8314152"/>
                  <a:gd name="connsiteY10" fmla="*/ 428017 h 787940"/>
                  <a:gd name="connsiteX11" fmla="*/ 3657600 w 8314152"/>
                  <a:gd name="connsiteY11" fmla="*/ 457200 h 787940"/>
                  <a:gd name="connsiteX12" fmla="*/ 3657600 w 8314152"/>
                  <a:gd name="connsiteY12" fmla="*/ 787940 h 787940"/>
                  <a:gd name="connsiteX13" fmla="*/ 5214026 w 8314152"/>
                  <a:gd name="connsiteY13" fmla="*/ 787940 h 787940"/>
                  <a:gd name="connsiteX0" fmla="*/ 5214026 w 8413498"/>
                  <a:gd name="connsiteY0" fmla="*/ 787940 h 787940"/>
                  <a:gd name="connsiteX1" fmla="*/ 5214026 w 8413498"/>
                  <a:gd name="connsiteY1" fmla="*/ 505838 h 787940"/>
                  <a:gd name="connsiteX2" fmla="*/ 7869677 w 8413498"/>
                  <a:gd name="connsiteY2" fmla="*/ 564204 h 787940"/>
                  <a:gd name="connsiteX3" fmla="*/ 7879404 w 8413498"/>
                  <a:gd name="connsiteY3" fmla="*/ 583659 h 787940"/>
                  <a:gd name="connsiteX4" fmla="*/ 7354110 w 8413498"/>
                  <a:gd name="connsiteY4" fmla="*/ 262647 h 787940"/>
                  <a:gd name="connsiteX5" fmla="*/ 7859949 w 8413498"/>
                  <a:gd name="connsiteY5" fmla="*/ 58366 h 787940"/>
                  <a:gd name="connsiteX6" fmla="*/ 0 w 8413498"/>
                  <a:gd name="connsiteY6" fmla="*/ 0 h 787940"/>
                  <a:gd name="connsiteX7" fmla="*/ 680937 w 8413498"/>
                  <a:gd name="connsiteY7" fmla="*/ 145915 h 787940"/>
                  <a:gd name="connsiteX8" fmla="*/ 97277 w 8413498"/>
                  <a:gd name="connsiteY8" fmla="*/ 223736 h 787940"/>
                  <a:gd name="connsiteX9" fmla="*/ 807396 w 8413498"/>
                  <a:gd name="connsiteY9" fmla="*/ 301557 h 787940"/>
                  <a:gd name="connsiteX10" fmla="*/ 19455 w 8413498"/>
                  <a:gd name="connsiteY10" fmla="*/ 428017 h 787940"/>
                  <a:gd name="connsiteX11" fmla="*/ 3657600 w 8413498"/>
                  <a:gd name="connsiteY11" fmla="*/ 457200 h 787940"/>
                  <a:gd name="connsiteX12" fmla="*/ 3657600 w 8413498"/>
                  <a:gd name="connsiteY12" fmla="*/ 787940 h 787940"/>
                  <a:gd name="connsiteX13" fmla="*/ 5214026 w 8413498"/>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241542"/>
                  <a:gd name="connsiteY0" fmla="*/ 787940 h 787940"/>
                  <a:gd name="connsiteX1" fmla="*/ 5214026 w 8241542"/>
                  <a:gd name="connsiteY1" fmla="*/ 505838 h 787940"/>
                  <a:gd name="connsiteX2" fmla="*/ 7869677 w 8241542"/>
                  <a:gd name="connsiteY2" fmla="*/ 564204 h 787940"/>
                  <a:gd name="connsiteX3" fmla="*/ 7879404 w 8241542"/>
                  <a:gd name="connsiteY3" fmla="*/ 583659 h 787940"/>
                  <a:gd name="connsiteX4" fmla="*/ 7354110 w 8241542"/>
                  <a:gd name="connsiteY4" fmla="*/ 262647 h 787940"/>
                  <a:gd name="connsiteX5" fmla="*/ 7859949 w 8241542"/>
                  <a:gd name="connsiteY5" fmla="*/ 58366 h 787940"/>
                  <a:gd name="connsiteX6" fmla="*/ 0 w 8241542"/>
                  <a:gd name="connsiteY6" fmla="*/ 0 h 787940"/>
                  <a:gd name="connsiteX7" fmla="*/ 680937 w 8241542"/>
                  <a:gd name="connsiteY7" fmla="*/ 145915 h 787940"/>
                  <a:gd name="connsiteX8" fmla="*/ 97277 w 8241542"/>
                  <a:gd name="connsiteY8" fmla="*/ 223736 h 787940"/>
                  <a:gd name="connsiteX9" fmla="*/ 807396 w 8241542"/>
                  <a:gd name="connsiteY9" fmla="*/ 301557 h 787940"/>
                  <a:gd name="connsiteX10" fmla="*/ 19455 w 8241542"/>
                  <a:gd name="connsiteY10" fmla="*/ 428017 h 787940"/>
                  <a:gd name="connsiteX11" fmla="*/ 3657600 w 8241542"/>
                  <a:gd name="connsiteY11" fmla="*/ 457200 h 787940"/>
                  <a:gd name="connsiteX12" fmla="*/ 3657600 w 8241542"/>
                  <a:gd name="connsiteY12" fmla="*/ 787940 h 787940"/>
                  <a:gd name="connsiteX13" fmla="*/ 5214026 w 8241542"/>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54110 w 8081175"/>
                  <a:gd name="connsiteY4" fmla="*/ 262647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73565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81175"/>
                  <a:gd name="connsiteY0" fmla="*/ 787940 h 787940"/>
                  <a:gd name="connsiteX1" fmla="*/ 5214026 w 8081175"/>
                  <a:gd name="connsiteY1" fmla="*/ 505838 h 787940"/>
                  <a:gd name="connsiteX2" fmla="*/ 7869677 w 8081175"/>
                  <a:gd name="connsiteY2" fmla="*/ 564204 h 787940"/>
                  <a:gd name="connsiteX3" fmla="*/ 7879404 w 8081175"/>
                  <a:gd name="connsiteY3" fmla="*/ 583659 h 787940"/>
                  <a:gd name="connsiteX4" fmla="*/ 7383292 w 8081175"/>
                  <a:gd name="connsiteY4" fmla="*/ 204281 h 787940"/>
                  <a:gd name="connsiteX5" fmla="*/ 7859949 w 8081175"/>
                  <a:gd name="connsiteY5" fmla="*/ 58366 h 787940"/>
                  <a:gd name="connsiteX6" fmla="*/ 0 w 8081175"/>
                  <a:gd name="connsiteY6" fmla="*/ 0 h 787940"/>
                  <a:gd name="connsiteX7" fmla="*/ 680937 w 8081175"/>
                  <a:gd name="connsiteY7" fmla="*/ 145915 h 787940"/>
                  <a:gd name="connsiteX8" fmla="*/ 97277 w 8081175"/>
                  <a:gd name="connsiteY8" fmla="*/ 223736 h 787940"/>
                  <a:gd name="connsiteX9" fmla="*/ 807396 w 8081175"/>
                  <a:gd name="connsiteY9" fmla="*/ 301557 h 787940"/>
                  <a:gd name="connsiteX10" fmla="*/ 19455 w 8081175"/>
                  <a:gd name="connsiteY10" fmla="*/ 428017 h 787940"/>
                  <a:gd name="connsiteX11" fmla="*/ 3657600 w 8081175"/>
                  <a:gd name="connsiteY11" fmla="*/ 457200 h 787940"/>
                  <a:gd name="connsiteX12" fmla="*/ 3657600 w 8081175"/>
                  <a:gd name="connsiteY12" fmla="*/ 787940 h 787940"/>
                  <a:gd name="connsiteX13" fmla="*/ 5214026 w 8081175"/>
                  <a:gd name="connsiteY13"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59950 w 8070035"/>
                  <a:gd name="connsiteY4" fmla="*/ 369651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83292 w 8070035"/>
                  <a:gd name="connsiteY5" fmla="*/ 204281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54109 w 8070035"/>
                  <a:gd name="connsiteY5" fmla="*/ 145915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412475 w 8070035"/>
                  <a:gd name="connsiteY5" fmla="*/ 214009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15199 w 8070035"/>
                  <a:gd name="connsiteY5" fmla="*/ 350196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36187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0035"/>
                  <a:gd name="connsiteY0" fmla="*/ 787940 h 787940"/>
                  <a:gd name="connsiteX1" fmla="*/ 5214026 w 8070035"/>
                  <a:gd name="connsiteY1" fmla="*/ 505838 h 787940"/>
                  <a:gd name="connsiteX2" fmla="*/ 7869677 w 8070035"/>
                  <a:gd name="connsiteY2" fmla="*/ 564204 h 787940"/>
                  <a:gd name="connsiteX3" fmla="*/ 7879404 w 8070035"/>
                  <a:gd name="connsiteY3" fmla="*/ 583659 h 787940"/>
                  <a:gd name="connsiteX4" fmla="*/ 7869678 w 8070035"/>
                  <a:gd name="connsiteY4" fmla="*/ 291829 h 787940"/>
                  <a:gd name="connsiteX5" fmla="*/ 7334654 w 8070035"/>
                  <a:gd name="connsiteY5" fmla="*/ 194553 h 787940"/>
                  <a:gd name="connsiteX6" fmla="*/ 7859949 w 8070035"/>
                  <a:gd name="connsiteY6" fmla="*/ 58366 h 787940"/>
                  <a:gd name="connsiteX7" fmla="*/ 0 w 8070035"/>
                  <a:gd name="connsiteY7" fmla="*/ 0 h 787940"/>
                  <a:gd name="connsiteX8" fmla="*/ 680937 w 8070035"/>
                  <a:gd name="connsiteY8" fmla="*/ 145915 h 787940"/>
                  <a:gd name="connsiteX9" fmla="*/ 97277 w 8070035"/>
                  <a:gd name="connsiteY9" fmla="*/ 223736 h 787940"/>
                  <a:gd name="connsiteX10" fmla="*/ 807396 w 8070035"/>
                  <a:gd name="connsiteY10" fmla="*/ 301557 h 787940"/>
                  <a:gd name="connsiteX11" fmla="*/ 19455 w 8070035"/>
                  <a:gd name="connsiteY11" fmla="*/ 428017 h 787940"/>
                  <a:gd name="connsiteX12" fmla="*/ 3657600 w 8070035"/>
                  <a:gd name="connsiteY12" fmla="*/ 457200 h 787940"/>
                  <a:gd name="connsiteX13" fmla="*/ 3657600 w 8070035"/>
                  <a:gd name="connsiteY13" fmla="*/ 787940 h 787940"/>
                  <a:gd name="connsiteX14" fmla="*/ 5214026 w 8070035"/>
                  <a:gd name="connsiteY14"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723763 w 8075304"/>
                  <a:gd name="connsiteY4" fmla="*/ 447472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8075304"/>
                  <a:gd name="connsiteY0" fmla="*/ 787940 h 787940"/>
                  <a:gd name="connsiteX1" fmla="*/ 5214026 w 8075304"/>
                  <a:gd name="connsiteY1" fmla="*/ 505838 h 787940"/>
                  <a:gd name="connsiteX2" fmla="*/ 7869677 w 8075304"/>
                  <a:gd name="connsiteY2" fmla="*/ 564204 h 787940"/>
                  <a:gd name="connsiteX3" fmla="*/ 7879404 w 8075304"/>
                  <a:gd name="connsiteY3" fmla="*/ 583659 h 787940"/>
                  <a:gd name="connsiteX4" fmla="*/ 7344384 w 8075304"/>
                  <a:gd name="connsiteY4" fmla="*/ 389106 h 787940"/>
                  <a:gd name="connsiteX5" fmla="*/ 7869678 w 8075304"/>
                  <a:gd name="connsiteY5" fmla="*/ 291829 h 787940"/>
                  <a:gd name="connsiteX6" fmla="*/ 7334654 w 8075304"/>
                  <a:gd name="connsiteY6" fmla="*/ 194553 h 787940"/>
                  <a:gd name="connsiteX7" fmla="*/ 7859949 w 8075304"/>
                  <a:gd name="connsiteY7" fmla="*/ 58366 h 787940"/>
                  <a:gd name="connsiteX8" fmla="*/ 0 w 8075304"/>
                  <a:gd name="connsiteY8" fmla="*/ 0 h 787940"/>
                  <a:gd name="connsiteX9" fmla="*/ 680937 w 8075304"/>
                  <a:gd name="connsiteY9" fmla="*/ 145915 h 787940"/>
                  <a:gd name="connsiteX10" fmla="*/ 97277 w 8075304"/>
                  <a:gd name="connsiteY10" fmla="*/ 223736 h 787940"/>
                  <a:gd name="connsiteX11" fmla="*/ 807396 w 8075304"/>
                  <a:gd name="connsiteY11" fmla="*/ 301557 h 787940"/>
                  <a:gd name="connsiteX12" fmla="*/ 19455 w 8075304"/>
                  <a:gd name="connsiteY12" fmla="*/ 428017 h 787940"/>
                  <a:gd name="connsiteX13" fmla="*/ 3657600 w 8075304"/>
                  <a:gd name="connsiteY13" fmla="*/ 457200 h 787940"/>
                  <a:gd name="connsiteX14" fmla="*/ 3657600 w 8075304"/>
                  <a:gd name="connsiteY14" fmla="*/ 787940 h 787940"/>
                  <a:gd name="connsiteX15" fmla="*/ 5214026 w 8075304"/>
                  <a:gd name="connsiteY15" fmla="*/ 787940 h 787940"/>
                  <a:gd name="connsiteX0" fmla="*/ 5214026 w 7915467"/>
                  <a:gd name="connsiteY0" fmla="*/ 787940 h 787940"/>
                  <a:gd name="connsiteX1" fmla="*/ 5214026 w 7915467"/>
                  <a:gd name="connsiteY1" fmla="*/ 505838 h 787940"/>
                  <a:gd name="connsiteX2" fmla="*/ 7869677 w 7915467"/>
                  <a:gd name="connsiteY2" fmla="*/ 564204 h 787940"/>
                  <a:gd name="connsiteX3" fmla="*/ 7879404 w 7915467"/>
                  <a:gd name="connsiteY3" fmla="*/ 583659 h 787940"/>
                  <a:gd name="connsiteX4" fmla="*/ 7344384 w 7915467"/>
                  <a:gd name="connsiteY4" fmla="*/ 389106 h 787940"/>
                  <a:gd name="connsiteX5" fmla="*/ 7869678 w 7915467"/>
                  <a:gd name="connsiteY5" fmla="*/ 291829 h 787940"/>
                  <a:gd name="connsiteX6" fmla="*/ 7334654 w 7915467"/>
                  <a:gd name="connsiteY6" fmla="*/ 194553 h 787940"/>
                  <a:gd name="connsiteX7" fmla="*/ 7859949 w 7915467"/>
                  <a:gd name="connsiteY7" fmla="*/ 58366 h 787940"/>
                  <a:gd name="connsiteX8" fmla="*/ 0 w 7915467"/>
                  <a:gd name="connsiteY8" fmla="*/ 0 h 787940"/>
                  <a:gd name="connsiteX9" fmla="*/ 680937 w 7915467"/>
                  <a:gd name="connsiteY9" fmla="*/ 145915 h 787940"/>
                  <a:gd name="connsiteX10" fmla="*/ 97277 w 7915467"/>
                  <a:gd name="connsiteY10" fmla="*/ 223736 h 787940"/>
                  <a:gd name="connsiteX11" fmla="*/ 807396 w 7915467"/>
                  <a:gd name="connsiteY11" fmla="*/ 301557 h 787940"/>
                  <a:gd name="connsiteX12" fmla="*/ 19455 w 7915467"/>
                  <a:gd name="connsiteY12" fmla="*/ 428017 h 787940"/>
                  <a:gd name="connsiteX13" fmla="*/ 3657600 w 7915467"/>
                  <a:gd name="connsiteY13" fmla="*/ 457200 h 787940"/>
                  <a:gd name="connsiteX14" fmla="*/ 3657600 w 7915467"/>
                  <a:gd name="connsiteY14" fmla="*/ 787940 h 787940"/>
                  <a:gd name="connsiteX15" fmla="*/ 5214026 w 7915467"/>
                  <a:gd name="connsiteY15" fmla="*/ 787940 h 787940"/>
                  <a:gd name="connsiteX0" fmla="*/ 5214026 w 7903612"/>
                  <a:gd name="connsiteY0" fmla="*/ 787940 h 787940"/>
                  <a:gd name="connsiteX1" fmla="*/ 5214026 w 7903612"/>
                  <a:gd name="connsiteY1" fmla="*/ 505838 h 787940"/>
                  <a:gd name="connsiteX2" fmla="*/ 7869677 w 7903612"/>
                  <a:gd name="connsiteY2" fmla="*/ 564204 h 787940"/>
                  <a:gd name="connsiteX3" fmla="*/ 7879404 w 7903612"/>
                  <a:gd name="connsiteY3" fmla="*/ 583659 h 787940"/>
                  <a:gd name="connsiteX4" fmla="*/ 7344384 w 7903612"/>
                  <a:gd name="connsiteY4" fmla="*/ 389106 h 787940"/>
                  <a:gd name="connsiteX5" fmla="*/ 7869678 w 7903612"/>
                  <a:gd name="connsiteY5" fmla="*/ 291829 h 787940"/>
                  <a:gd name="connsiteX6" fmla="*/ 7334654 w 7903612"/>
                  <a:gd name="connsiteY6" fmla="*/ 194553 h 787940"/>
                  <a:gd name="connsiteX7" fmla="*/ 7859949 w 7903612"/>
                  <a:gd name="connsiteY7" fmla="*/ 58366 h 787940"/>
                  <a:gd name="connsiteX8" fmla="*/ 0 w 7903612"/>
                  <a:gd name="connsiteY8" fmla="*/ 0 h 787940"/>
                  <a:gd name="connsiteX9" fmla="*/ 680937 w 7903612"/>
                  <a:gd name="connsiteY9" fmla="*/ 145915 h 787940"/>
                  <a:gd name="connsiteX10" fmla="*/ 97277 w 7903612"/>
                  <a:gd name="connsiteY10" fmla="*/ 223736 h 787940"/>
                  <a:gd name="connsiteX11" fmla="*/ 807396 w 7903612"/>
                  <a:gd name="connsiteY11" fmla="*/ 301557 h 787940"/>
                  <a:gd name="connsiteX12" fmla="*/ 19455 w 7903612"/>
                  <a:gd name="connsiteY12" fmla="*/ 428017 h 787940"/>
                  <a:gd name="connsiteX13" fmla="*/ 3657600 w 7903612"/>
                  <a:gd name="connsiteY13" fmla="*/ 457200 h 787940"/>
                  <a:gd name="connsiteX14" fmla="*/ 3657600 w 7903612"/>
                  <a:gd name="connsiteY14" fmla="*/ 787940 h 787940"/>
                  <a:gd name="connsiteX15" fmla="*/ 5214026 w 7903612"/>
                  <a:gd name="connsiteY15" fmla="*/ 787940 h 787940"/>
                  <a:gd name="connsiteX0" fmla="*/ 5214026 w 7954054"/>
                  <a:gd name="connsiteY0" fmla="*/ 787940 h 787940"/>
                  <a:gd name="connsiteX1" fmla="*/ 5214026 w 7954054"/>
                  <a:gd name="connsiteY1" fmla="*/ 505838 h 787940"/>
                  <a:gd name="connsiteX2" fmla="*/ 7869677 w 7954054"/>
                  <a:gd name="connsiteY2" fmla="*/ 564204 h 787940"/>
                  <a:gd name="connsiteX3" fmla="*/ 7344384 w 7954054"/>
                  <a:gd name="connsiteY3" fmla="*/ 389106 h 787940"/>
                  <a:gd name="connsiteX4" fmla="*/ 7869678 w 7954054"/>
                  <a:gd name="connsiteY4" fmla="*/ 291829 h 787940"/>
                  <a:gd name="connsiteX5" fmla="*/ 7334654 w 7954054"/>
                  <a:gd name="connsiteY5" fmla="*/ 194553 h 787940"/>
                  <a:gd name="connsiteX6" fmla="*/ 7859949 w 7954054"/>
                  <a:gd name="connsiteY6" fmla="*/ 58366 h 787940"/>
                  <a:gd name="connsiteX7" fmla="*/ 0 w 7954054"/>
                  <a:gd name="connsiteY7" fmla="*/ 0 h 787940"/>
                  <a:gd name="connsiteX8" fmla="*/ 680937 w 7954054"/>
                  <a:gd name="connsiteY8" fmla="*/ 145915 h 787940"/>
                  <a:gd name="connsiteX9" fmla="*/ 97277 w 7954054"/>
                  <a:gd name="connsiteY9" fmla="*/ 223736 h 787940"/>
                  <a:gd name="connsiteX10" fmla="*/ 807396 w 7954054"/>
                  <a:gd name="connsiteY10" fmla="*/ 301557 h 787940"/>
                  <a:gd name="connsiteX11" fmla="*/ 19455 w 7954054"/>
                  <a:gd name="connsiteY11" fmla="*/ 428017 h 787940"/>
                  <a:gd name="connsiteX12" fmla="*/ 3657600 w 7954054"/>
                  <a:gd name="connsiteY12" fmla="*/ 457200 h 787940"/>
                  <a:gd name="connsiteX13" fmla="*/ 3657600 w 7954054"/>
                  <a:gd name="connsiteY13" fmla="*/ 787940 h 787940"/>
                  <a:gd name="connsiteX14" fmla="*/ 5214026 w 7954054"/>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9281"/>
                  <a:gd name="connsiteY0" fmla="*/ 787940 h 787940"/>
                  <a:gd name="connsiteX1" fmla="*/ 5214026 w 7889281"/>
                  <a:gd name="connsiteY1" fmla="*/ 505838 h 787940"/>
                  <a:gd name="connsiteX2" fmla="*/ 7869677 w 7889281"/>
                  <a:gd name="connsiteY2" fmla="*/ 564204 h 787940"/>
                  <a:gd name="connsiteX3" fmla="*/ 7344384 w 7889281"/>
                  <a:gd name="connsiteY3" fmla="*/ 389106 h 787940"/>
                  <a:gd name="connsiteX4" fmla="*/ 7869678 w 7889281"/>
                  <a:gd name="connsiteY4" fmla="*/ 291829 h 787940"/>
                  <a:gd name="connsiteX5" fmla="*/ 7334654 w 7889281"/>
                  <a:gd name="connsiteY5" fmla="*/ 194553 h 787940"/>
                  <a:gd name="connsiteX6" fmla="*/ 7859949 w 7889281"/>
                  <a:gd name="connsiteY6" fmla="*/ 58366 h 787940"/>
                  <a:gd name="connsiteX7" fmla="*/ 0 w 7889281"/>
                  <a:gd name="connsiteY7" fmla="*/ 0 h 787940"/>
                  <a:gd name="connsiteX8" fmla="*/ 680937 w 7889281"/>
                  <a:gd name="connsiteY8" fmla="*/ 145915 h 787940"/>
                  <a:gd name="connsiteX9" fmla="*/ 97277 w 7889281"/>
                  <a:gd name="connsiteY9" fmla="*/ 223736 h 787940"/>
                  <a:gd name="connsiteX10" fmla="*/ 807396 w 7889281"/>
                  <a:gd name="connsiteY10" fmla="*/ 301557 h 787940"/>
                  <a:gd name="connsiteX11" fmla="*/ 19455 w 7889281"/>
                  <a:gd name="connsiteY11" fmla="*/ 428017 h 787940"/>
                  <a:gd name="connsiteX12" fmla="*/ 3657600 w 7889281"/>
                  <a:gd name="connsiteY12" fmla="*/ 457200 h 787940"/>
                  <a:gd name="connsiteX13" fmla="*/ 3657600 w 7889281"/>
                  <a:gd name="connsiteY13" fmla="*/ 787940 h 787940"/>
                  <a:gd name="connsiteX14" fmla="*/ 5214026 w 7889281"/>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69677 w 7881620"/>
                  <a:gd name="connsiteY2" fmla="*/ 564204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505838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58366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94553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91829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81620"/>
                  <a:gd name="connsiteY0" fmla="*/ 787940 h 787940"/>
                  <a:gd name="connsiteX1" fmla="*/ 5214026 w 7881620"/>
                  <a:gd name="connsiteY1" fmla="*/ 457200 h 787940"/>
                  <a:gd name="connsiteX2" fmla="*/ 7879405 w 7881620"/>
                  <a:gd name="connsiteY2" fmla="*/ 486383 h 787940"/>
                  <a:gd name="connsiteX3" fmla="*/ 7344384 w 7881620"/>
                  <a:gd name="connsiteY3" fmla="*/ 389106 h 787940"/>
                  <a:gd name="connsiteX4" fmla="*/ 7869678 w 7881620"/>
                  <a:gd name="connsiteY4" fmla="*/ 233464 h 787940"/>
                  <a:gd name="connsiteX5" fmla="*/ 7334654 w 7881620"/>
                  <a:gd name="connsiteY5" fmla="*/ 136187 h 787940"/>
                  <a:gd name="connsiteX6" fmla="*/ 7859949 w 7881620"/>
                  <a:gd name="connsiteY6" fmla="*/ 9728 h 787940"/>
                  <a:gd name="connsiteX7" fmla="*/ 0 w 7881620"/>
                  <a:gd name="connsiteY7" fmla="*/ 0 h 787940"/>
                  <a:gd name="connsiteX8" fmla="*/ 680937 w 7881620"/>
                  <a:gd name="connsiteY8" fmla="*/ 145915 h 787940"/>
                  <a:gd name="connsiteX9" fmla="*/ 97277 w 7881620"/>
                  <a:gd name="connsiteY9" fmla="*/ 223736 h 787940"/>
                  <a:gd name="connsiteX10" fmla="*/ 807396 w 7881620"/>
                  <a:gd name="connsiteY10" fmla="*/ 301557 h 787940"/>
                  <a:gd name="connsiteX11" fmla="*/ 19455 w 7881620"/>
                  <a:gd name="connsiteY11" fmla="*/ 428017 h 787940"/>
                  <a:gd name="connsiteX12" fmla="*/ 3657600 w 7881620"/>
                  <a:gd name="connsiteY12" fmla="*/ 457200 h 787940"/>
                  <a:gd name="connsiteX13" fmla="*/ 3657600 w 7881620"/>
                  <a:gd name="connsiteY13" fmla="*/ 787940 h 787940"/>
                  <a:gd name="connsiteX14" fmla="*/ 5214026 w 7881620"/>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116749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116749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14026 w 7879405"/>
                  <a:gd name="connsiteY1" fmla="*/ 45720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7625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48638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1402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1402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457200 h 787940"/>
                  <a:gd name="connsiteX13" fmla="*/ 3657600 w 7879405"/>
                  <a:gd name="connsiteY13" fmla="*/ 787940 h 787940"/>
                  <a:gd name="connsiteX14" fmla="*/ 5225456 w 7879405"/>
                  <a:gd name="connsiteY14" fmla="*/ 787940 h 787940"/>
                  <a:gd name="connsiteX0" fmla="*/ 5225456 w 7879405"/>
                  <a:gd name="connsiteY0" fmla="*/ 787940 h 787940"/>
                  <a:gd name="connsiteX1" fmla="*/ 5221646 w 7879405"/>
                  <a:gd name="connsiteY1" fmla="*/ 480060 h 787940"/>
                  <a:gd name="connsiteX2" fmla="*/ 7879405 w 7879405"/>
                  <a:gd name="connsiteY2" fmla="*/ 501623 h 787940"/>
                  <a:gd name="connsiteX3" fmla="*/ 7344384 w 7879405"/>
                  <a:gd name="connsiteY3" fmla="*/ 389106 h 787940"/>
                  <a:gd name="connsiteX4" fmla="*/ 7869678 w 7879405"/>
                  <a:gd name="connsiteY4" fmla="*/ 233464 h 787940"/>
                  <a:gd name="connsiteX5" fmla="*/ 7334654 w 7879405"/>
                  <a:gd name="connsiteY5" fmla="*/ 136187 h 787940"/>
                  <a:gd name="connsiteX6" fmla="*/ 7859949 w 7879405"/>
                  <a:gd name="connsiteY6" fmla="*/ 9728 h 787940"/>
                  <a:gd name="connsiteX7" fmla="*/ 0 w 7879405"/>
                  <a:gd name="connsiteY7" fmla="*/ 0 h 787940"/>
                  <a:gd name="connsiteX8" fmla="*/ 680937 w 7879405"/>
                  <a:gd name="connsiteY8" fmla="*/ 145915 h 787940"/>
                  <a:gd name="connsiteX9" fmla="*/ 97277 w 7879405"/>
                  <a:gd name="connsiteY9" fmla="*/ 223736 h 787940"/>
                  <a:gd name="connsiteX10" fmla="*/ 807396 w 7879405"/>
                  <a:gd name="connsiteY10" fmla="*/ 301557 h 787940"/>
                  <a:gd name="connsiteX11" fmla="*/ 19455 w 7879405"/>
                  <a:gd name="connsiteY11" fmla="*/ 428017 h 787940"/>
                  <a:gd name="connsiteX12" fmla="*/ 3657600 w 7879405"/>
                  <a:gd name="connsiteY12" fmla="*/ 622570 h 787940"/>
                  <a:gd name="connsiteX13" fmla="*/ 3657600 w 7879405"/>
                  <a:gd name="connsiteY13" fmla="*/ 787940 h 787940"/>
                  <a:gd name="connsiteX14" fmla="*/ 5225456 w 7879405"/>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07397 w 7879406"/>
                  <a:gd name="connsiteY10" fmla="*/ 301557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97278 w 7879406"/>
                  <a:gd name="connsiteY9" fmla="*/ 223736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25457 w 7879406"/>
                  <a:gd name="connsiteY0" fmla="*/ 787940 h 787940"/>
                  <a:gd name="connsiteX1" fmla="*/ 5221647 w 7879406"/>
                  <a:gd name="connsiteY1" fmla="*/ 480060 h 787940"/>
                  <a:gd name="connsiteX2" fmla="*/ 7879406 w 7879406"/>
                  <a:gd name="connsiteY2" fmla="*/ 501623 h 787940"/>
                  <a:gd name="connsiteX3" fmla="*/ 7344385 w 7879406"/>
                  <a:gd name="connsiteY3" fmla="*/ 389106 h 787940"/>
                  <a:gd name="connsiteX4" fmla="*/ 7869679 w 7879406"/>
                  <a:gd name="connsiteY4" fmla="*/ 233464 h 787940"/>
                  <a:gd name="connsiteX5" fmla="*/ 7334655 w 7879406"/>
                  <a:gd name="connsiteY5" fmla="*/ 136187 h 787940"/>
                  <a:gd name="connsiteX6" fmla="*/ 7859950 w 7879406"/>
                  <a:gd name="connsiteY6" fmla="*/ 9728 h 787940"/>
                  <a:gd name="connsiteX7" fmla="*/ 1 w 7879406"/>
                  <a:gd name="connsiteY7" fmla="*/ 0 h 787940"/>
                  <a:gd name="connsiteX8" fmla="*/ 680938 w 7879406"/>
                  <a:gd name="connsiteY8" fmla="*/ 145915 h 787940"/>
                  <a:gd name="connsiteX9" fmla="*/ 1 w 7879406"/>
                  <a:gd name="connsiteY9" fmla="*/ 301557 h 787940"/>
                  <a:gd name="connsiteX10" fmla="*/ 817124 w 7879406"/>
                  <a:gd name="connsiteY10" fmla="*/ 398833 h 787940"/>
                  <a:gd name="connsiteX11" fmla="*/ 0 w 7879406"/>
                  <a:gd name="connsiteY11" fmla="*/ 603115 h 787940"/>
                  <a:gd name="connsiteX12" fmla="*/ 3657601 w 7879406"/>
                  <a:gd name="connsiteY12" fmla="*/ 622570 h 787940"/>
                  <a:gd name="connsiteX13" fmla="*/ 3657601 w 7879406"/>
                  <a:gd name="connsiteY13" fmla="*/ 787940 h 787940"/>
                  <a:gd name="connsiteX14" fmla="*/ 5225457 w 7879406"/>
                  <a:gd name="connsiteY14" fmla="*/ 787940 h 787940"/>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826851 w 7889133"/>
                  <a:gd name="connsiteY10" fmla="*/ 389105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690665 w 7889133"/>
                  <a:gd name="connsiteY8" fmla="*/ 136187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778212"/>
                  <a:gd name="connsiteX1" fmla="*/ 5231374 w 7889133"/>
                  <a:gd name="connsiteY1" fmla="*/ 470332 h 778212"/>
                  <a:gd name="connsiteX2" fmla="*/ 7889133 w 7889133"/>
                  <a:gd name="connsiteY2" fmla="*/ 491895 h 778212"/>
                  <a:gd name="connsiteX3" fmla="*/ 7354112 w 7889133"/>
                  <a:gd name="connsiteY3" fmla="*/ 379378 h 778212"/>
                  <a:gd name="connsiteX4" fmla="*/ 7879406 w 7889133"/>
                  <a:gd name="connsiteY4" fmla="*/ 223736 h 778212"/>
                  <a:gd name="connsiteX5" fmla="*/ 7344382 w 7889133"/>
                  <a:gd name="connsiteY5" fmla="*/ 126459 h 778212"/>
                  <a:gd name="connsiteX6" fmla="*/ 7869677 w 7889133"/>
                  <a:gd name="connsiteY6" fmla="*/ 0 h 778212"/>
                  <a:gd name="connsiteX7" fmla="*/ 0 w 7889133"/>
                  <a:gd name="connsiteY7" fmla="*/ 77821 h 778212"/>
                  <a:gd name="connsiteX8" fmla="*/ 700392 w 7889133"/>
                  <a:gd name="connsiteY8" fmla="*/ 194553 h 778212"/>
                  <a:gd name="connsiteX9" fmla="*/ 9728 w 7889133"/>
                  <a:gd name="connsiteY9" fmla="*/ 291829 h 778212"/>
                  <a:gd name="connsiteX10" fmla="*/ 719846 w 7889133"/>
                  <a:gd name="connsiteY10" fmla="*/ 428016 h 778212"/>
                  <a:gd name="connsiteX11" fmla="*/ 9727 w 7889133"/>
                  <a:gd name="connsiteY11" fmla="*/ 593387 h 778212"/>
                  <a:gd name="connsiteX12" fmla="*/ 3667328 w 7889133"/>
                  <a:gd name="connsiteY12" fmla="*/ 612842 h 778212"/>
                  <a:gd name="connsiteX13" fmla="*/ 3667328 w 7889133"/>
                  <a:gd name="connsiteY13" fmla="*/ 778212 h 778212"/>
                  <a:gd name="connsiteX14" fmla="*/ 5235184 w 7889133"/>
                  <a:gd name="connsiteY14" fmla="*/ 778212 h 778212"/>
                  <a:gd name="connsiteX0" fmla="*/ 5235184 w 7889133"/>
                  <a:gd name="connsiteY0" fmla="*/ 778212 h 1117804"/>
                  <a:gd name="connsiteX1" fmla="*/ 5260557 w 7889133"/>
                  <a:gd name="connsiteY1" fmla="*/ 1073447 h 1117804"/>
                  <a:gd name="connsiteX2" fmla="*/ 7889133 w 7889133"/>
                  <a:gd name="connsiteY2" fmla="*/ 491895 h 1117804"/>
                  <a:gd name="connsiteX3" fmla="*/ 7354112 w 7889133"/>
                  <a:gd name="connsiteY3" fmla="*/ 379378 h 1117804"/>
                  <a:gd name="connsiteX4" fmla="*/ 7879406 w 7889133"/>
                  <a:gd name="connsiteY4" fmla="*/ 223736 h 1117804"/>
                  <a:gd name="connsiteX5" fmla="*/ 7344382 w 7889133"/>
                  <a:gd name="connsiteY5" fmla="*/ 126459 h 1117804"/>
                  <a:gd name="connsiteX6" fmla="*/ 7869677 w 7889133"/>
                  <a:gd name="connsiteY6" fmla="*/ 0 h 1117804"/>
                  <a:gd name="connsiteX7" fmla="*/ 0 w 7889133"/>
                  <a:gd name="connsiteY7" fmla="*/ 77821 h 1117804"/>
                  <a:gd name="connsiteX8" fmla="*/ 700392 w 7889133"/>
                  <a:gd name="connsiteY8" fmla="*/ 194553 h 1117804"/>
                  <a:gd name="connsiteX9" fmla="*/ 9728 w 7889133"/>
                  <a:gd name="connsiteY9" fmla="*/ 291829 h 1117804"/>
                  <a:gd name="connsiteX10" fmla="*/ 719846 w 7889133"/>
                  <a:gd name="connsiteY10" fmla="*/ 428016 h 1117804"/>
                  <a:gd name="connsiteX11" fmla="*/ 9727 w 7889133"/>
                  <a:gd name="connsiteY11" fmla="*/ 593387 h 1117804"/>
                  <a:gd name="connsiteX12" fmla="*/ 3667328 w 7889133"/>
                  <a:gd name="connsiteY12" fmla="*/ 612842 h 1117804"/>
                  <a:gd name="connsiteX13" fmla="*/ 3667328 w 7889133"/>
                  <a:gd name="connsiteY13" fmla="*/ 778212 h 1117804"/>
                  <a:gd name="connsiteX14" fmla="*/ 5235184 w 7889133"/>
                  <a:gd name="connsiteY14" fmla="*/ 778212 h 1117804"/>
                  <a:gd name="connsiteX0" fmla="*/ 4914171 w 7889133"/>
                  <a:gd name="connsiteY0" fmla="*/ 768485 h 1117364"/>
                  <a:gd name="connsiteX1" fmla="*/ 5260557 w 7889133"/>
                  <a:gd name="connsiteY1" fmla="*/ 1073447 h 1117364"/>
                  <a:gd name="connsiteX2" fmla="*/ 7889133 w 7889133"/>
                  <a:gd name="connsiteY2" fmla="*/ 491895 h 1117364"/>
                  <a:gd name="connsiteX3" fmla="*/ 7354112 w 7889133"/>
                  <a:gd name="connsiteY3" fmla="*/ 379378 h 1117364"/>
                  <a:gd name="connsiteX4" fmla="*/ 7879406 w 7889133"/>
                  <a:gd name="connsiteY4" fmla="*/ 223736 h 1117364"/>
                  <a:gd name="connsiteX5" fmla="*/ 7344382 w 7889133"/>
                  <a:gd name="connsiteY5" fmla="*/ 126459 h 1117364"/>
                  <a:gd name="connsiteX6" fmla="*/ 7869677 w 7889133"/>
                  <a:gd name="connsiteY6" fmla="*/ 0 h 1117364"/>
                  <a:gd name="connsiteX7" fmla="*/ 0 w 7889133"/>
                  <a:gd name="connsiteY7" fmla="*/ 77821 h 1117364"/>
                  <a:gd name="connsiteX8" fmla="*/ 700392 w 7889133"/>
                  <a:gd name="connsiteY8" fmla="*/ 194553 h 1117364"/>
                  <a:gd name="connsiteX9" fmla="*/ 9728 w 7889133"/>
                  <a:gd name="connsiteY9" fmla="*/ 291829 h 1117364"/>
                  <a:gd name="connsiteX10" fmla="*/ 719846 w 7889133"/>
                  <a:gd name="connsiteY10" fmla="*/ 428016 h 1117364"/>
                  <a:gd name="connsiteX11" fmla="*/ 9727 w 7889133"/>
                  <a:gd name="connsiteY11" fmla="*/ 593387 h 1117364"/>
                  <a:gd name="connsiteX12" fmla="*/ 3667328 w 7889133"/>
                  <a:gd name="connsiteY12" fmla="*/ 612842 h 1117364"/>
                  <a:gd name="connsiteX13" fmla="*/ 3667328 w 7889133"/>
                  <a:gd name="connsiteY13" fmla="*/ 778212 h 1117364"/>
                  <a:gd name="connsiteX14" fmla="*/ 4914171 w 7889133"/>
                  <a:gd name="connsiteY14" fmla="*/ 768485 h 1117364"/>
                  <a:gd name="connsiteX0" fmla="*/ 4914171 w 7889133"/>
                  <a:gd name="connsiteY0" fmla="*/ 768485 h 1186318"/>
                  <a:gd name="connsiteX1" fmla="*/ 5260557 w 7889133"/>
                  <a:gd name="connsiteY1" fmla="*/ 1073447 h 1186318"/>
                  <a:gd name="connsiteX2" fmla="*/ 7889133 w 7889133"/>
                  <a:gd name="connsiteY2" fmla="*/ 491895 h 1186318"/>
                  <a:gd name="connsiteX3" fmla="*/ 7354112 w 7889133"/>
                  <a:gd name="connsiteY3" fmla="*/ 379378 h 1186318"/>
                  <a:gd name="connsiteX4" fmla="*/ 7879406 w 7889133"/>
                  <a:gd name="connsiteY4" fmla="*/ 223736 h 1186318"/>
                  <a:gd name="connsiteX5" fmla="*/ 7344382 w 7889133"/>
                  <a:gd name="connsiteY5" fmla="*/ 126459 h 1186318"/>
                  <a:gd name="connsiteX6" fmla="*/ 7869677 w 7889133"/>
                  <a:gd name="connsiteY6" fmla="*/ 0 h 1186318"/>
                  <a:gd name="connsiteX7" fmla="*/ 0 w 7889133"/>
                  <a:gd name="connsiteY7" fmla="*/ 77821 h 1186318"/>
                  <a:gd name="connsiteX8" fmla="*/ 700392 w 7889133"/>
                  <a:gd name="connsiteY8" fmla="*/ 194553 h 1186318"/>
                  <a:gd name="connsiteX9" fmla="*/ 9728 w 7889133"/>
                  <a:gd name="connsiteY9" fmla="*/ 291829 h 1186318"/>
                  <a:gd name="connsiteX10" fmla="*/ 719846 w 7889133"/>
                  <a:gd name="connsiteY10" fmla="*/ 428016 h 1186318"/>
                  <a:gd name="connsiteX11" fmla="*/ 9727 w 7889133"/>
                  <a:gd name="connsiteY11" fmla="*/ 593387 h 1186318"/>
                  <a:gd name="connsiteX12" fmla="*/ 3667328 w 7889133"/>
                  <a:gd name="connsiteY12" fmla="*/ 612842 h 1186318"/>
                  <a:gd name="connsiteX13" fmla="*/ 3667328 w 7889133"/>
                  <a:gd name="connsiteY13" fmla="*/ 778212 h 1186318"/>
                  <a:gd name="connsiteX14" fmla="*/ 4914171 w 7889133"/>
                  <a:gd name="connsiteY14" fmla="*/ 768485 h 1186318"/>
                  <a:gd name="connsiteX0" fmla="*/ 4914171 w 7889133"/>
                  <a:gd name="connsiteY0" fmla="*/ 768485 h 1164563"/>
                  <a:gd name="connsiteX1" fmla="*/ 5124370 w 7889133"/>
                  <a:gd name="connsiteY1" fmla="*/ 1044264 h 1164563"/>
                  <a:gd name="connsiteX2" fmla="*/ 7889133 w 7889133"/>
                  <a:gd name="connsiteY2" fmla="*/ 491895 h 1164563"/>
                  <a:gd name="connsiteX3" fmla="*/ 7354112 w 7889133"/>
                  <a:gd name="connsiteY3" fmla="*/ 379378 h 1164563"/>
                  <a:gd name="connsiteX4" fmla="*/ 7879406 w 7889133"/>
                  <a:gd name="connsiteY4" fmla="*/ 223736 h 1164563"/>
                  <a:gd name="connsiteX5" fmla="*/ 7344382 w 7889133"/>
                  <a:gd name="connsiteY5" fmla="*/ 126459 h 1164563"/>
                  <a:gd name="connsiteX6" fmla="*/ 7869677 w 7889133"/>
                  <a:gd name="connsiteY6" fmla="*/ 0 h 1164563"/>
                  <a:gd name="connsiteX7" fmla="*/ 0 w 7889133"/>
                  <a:gd name="connsiteY7" fmla="*/ 77821 h 1164563"/>
                  <a:gd name="connsiteX8" fmla="*/ 700392 w 7889133"/>
                  <a:gd name="connsiteY8" fmla="*/ 194553 h 1164563"/>
                  <a:gd name="connsiteX9" fmla="*/ 9728 w 7889133"/>
                  <a:gd name="connsiteY9" fmla="*/ 291829 h 1164563"/>
                  <a:gd name="connsiteX10" fmla="*/ 719846 w 7889133"/>
                  <a:gd name="connsiteY10" fmla="*/ 428016 h 1164563"/>
                  <a:gd name="connsiteX11" fmla="*/ 9727 w 7889133"/>
                  <a:gd name="connsiteY11" fmla="*/ 593387 h 1164563"/>
                  <a:gd name="connsiteX12" fmla="*/ 3667328 w 7889133"/>
                  <a:gd name="connsiteY12" fmla="*/ 612842 h 1164563"/>
                  <a:gd name="connsiteX13" fmla="*/ 3667328 w 7889133"/>
                  <a:gd name="connsiteY13" fmla="*/ 778212 h 1164563"/>
                  <a:gd name="connsiteX14" fmla="*/ 4914171 w 7889133"/>
                  <a:gd name="connsiteY14" fmla="*/ 768485 h 1164563"/>
                  <a:gd name="connsiteX0" fmla="*/ 4914171 w 7889133"/>
                  <a:gd name="connsiteY0" fmla="*/ 768485 h 1044264"/>
                  <a:gd name="connsiteX1" fmla="*/ 5124370 w 7889133"/>
                  <a:gd name="connsiteY1" fmla="*/ 1044264 h 1044264"/>
                  <a:gd name="connsiteX2" fmla="*/ 7889133 w 7889133"/>
                  <a:gd name="connsiteY2" fmla="*/ 491895 h 1044264"/>
                  <a:gd name="connsiteX3" fmla="*/ 7354112 w 7889133"/>
                  <a:gd name="connsiteY3" fmla="*/ 379378 h 1044264"/>
                  <a:gd name="connsiteX4" fmla="*/ 7879406 w 7889133"/>
                  <a:gd name="connsiteY4" fmla="*/ 223736 h 1044264"/>
                  <a:gd name="connsiteX5" fmla="*/ 7344382 w 7889133"/>
                  <a:gd name="connsiteY5" fmla="*/ 126459 h 1044264"/>
                  <a:gd name="connsiteX6" fmla="*/ 7869677 w 7889133"/>
                  <a:gd name="connsiteY6" fmla="*/ 0 h 1044264"/>
                  <a:gd name="connsiteX7" fmla="*/ 0 w 7889133"/>
                  <a:gd name="connsiteY7" fmla="*/ 77821 h 1044264"/>
                  <a:gd name="connsiteX8" fmla="*/ 700392 w 7889133"/>
                  <a:gd name="connsiteY8" fmla="*/ 194553 h 1044264"/>
                  <a:gd name="connsiteX9" fmla="*/ 9728 w 7889133"/>
                  <a:gd name="connsiteY9" fmla="*/ 291829 h 1044264"/>
                  <a:gd name="connsiteX10" fmla="*/ 719846 w 7889133"/>
                  <a:gd name="connsiteY10" fmla="*/ 428016 h 1044264"/>
                  <a:gd name="connsiteX11" fmla="*/ 9727 w 7889133"/>
                  <a:gd name="connsiteY11" fmla="*/ 593387 h 1044264"/>
                  <a:gd name="connsiteX12" fmla="*/ 3667328 w 7889133"/>
                  <a:gd name="connsiteY12" fmla="*/ 612842 h 1044264"/>
                  <a:gd name="connsiteX13" fmla="*/ 3667328 w 7889133"/>
                  <a:gd name="connsiteY13" fmla="*/ 778212 h 1044264"/>
                  <a:gd name="connsiteX14" fmla="*/ 4914171 w 7889133"/>
                  <a:gd name="connsiteY14" fmla="*/ 768485 h 1044264"/>
                  <a:gd name="connsiteX0" fmla="*/ 4914171 w 7889133"/>
                  <a:gd name="connsiteY0" fmla="*/ 768485 h 1112358"/>
                  <a:gd name="connsiteX1" fmla="*/ 4900634 w 7889133"/>
                  <a:gd name="connsiteY1" fmla="*/ 1112358 h 1112358"/>
                  <a:gd name="connsiteX2" fmla="*/ 7889133 w 7889133"/>
                  <a:gd name="connsiteY2" fmla="*/ 491895 h 1112358"/>
                  <a:gd name="connsiteX3" fmla="*/ 7354112 w 7889133"/>
                  <a:gd name="connsiteY3" fmla="*/ 379378 h 1112358"/>
                  <a:gd name="connsiteX4" fmla="*/ 7879406 w 7889133"/>
                  <a:gd name="connsiteY4" fmla="*/ 223736 h 1112358"/>
                  <a:gd name="connsiteX5" fmla="*/ 7344382 w 7889133"/>
                  <a:gd name="connsiteY5" fmla="*/ 126459 h 1112358"/>
                  <a:gd name="connsiteX6" fmla="*/ 7869677 w 7889133"/>
                  <a:gd name="connsiteY6" fmla="*/ 0 h 1112358"/>
                  <a:gd name="connsiteX7" fmla="*/ 0 w 7889133"/>
                  <a:gd name="connsiteY7" fmla="*/ 77821 h 1112358"/>
                  <a:gd name="connsiteX8" fmla="*/ 700392 w 7889133"/>
                  <a:gd name="connsiteY8" fmla="*/ 194553 h 1112358"/>
                  <a:gd name="connsiteX9" fmla="*/ 9728 w 7889133"/>
                  <a:gd name="connsiteY9" fmla="*/ 291829 h 1112358"/>
                  <a:gd name="connsiteX10" fmla="*/ 719846 w 7889133"/>
                  <a:gd name="connsiteY10" fmla="*/ 428016 h 1112358"/>
                  <a:gd name="connsiteX11" fmla="*/ 9727 w 7889133"/>
                  <a:gd name="connsiteY11" fmla="*/ 593387 h 1112358"/>
                  <a:gd name="connsiteX12" fmla="*/ 3667328 w 7889133"/>
                  <a:gd name="connsiteY12" fmla="*/ 612842 h 1112358"/>
                  <a:gd name="connsiteX13" fmla="*/ 3667328 w 7889133"/>
                  <a:gd name="connsiteY13" fmla="*/ 778212 h 1112358"/>
                  <a:gd name="connsiteX14" fmla="*/ 4914171 w 7889133"/>
                  <a:gd name="connsiteY14" fmla="*/ 768485 h 1112358"/>
                  <a:gd name="connsiteX0" fmla="*/ 4914171 w 7889133"/>
                  <a:gd name="connsiteY0" fmla="*/ 768485 h 1112448"/>
                  <a:gd name="connsiteX1" fmla="*/ 4900634 w 7889133"/>
                  <a:gd name="connsiteY1" fmla="*/ 1112358 h 1112448"/>
                  <a:gd name="connsiteX2" fmla="*/ 7889133 w 7889133"/>
                  <a:gd name="connsiteY2" fmla="*/ 491895 h 1112448"/>
                  <a:gd name="connsiteX3" fmla="*/ 7354112 w 7889133"/>
                  <a:gd name="connsiteY3" fmla="*/ 379378 h 1112448"/>
                  <a:gd name="connsiteX4" fmla="*/ 7879406 w 7889133"/>
                  <a:gd name="connsiteY4" fmla="*/ 223736 h 1112448"/>
                  <a:gd name="connsiteX5" fmla="*/ 7344382 w 7889133"/>
                  <a:gd name="connsiteY5" fmla="*/ 126459 h 1112448"/>
                  <a:gd name="connsiteX6" fmla="*/ 7869677 w 7889133"/>
                  <a:gd name="connsiteY6" fmla="*/ 0 h 1112448"/>
                  <a:gd name="connsiteX7" fmla="*/ 0 w 7889133"/>
                  <a:gd name="connsiteY7" fmla="*/ 77821 h 1112448"/>
                  <a:gd name="connsiteX8" fmla="*/ 700392 w 7889133"/>
                  <a:gd name="connsiteY8" fmla="*/ 194553 h 1112448"/>
                  <a:gd name="connsiteX9" fmla="*/ 9728 w 7889133"/>
                  <a:gd name="connsiteY9" fmla="*/ 291829 h 1112448"/>
                  <a:gd name="connsiteX10" fmla="*/ 719846 w 7889133"/>
                  <a:gd name="connsiteY10" fmla="*/ 428016 h 1112448"/>
                  <a:gd name="connsiteX11" fmla="*/ 9727 w 7889133"/>
                  <a:gd name="connsiteY11" fmla="*/ 593387 h 1112448"/>
                  <a:gd name="connsiteX12" fmla="*/ 3667328 w 7889133"/>
                  <a:gd name="connsiteY12" fmla="*/ 612842 h 1112448"/>
                  <a:gd name="connsiteX13" fmla="*/ 3667328 w 7889133"/>
                  <a:gd name="connsiteY13" fmla="*/ 778212 h 1112448"/>
                  <a:gd name="connsiteX14" fmla="*/ 4914171 w 7889133"/>
                  <a:gd name="connsiteY14" fmla="*/ 768485 h 1112448"/>
                  <a:gd name="connsiteX0" fmla="*/ 4914171 w 7908588"/>
                  <a:gd name="connsiteY0" fmla="*/ 768485 h 1135699"/>
                  <a:gd name="connsiteX1" fmla="*/ 4900634 w 7908588"/>
                  <a:gd name="connsiteY1" fmla="*/ 1112358 h 1135699"/>
                  <a:gd name="connsiteX2" fmla="*/ 7908588 w 7908588"/>
                  <a:gd name="connsiteY2" fmla="*/ 997733 h 1135699"/>
                  <a:gd name="connsiteX3" fmla="*/ 7354112 w 7908588"/>
                  <a:gd name="connsiteY3" fmla="*/ 379378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05474 w 7908588"/>
                  <a:gd name="connsiteY3" fmla="*/ 642025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79406 w 7908588"/>
                  <a:gd name="connsiteY4" fmla="*/ 223736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44382 w 7908588"/>
                  <a:gd name="connsiteY5" fmla="*/ 126459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34046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35699"/>
                  <a:gd name="connsiteX1" fmla="*/ 4900634 w 7908588"/>
                  <a:gd name="connsiteY1" fmla="*/ 1112358 h 1135699"/>
                  <a:gd name="connsiteX2" fmla="*/ 7908588 w 7908588"/>
                  <a:gd name="connsiteY2" fmla="*/ 997733 h 1135699"/>
                  <a:gd name="connsiteX3" fmla="*/ 7324929 w 7908588"/>
                  <a:gd name="connsiteY3" fmla="*/ 729574 h 1135699"/>
                  <a:gd name="connsiteX4" fmla="*/ 7898862 w 7908588"/>
                  <a:gd name="connsiteY4" fmla="*/ 466928 h 1135699"/>
                  <a:gd name="connsiteX5" fmla="*/ 7305472 w 7908588"/>
                  <a:gd name="connsiteY5" fmla="*/ 223735 h 1135699"/>
                  <a:gd name="connsiteX6" fmla="*/ 7869677 w 7908588"/>
                  <a:gd name="connsiteY6" fmla="*/ 0 h 1135699"/>
                  <a:gd name="connsiteX7" fmla="*/ 0 w 7908588"/>
                  <a:gd name="connsiteY7" fmla="*/ 77821 h 1135699"/>
                  <a:gd name="connsiteX8" fmla="*/ 700392 w 7908588"/>
                  <a:gd name="connsiteY8" fmla="*/ 194553 h 1135699"/>
                  <a:gd name="connsiteX9" fmla="*/ 9728 w 7908588"/>
                  <a:gd name="connsiteY9" fmla="*/ 291829 h 1135699"/>
                  <a:gd name="connsiteX10" fmla="*/ 719846 w 7908588"/>
                  <a:gd name="connsiteY10" fmla="*/ 428016 h 1135699"/>
                  <a:gd name="connsiteX11" fmla="*/ 9727 w 7908588"/>
                  <a:gd name="connsiteY11" fmla="*/ 593387 h 1135699"/>
                  <a:gd name="connsiteX12" fmla="*/ 3667328 w 7908588"/>
                  <a:gd name="connsiteY12" fmla="*/ 612842 h 1135699"/>
                  <a:gd name="connsiteX13" fmla="*/ 3667328 w 7908588"/>
                  <a:gd name="connsiteY13" fmla="*/ 778212 h 1135699"/>
                  <a:gd name="connsiteX14" fmla="*/ 4914171 w 7908588"/>
                  <a:gd name="connsiteY14" fmla="*/ 768485 h 1135699"/>
                  <a:gd name="connsiteX0" fmla="*/ 4914171 w 7908588"/>
                  <a:gd name="connsiteY0" fmla="*/ 768485 h 1173622"/>
                  <a:gd name="connsiteX1" fmla="*/ 4900634 w 7908588"/>
                  <a:gd name="connsiteY1" fmla="*/ 1112358 h 1173622"/>
                  <a:gd name="connsiteX2" fmla="*/ 7908588 w 7908588"/>
                  <a:gd name="connsiteY2" fmla="*/ 1065827 h 1173622"/>
                  <a:gd name="connsiteX3" fmla="*/ 7324929 w 7908588"/>
                  <a:gd name="connsiteY3" fmla="*/ 729574 h 1173622"/>
                  <a:gd name="connsiteX4" fmla="*/ 7898862 w 7908588"/>
                  <a:gd name="connsiteY4" fmla="*/ 466928 h 1173622"/>
                  <a:gd name="connsiteX5" fmla="*/ 7305472 w 7908588"/>
                  <a:gd name="connsiteY5" fmla="*/ 223735 h 1173622"/>
                  <a:gd name="connsiteX6" fmla="*/ 7869677 w 7908588"/>
                  <a:gd name="connsiteY6" fmla="*/ 0 h 1173622"/>
                  <a:gd name="connsiteX7" fmla="*/ 0 w 7908588"/>
                  <a:gd name="connsiteY7" fmla="*/ 77821 h 1173622"/>
                  <a:gd name="connsiteX8" fmla="*/ 700392 w 7908588"/>
                  <a:gd name="connsiteY8" fmla="*/ 194553 h 1173622"/>
                  <a:gd name="connsiteX9" fmla="*/ 9728 w 7908588"/>
                  <a:gd name="connsiteY9" fmla="*/ 291829 h 1173622"/>
                  <a:gd name="connsiteX10" fmla="*/ 719846 w 7908588"/>
                  <a:gd name="connsiteY10" fmla="*/ 428016 h 1173622"/>
                  <a:gd name="connsiteX11" fmla="*/ 9727 w 7908588"/>
                  <a:gd name="connsiteY11" fmla="*/ 593387 h 1173622"/>
                  <a:gd name="connsiteX12" fmla="*/ 3667328 w 7908588"/>
                  <a:gd name="connsiteY12" fmla="*/ 612842 h 1173622"/>
                  <a:gd name="connsiteX13" fmla="*/ 3667328 w 7908588"/>
                  <a:gd name="connsiteY13" fmla="*/ 778212 h 1173622"/>
                  <a:gd name="connsiteX14" fmla="*/ 4914171 w 7908588"/>
                  <a:gd name="connsiteY14" fmla="*/ 768485 h 1173622"/>
                  <a:gd name="connsiteX0" fmla="*/ 4914171 w 7908588"/>
                  <a:gd name="connsiteY0" fmla="*/ 768485 h 1112948"/>
                  <a:gd name="connsiteX1" fmla="*/ 4900634 w 7908588"/>
                  <a:gd name="connsiteY1" fmla="*/ 1112358 h 1112948"/>
                  <a:gd name="connsiteX2" fmla="*/ 7908588 w 7908588"/>
                  <a:gd name="connsiteY2" fmla="*/ 1065827 h 1112948"/>
                  <a:gd name="connsiteX3" fmla="*/ 7324929 w 7908588"/>
                  <a:gd name="connsiteY3" fmla="*/ 729574 h 1112948"/>
                  <a:gd name="connsiteX4" fmla="*/ 7898862 w 7908588"/>
                  <a:gd name="connsiteY4" fmla="*/ 466928 h 1112948"/>
                  <a:gd name="connsiteX5" fmla="*/ 7305472 w 7908588"/>
                  <a:gd name="connsiteY5" fmla="*/ 223735 h 1112948"/>
                  <a:gd name="connsiteX6" fmla="*/ 7869677 w 7908588"/>
                  <a:gd name="connsiteY6" fmla="*/ 0 h 1112948"/>
                  <a:gd name="connsiteX7" fmla="*/ 0 w 7908588"/>
                  <a:gd name="connsiteY7" fmla="*/ 77821 h 1112948"/>
                  <a:gd name="connsiteX8" fmla="*/ 700392 w 7908588"/>
                  <a:gd name="connsiteY8" fmla="*/ 194553 h 1112948"/>
                  <a:gd name="connsiteX9" fmla="*/ 9728 w 7908588"/>
                  <a:gd name="connsiteY9" fmla="*/ 291829 h 1112948"/>
                  <a:gd name="connsiteX10" fmla="*/ 719846 w 7908588"/>
                  <a:gd name="connsiteY10" fmla="*/ 428016 h 1112948"/>
                  <a:gd name="connsiteX11" fmla="*/ 9727 w 7908588"/>
                  <a:gd name="connsiteY11" fmla="*/ 593387 h 1112948"/>
                  <a:gd name="connsiteX12" fmla="*/ 3667328 w 7908588"/>
                  <a:gd name="connsiteY12" fmla="*/ 612842 h 1112948"/>
                  <a:gd name="connsiteX13" fmla="*/ 3667328 w 7908588"/>
                  <a:gd name="connsiteY13" fmla="*/ 778212 h 1112948"/>
                  <a:gd name="connsiteX14" fmla="*/ 4914171 w 7908588"/>
                  <a:gd name="connsiteY14" fmla="*/ 768485 h 1112948"/>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23735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68485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68485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918315"/>
                  <a:gd name="connsiteY0" fmla="*/ 778213 h 1114465"/>
                  <a:gd name="connsiteX1" fmla="*/ 4900634 w 7918315"/>
                  <a:gd name="connsiteY1" fmla="*/ 1112358 h 1114465"/>
                  <a:gd name="connsiteX2" fmla="*/ 7918315 w 7918315"/>
                  <a:gd name="connsiteY2" fmla="*/ 1114465 h 1114465"/>
                  <a:gd name="connsiteX3" fmla="*/ 7324929 w 7918315"/>
                  <a:gd name="connsiteY3" fmla="*/ 729574 h 1114465"/>
                  <a:gd name="connsiteX4" fmla="*/ 7898862 w 7918315"/>
                  <a:gd name="connsiteY4" fmla="*/ 466928 h 1114465"/>
                  <a:gd name="connsiteX5" fmla="*/ 7305472 w 7918315"/>
                  <a:gd name="connsiteY5" fmla="*/ 282101 h 1114465"/>
                  <a:gd name="connsiteX6" fmla="*/ 7869677 w 7918315"/>
                  <a:gd name="connsiteY6" fmla="*/ 0 h 1114465"/>
                  <a:gd name="connsiteX7" fmla="*/ 0 w 7918315"/>
                  <a:gd name="connsiteY7" fmla="*/ 77821 h 1114465"/>
                  <a:gd name="connsiteX8" fmla="*/ 700392 w 7918315"/>
                  <a:gd name="connsiteY8" fmla="*/ 194553 h 1114465"/>
                  <a:gd name="connsiteX9" fmla="*/ 9728 w 7918315"/>
                  <a:gd name="connsiteY9" fmla="*/ 291829 h 1114465"/>
                  <a:gd name="connsiteX10" fmla="*/ 719846 w 7918315"/>
                  <a:gd name="connsiteY10" fmla="*/ 428016 h 1114465"/>
                  <a:gd name="connsiteX11" fmla="*/ 9727 w 7918315"/>
                  <a:gd name="connsiteY11" fmla="*/ 593387 h 1114465"/>
                  <a:gd name="connsiteX12" fmla="*/ 3667328 w 7918315"/>
                  <a:gd name="connsiteY12" fmla="*/ 612842 h 1114465"/>
                  <a:gd name="connsiteX13" fmla="*/ 3667328 w 7918315"/>
                  <a:gd name="connsiteY13" fmla="*/ 778212 h 1114465"/>
                  <a:gd name="connsiteX14" fmla="*/ 4914171 w 7918315"/>
                  <a:gd name="connsiteY14" fmla="*/ 778213 h 1114465"/>
                  <a:gd name="connsiteX0" fmla="*/ 4914171 w 7898862"/>
                  <a:gd name="connsiteY0" fmla="*/ 778213 h 1112358"/>
                  <a:gd name="connsiteX1" fmla="*/ 4900634 w 7898862"/>
                  <a:gd name="connsiteY1" fmla="*/ 1112358 h 1112358"/>
                  <a:gd name="connsiteX2" fmla="*/ 6965004 w 7898862"/>
                  <a:gd name="connsiteY2" fmla="*/ 1104737 h 1112358"/>
                  <a:gd name="connsiteX3" fmla="*/ 7324929 w 7898862"/>
                  <a:gd name="connsiteY3" fmla="*/ 729574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98862"/>
                  <a:gd name="connsiteY0" fmla="*/ 778213 h 1112358"/>
                  <a:gd name="connsiteX1" fmla="*/ 4900634 w 7898862"/>
                  <a:gd name="connsiteY1" fmla="*/ 1112358 h 1112358"/>
                  <a:gd name="connsiteX2" fmla="*/ 6965004 w 7898862"/>
                  <a:gd name="connsiteY2" fmla="*/ 1104737 h 1112358"/>
                  <a:gd name="connsiteX3" fmla="*/ 6400801 w 7898862"/>
                  <a:gd name="connsiteY3" fmla="*/ 758757 h 1112358"/>
                  <a:gd name="connsiteX4" fmla="*/ 7898862 w 7898862"/>
                  <a:gd name="connsiteY4" fmla="*/ 466928 h 1112358"/>
                  <a:gd name="connsiteX5" fmla="*/ 7305472 w 7898862"/>
                  <a:gd name="connsiteY5" fmla="*/ 282101 h 1112358"/>
                  <a:gd name="connsiteX6" fmla="*/ 7869677 w 7898862"/>
                  <a:gd name="connsiteY6" fmla="*/ 0 h 1112358"/>
                  <a:gd name="connsiteX7" fmla="*/ 0 w 7898862"/>
                  <a:gd name="connsiteY7" fmla="*/ 77821 h 1112358"/>
                  <a:gd name="connsiteX8" fmla="*/ 700392 w 7898862"/>
                  <a:gd name="connsiteY8" fmla="*/ 194553 h 1112358"/>
                  <a:gd name="connsiteX9" fmla="*/ 9728 w 7898862"/>
                  <a:gd name="connsiteY9" fmla="*/ 291829 h 1112358"/>
                  <a:gd name="connsiteX10" fmla="*/ 719846 w 7898862"/>
                  <a:gd name="connsiteY10" fmla="*/ 428016 h 1112358"/>
                  <a:gd name="connsiteX11" fmla="*/ 9727 w 7898862"/>
                  <a:gd name="connsiteY11" fmla="*/ 593387 h 1112358"/>
                  <a:gd name="connsiteX12" fmla="*/ 3667328 w 7898862"/>
                  <a:gd name="connsiteY12" fmla="*/ 612842 h 1112358"/>
                  <a:gd name="connsiteX13" fmla="*/ 3667328 w 7898862"/>
                  <a:gd name="connsiteY13" fmla="*/ 778212 h 1112358"/>
                  <a:gd name="connsiteX14" fmla="*/ 4914171 w 7898862"/>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7305472 w 7869677"/>
                  <a:gd name="connsiteY5" fmla="*/ 282101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7869677"/>
                  <a:gd name="connsiteY0" fmla="*/ 778213 h 1112358"/>
                  <a:gd name="connsiteX1" fmla="*/ 4900634 w 7869677"/>
                  <a:gd name="connsiteY1" fmla="*/ 1112358 h 1112358"/>
                  <a:gd name="connsiteX2" fmla="*/ 6965004 w 7869677"/>
                  <a:gd name="connsiteY2" fmla="*/ 1104737 h 1112358"/>
                  <a:gd name="connsiteX3" fmla="*/ 6400801 w 7869677"/>
                  <a:gd name="connsiteY3" fmla="*/ 758757 h 1112358"/>
                  <a:gd name="connsiteX4" fmla="*/ 6974734 w 7869677"/>
                  <a:gd name="connsiteY4" fmla="*/ 535022 h 1112358"/>
                  <a:gd name="connsiteX5" fmla="*/ 6420255 w 7869677"/>
                  <a:gd name="connsiteY5" fmla="*/ 359922 h 1112358"/>
                  <a:gd name="connsiteX6" fmla="*/ 7869677 w 7869677"/>
                  <a:gd name="connsiteY6" fmla="*/ 0 h 1112358"/>
                  <a:gd name="connsiteX7" fmla="*/ 0 w 7869677"/>
                  <a:gd name="connsiteY7" fmla="*/ 77821 h 1112358"/>
                  <a:gd name="connsiteX8" fmla="*/ 700392 w 7869677"/>
                  <a:gd name="connsiteY8" fmla="*/ 194553 h 1112358"/>
                  <a:gd name="connsiteX9" fmla="*/ 9728 w 7869677"/>
                  <a:gd name="connsiteY9" fmla="*/ 291829 h 1112358"/>
                  <a:gd name="connsiteX10" fmla="*/ 719846 w 7869677"/>
                  <a:gd name="connsiteY10" fmla="*/ 428016 h 1112358"/>
                  <a:gd name="connsiteX11" fmla="*/ 9727 w 7869677"/>
                  <a:gd name="connsiteY11" fmla="*/ 593387 h 1112358"/>
                  <a:gd name="connsiteX12" fmla="*/ 3667328 w 7869677"/>
                  <a:gd name="connsiteY12" fmla="*/ 612842 h 1112358"/>
                  <a:gd name="connsiteX13" fmla="*/ 3667328 w 7869677"/>
                  <a:gd name="connsiteY13" fmla="*/ 778212 h 1112358"/>
                  <a:gd name="connsiteX14" fmla="*/ 4914171 w 7869677"/>
                  <a:gd name="connsiteY14" fmla="*/ 778213 h 1112358"/>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20255 w 6974734"/>
                  <a:gd name="connsiteY5" fmla="*/ 330739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14171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14171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667328 w 6974734"/>
                  <a:gd name="connsiteY13" fmla="*/ 749029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667328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 name="connsiteX0" fmla="*/ 4900836 w 6974734"/>
                  <a:gd name="connsiteY0" fmla="*/ 749030 h 1083175"/>
                  <a:gd name="connsiteX1" fmla="*/ 4900634 w 6974734"/>
                  <a:gd name="connsiteY1" fmla="*/ 1083175 h 1083175"/>
                  <a:gd name="connsiteX2" fmla="*/ 6965004 w 6974734"/>
                  <a:gd name="connsiteY2" fmla="*/ 1075554 h 1083175"/>
                  <a:gd name="connsiteX3" fmla="*/ 6400801 w 6974734"/>
                  <a:gd name="connsiteY3" fmla="*/ 729574 h 1083175"/>
                  <a:gd name="connsiteX4" fmla="*/ 6974734 w 6974734"/>
                  <a:gd name="connsiteY4" fmla="*/ 505839 h 1083175"/>
                  <a:gd name="connsiteX5" fmla="*/ 6410527 w 6974734"/>
                  <a:gd name="connsiteY5" fmla="*/ 282101 h 1083175"/>
                  <a:gd name="connsiteX6" fmla="*/ 6935822 w 6974734"/>
                  <a:gd name="connsiteY6" fmla="*/ 0 h 1083175"/>
                  <a:gd name="connsiteX7" fmla="*/ 0 w 6974734"/>
                  <a:gd name="connsiteY7" fmla="*/ 48638 h 1083175"/>
                  <a:gd name="connsiteX8" fmla="*/ 700392 w 6974734"/>
                  <a:gd name="connsiteY8" fmla="*/ 165370 h 1083175"/>
                  <a:gd name="connsiteX9" fmla="*/ 9728 w 6974734"/>
                  <a:gd name="connsiteY9" fmla="*/ 262646 h 1083175"/>
                  <a:gd name="connsiteX10" fmla="*/ 719846 w 6974734"/>
                  <a:gd name="connsiteY10" fmla="*/ 398833 h 1083175"/>
                  <a:gd name="connsiteX11" fmla="*/ 9727 w 6974734"/>
                  <a:gd name="connsiteY11" fmla="*/ 564204 h 1083175"/>
                  <a:gd name="connsiteX12" fmla="*/ 3564934 w 6974734"/>
                  <a:gd name="connsiteY12" fmla="*/ 583659 h 1083175"/>
                  <a:gd name="connsiteX13" fmla="*/ 3564934 w 6974734"/>
                  <a:gd name="connsiteY13" fmla="*/ 751410 h 1083175"/>
                  <a:gd name="connsiteX14" fmla="*/ 4900836 w 6974734"/>
                  <a:gd name="connsiteY14" fmla="*/ 749030 h 108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74734" h="1083175">
                    <a:moveTo>
                      <a:pt x="4900836" y="749030"/>
                    </a:moveTo>
                    <a:cubicBezTo>
                      <a:pt x="4903917" y="1002356"/>
                      <a:pt x="4905499" y="838362"/>
                      <a:pt x="4900634" y="1083175"/>
                    </a:cubicBezTo>
                    <a:lnTo>
                      <a:pt x="6965004" y="1075554"/>
                    </a:lnTo>
                    <a:cubicBezTo>
                      <a:pt x="6532123" y="822634"/>
                      <a:pt x="6867729" y="1037616"/>
                      <a:pt x="6400801" y="729574"/>
                    </a:cubicBezTo>
                    <a:cubicBezTo>
                      <a:pt x="6768831" y="544748"/>
                      <a:pt x="6524019" y="664725"/>
                      <a:pt x="6974734" y="505839"/>
                    </a:cubicBezTo>
                    <a:cubicBezTo>
                      <a:pt x="6483487" y="306422"/>
                      <a:pt x="6867727" y="440986"/>
                      <a:pt x="6410527" y="282101"/>
                    </a:cubicBezTo>
                    <a:cubicBezTo>
                      <a:pt x="6798976" y="78314"/>
                      <a:pt x="6486728" y="183204"/>
                      <a:pt x="6935822" y="0"/>
                    </a:cubicBezTo>
                    <a:lnTo>
                      <a:pt x="0" y="48638"/>
                    </a:lnTo>
                    <a:cubicBezTo>
                      <a:pt x="540901" y="134210"/>
                      <a:pt x="275619" y="98897"/>
                      <a:pt x="700392" y="165370"/>
                    </a:cubicBezTo>
                    <a:cubicBezTo>
                      <a:pt x="249677" y="222115"/>
                      <a:pt x="429637" y="222114"/>
                      <a:pt x="9728" y="262646"/>
                    </a:cubicBezTo>
                    <a:cubicBezTo>
                      <a:pt x="552855" y="361544"/>
                      <a:pt x="168612" y="296692"/>
                      <a:pt x="719846" y="398833"/>
                    </a:cubicBezTo>
                    <a:cubicBezTo>
                      <a:pt x="220493" y="481518"/>
                      <a:pt x="633919" y="421531"/>
                      <a:pt x="9727" y="564204"/>
                    </a:cubicBezTo>
                    <a:lnTo>
                      <a:pt x="3564934" y="583659"/>
                    </a:lnTo>
                    <a:cubicBezTo>
                      <a:pt x="3568176" y="877110"/>
                      <a:pt x="3568380" y="619530"/>
                      <a:pt x="3564934" y="751410"/>
                    </a:cubicBezTo>
                    <a:lnTo>
                      <a:pt x="4900836" y="74903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p:cNvSpPr/>
              <p:nvPr/>
            </p:nvSpPr>
            <p:spPr>
              <a:xfrm>
                <a:off x="7063689" y="1817452"/>
                <a:ext cx="361301" cy="156326"/>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456264 w 596999"/>
                  <a:gd name="connsiteY2" fmla="*/ 173093 h 173253"/>
                  <a:gd name="connsiteX3" fmla="*/ 2668 w 596999"/>
                  <a:gd name="connsiteY3" fmla="*/ 173253 h 173253"/>
                  <a:gd name="connsiteX4" fmla="*/ 288 w 596999"/>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 name="connsiteX0" fmla="*/ 288 w 640880"/>
                  <a:gd name="connsiteY0" fmla="*/ 0 h 173253"/>
                  <a:gd name="connsiteX1" fmla="*/ 640880 w 640880"/>
                  <a:gd name="connsiteY1" fmla="*/ 470 h 173253"/>
                  <a:gd name="connsiteX2" fmla="*/ 456264 w 640880"/>
                  <a:gd name="connsiteY2" fmla="*/ 173093 h 173253"/>
                  <a:gd name="connsiteX3" fmla="*/ 2668 w 640880"/>
                  <a:gd name="connsiteY3" fmla="*/ 173253 h 173253"/>
                  <a:gd name="connsiteX4" fmla="*/ 288 w 640880"/>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0" h="173253">
                    <a:moveTo>
                      <a:pt x="288" y="0"/>
                    </a:moveTo>
                    <a:lnTo>
                      <a:pt x="640880" y="470"/>
                    </a:lnTo>
                    <a:cubicBezTo>
                      <a:pt x="498527" y="135852"/>
                      <a:pt x="612154" y="34237"/>
                      <a:pt x="456264" y="17309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p:cNvSpPr/>
              <p:nvPr/>
            </p:nvSpPr>
            <p:spPr>
              <a:xfrm>
                <a:off x="6351697" y="1654493"/>
                <a:ext cx="292319" cy="131921"/>
              </a:xfrm>
              <a:custGeom>
                <a:avLst/>
                <a:gdLst>
                  <a:gd name="connsiteX0" fmla="*/ 0 w 432807"/>
                  <a:gd name="connsiteY0" fmla="*/ 0 h 324240"/>
                  <a:gd name="connsiteX1" fmla="*/ 432807 w 432807"/>
                  <a:gd name="connsiteY1" fmla="*/ 0 h 324240"/>
                  <a:gd name="connsiteX2" fmla="*/ 432807 w 432807"/>
                  <a:gd name="connsiteY2" fmla="*/ 324240 h 324240"/>
                  <a:gd name="connsiteX3" fmla="*/ 0 w 432807"/>
                  <a:gd name="connsiteY3" fmla="*/ 324240 h 324240"/>
                  <a:gd name="connsiteX4" fmla="*/ 0 w 432807"/>
                  <a:gd name="connsiteY4" fmla="*/ 0 h 324240"/>
                  <a:gd name="connsiteX0" fmla="*/ 0 w 577662"/>
                  <a:gd name="connsiteY0" fmla="*/ 0 h 324240"/>
                  <a:gd name="connsiteX1" fmla="*/ 577662 w 577662"/>
                  <a:gd name="connsiteY1" fmla="*/ 18107 h 324240"/>
                  <a:gd name="connsiteX2" fmla="*/ 432807 w 577662"/>
                  <a:gd name="connsiteY2" fmla="*/ 324240 h 324240"/>
                  <a:gd name="connsiteX3" fmla="*/ 0 w 577662"/>
                  <a:gd name="connsiteY3" fmla="*/ 324240 h 324240"/>
                  <a:gd name="connsiteX4" fmla="*/ 0 w 577662"/>
                  <a:gd name="connsiteY4" fmla="*/ 0 h 324240"/>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0 w 577662"/>
                  <a:gd name="connsiteY0" fmla="*/ 9054 h 306133"/>
                  <a:gd name="connsiteX1" fmla="*/ 577662 w 577662"/>
                  <a:gd name="connsiteY1" fmla="*/ 0 h 306133"/>
                  <a:gd name="connsiteX2" fmla="*/ 432807 w 577662"/>
                  <a:gd name="connsiteY2" fmla="*/ 306133 h 306133"/>
                  <a:gd name="connsiteX3" fmla="*/ 0 w 577662"/>
                  <a:gd name="connsiteY3" fmla="*/ 306133 h 306133"/>
                  <a:gd name="connsiteX4" fmla="*/ 0 w 577662"/>
                  <a:gd name="connsiteY4" fmla="*/ 9054 h 306133"/>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4763 w 577662"/>
                  <a:gd name="connsiteY0" fmla="*/ 0 h 311366"/>
                  <a:gd name="connsiteX1" fmla="*/ 577662 w 577662"/>
                  <a:gd name="connsiteY1" fmla="*/ 5233 h 311366"/>
                  <a:gd name="connsiteX2" fmla="*/ 432807 w 577662"/>
                  <a:gd name="connsiteY2" fmla="*/ 311366 h 311366"/>
                  <a:gd name="connsiteX3" fmla="*/ 0 w 577662"/>
                  <a:gd name="connsiteY3" fmla="*/ 311366 h 311366"/>
                  <a:gd name="connsiteX4" fmla="*/ 4763 w 577662"/>
                  <a:gd name="connsiteY4" fmla="*/ 0 h 311366"/>
                  <a:gd name="connsiteX0" fmla="*/ 212 w 573111"/>
                  <a:gd name="connsiteY0" fmla="*/ 0 h 311366"/>
                  <a:gd name="connsiteX1" fmla="*/ 573111 w 573111"/>
                  <a:gd name="connsiteY1" fmla="*/ 5233 h 311366"/>
                  <a:gd name="connsiteX2" fmla="*/ 428256 w 573111"/>
                  <a:gd name="connsiteY2" fmla="*/ 311366 h 311366"/>
                  <a:gd name="connsiteX3" fmla="*/ 4974 w 573111"/>
                  <a:gd name="connsiteY3" fmla="*/ 311366 h 311366"/>
                  <a:gd name="connsiteX4" fmla="*/ 212 w 573111"/>
                  <a:gd name="connsiteY4" fmla="*/ 0 h 311366"/>
                  <a:gd name="connsiteX0" fmla="*/ 288 w 573187"/>
                  <a:gd name="connsiteY0" fmla="*/ 0 h 311366"/>
                  <a:gd name="connsiteX1" fmla="*/ 573187 w 573187"/>
                  <a:gd name="connsiteY1" fmla="*/ 5233 h 311366"/>
                  <a:gd name="connsiteX2" fmla="*/ 428332 w 573187"/>
                  <a:gd name="connsiteY2" fmla="*/ 311366 h 311366"/>
                  <a:gd name="connsiteX3" fmla="*/ 2668 w 573187"/>
                  <a:gd name="connsiteY3" fmla="*/ 173253 h 311366"/>
                  <a:gd name="connsiteX4" fmla="*/ 288 w 573187"/>
                  <a:gd name="connsiteY4" fmla="*/ 0 h 311366"/>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73187"/>
                  <a:gd name="connsiteY0" fmla="*/ 0 h 182779"/>
                  <a:gd name="connsiteX1" fmla="*/ 573187 w 573187"/>
                  <a:gd name="connsiteY1" fmla="*/ 5233 h 182779"/>
                  <a:gd name="connsiteX2" fmla="*/ 504532 w 573187"/>
                  <a:gd name="connsiteY2" fmla="*/ 182779 h 182779"/>
                  <a:gd name="connsiteX3" fmla="*/ 2668 w 573187"/>
                  <a:gd name="connsiteY3" fmla="*/ 173253 h 182779"/>
                  <a:gd name="connsiteX4" fmla="*/ 288 w 573187"/>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82779"/>
                  <a:gd name="connsiteX1" fmla="*/ 596999 w 596999"/>
                  <a:gd name="connsiteY1" fmla="*/ 470 h 182779"/>
                  <a:gd name="connsiteX2" fmla="*/ 504532 w 596999"/>
                  <a:gd name="connsiteY2" fmla="*/ 182779 h 182779"/>
                  <a:gd name="connsiteX3" fmla="*/ 2668 w 596999"/>
                  <a:gd name="connsiteY3" fmla="*/ 173253 h 182779"/>
                  <a:gd name="connsiteX4" fmla="*/ 288 w 596999"/>
                  <a:gd name="connsiteY4" fmla="*/ 0 h 182779"/>
                  <a:gd name="connsiteX0" fmla="*/ 288 w 596999"/>
                  <a:gd name="connsiteY0" fmla="*/ 0 h 173253"/>
                  <a:gd name="connsiteX1" fmla="*/ 596999 w 596999"/>
                  <a:gd name="connsiteY1" fmla="*/ 470 h 173253"/>
                  <a:gd name="connsiteX2" fmla="*/ 504532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596999"/>
                  <a:gd name="connsiteY0" fmla="*/ 0 h 173253"/>
                  <a:gd name="connsiteX1" fmla="*/ 596999 w 596999"/>
                  <a:gd name="connsiteY1" fmla="*/ 470 h 173253"/>
                  <a:gd name="connsiteX2" fmla="*/ 540251 w 596999"/>
                  <a:gd name="connsiteY2" fmla="*/ 170873 h 173253"/>
                  <a:gd name="connsiteX3" fmla="*/ 2668 w 596999"/>
                  <a:gd name="connsiteY3" fmla="*/ 173253 h 173253"/>
                  <a:gd name="connsiteX4" fmla="*/ 288 w 596999"/>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540251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 name="connsiteX0" fmla="*/ 288 w 604143"/>
                  <a:gd name="connsiteY0" fmla="*/ 0 h 173253"/>
                  <a:gd name="connsiteX1" fmla="*/ 604143 w 604143"/>
                  <a:gd name="connsiteY1" fmla="*/ 2852 h 173253"/>
                  <a:gd name="connsiteX2" fmla="*/ 491037 w 604143"/>
                  <a:gd name="connsiteY2" fmla="*/ 170873 h 173253"/>
                  <a:gd name="connsiteX3" fmla="*/ 2668 w 604143"/>
                  <a:gd name="connsiteY3" fmla="*/ 173253 h 173253"/>
                  <a:gd name="connsiteX4" fmla="*/ 288 w 604143"/>
                  <a:gd name="connsiteY4" fmla="*/ 0 h 17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3" h="173253">
                    <a:moveTo>
                      <a:pt x="288" y="0"/>
                    </a:moveTo>
                    <a:lnTo>
                      <a:pt x="604143" y="2852"/>
                    </a:lnTo>
                    <a:cubicBezTo>
                      <a:pt x="498705" y="153593"/>
                      <a:pt x="589331" y="19276"/>
                      <a:pt x="491037" y="170873"/>
                    </a:cubicBezTo>
                    <a:lnTo>
                      <a:pt x="2668" y="173253"/>
                    </a:lnTo>
                    <a:cubicBezTo>
                      <a:pt x="4256" y="69464"/>
                      <a:pt x="-1300" y="103789"/>
                      <a:pt x="288"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6409628" y="5536453"/>
              <a:ext cx="312906" cy="369332"/>
            </a:xfrm>
            <a:prstGeom prst="rect">
              <a:avLst/>
            </a:prstGeom>
            <a:noFill/>
          </p:spPr>
          <p:txBody>
            <a:bodyPr wrap="none" rtlCol="0">
              <a:spAutoFit/>
            </a:bodyPr>
            <a:lstStyle/>
            <a:p>
              <a:r>
                <a:rPr lang="en-US" dirty="0"/>
                <a:t>3</a:t>
              </a:r>
            </a:p>
          </p:txBody>
        </p:sp>
        <p:sp>
          <p:nvSpPr>
            <p:cNvPr id="25" name="TextBox 24"/>
            <p:cNvSpPr txBox="1"/>
            <p:nvPr/>
          </p:nvSpPr>
          <p:spPr>
            <a:xfrm>
              <a:off x="6775712" y="5536453"/>
              <a:ext cx="312906" cy="369332"/>
            </a:xfrm>
            <a:prstGeom prst="rect">
              <a:avLst/>
            </a:prstGeom>
            <a:noFill/>
          </p:spPr>
          <p:txBody>
            <a:bodyPr wrap="none" rtlCol="0">
              <a:spAutoFit/>
            </a:bodyPr>
            <a:lstStyle/>
            <a:p>
              <a:r>
                <a:rPr lang="en-US" dirty="0"/>
                <a:t>4</a:t>
              </a:r>
            </a:p>
          </p:txBody>
        </p:sp>
        <p:sp>
          <p:nvSpPr>
            <p:cNvPr id="26" name="TextBox 25"/>
            <p:cNvSpPr txBox="1"/>
            <p:nvPr/>
          </p:nvSpPr>
          <p:spPr>
            <a:xfrm>
              <a:off x="7293169" y="5536738"/>
              <a:ext cx="312906" cy="369332"/>
            </a:xfrm>
            <a:prstGeom prst="rect">
              <a:avLst/>
            </a:prstGeom>
            <a:noFill/>
          </p:spPr>
          <p:txBody>
            <a:bodyPr wrap="none" rtlCol="0">
              <a:spAutoFit/>
            </a:bodyPr>
            <a:lstStyle/>
            <a:p>
              <a:r>
                <a:rPr lang="en-US" dirty="0"/>
                <a:t>5</a:t>
              </a:r>
            </a:p>
          </p:txBody>
        </p:sp>
        <p:sp>
          <p:nvSpPr>
            <p:cNvPr id="27" name="TextBox 26"/>
            <p:cNvSpPr txBox="1"/>
            <p:nvPr/>
          </p:nvSpPr>
          <p:spPr>
            <a:xfrm>
              <a:off x="8018100" y="5536453"/>
              <a:ext cx="312906" cy="369332"/>
            </a:xfrm>
            <a:prstGeom prst="rect">
              <a:avLst/>
            </a:prstGeom>
            <a:noFill/>
          </p:spPr>
          <p:txBody>
            <a:bodyPr wrap="none" rtlCol="0">
              <a:spAutoFit/>
            </a:bodyPr>
            <a:lstStyle/>
            <a:p>
              <a:r>
                <a:rPr lang="en-US" dirty="0"/>
                <a:t>6</a:t>
              </a:r>
            </a:p>
          </p:txBody>
        </p:sp>
        <p:sp>
          <p:nvSpPr>
            <p:cNvPr id="28" name="Rectangle 27"/>
            <p:cNvSpPr/>
            <p:nvPr/>
          </p:nvSpPr>
          <p:spPr>
            <a:xfrm>
              <a:off x="9205539" y="5536453"/>
              <a:ext cx="2086514" cy="369332"/>
            </a:xfrm>
            <a:prstGeom prst="rect">
              <a:avLst/>
            </a:prstGeom>
          </p:spPr>
          <p:txBody>
            <a:bodyPr wrap="square">
              <a:spAutoFit/>
            </a:bodyPr>
            <a:lstStyle/>
            <a:p>
              <a:r>
                <a:rPr lang="en-US" dirty="0"/>
                <a:t>Surface Numbers</a:t>
              </a:r>
              <a:endParaRPr lang="en-US" dirty="0">
                <a:latin typeface="Courier New" panose="02070309020205020404" pitchFamily="49" charset="0"/>
                <a:cs typeface="Courier New" panose="02070309020205020404" pitchFamily="49" charset="0"/>
              </a:endParaRPr>
            </a:p>
          </p:txBody>
        </p:sp>
        <p:cxnSp>
          <p:nvCxnSpPr>
            <p:cNvPr id="29" name="Straight Arrow Connector 28"/>
            <p:cNvCxnSpPr>
              <a:cxnSpLocks/>
              <a:stCxn id="28" idx="1"/>
            </p:cNvCxnSpPr>
            <p:nvPr/>
          </p:nvCxnSpPr>
          <p:spPr>
            <a:xfrm flipH="1">
              <a:off x="8389621" y="5721119"/>
              <a:ext cx="815918"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5"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126876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Wedge of Precision Doublets</a:t>
            </a:r>
          </a:p>
        </p:txBody>
      </p:sp>
      <p:sp>
        <p:nvSpPr>
          <p:cNvPr id="5" name="Content Placeholder 4"/>
          <p:cNvSpPr>
            <a:spLocks noGrp="1"/>
          </p:cNvSpPr>
          <p:nvPr>
            <p:ph idx="1"/>
          </p:nvPr>
        </p:nvSpPr>
        <p:spPr>
          <a:xfrm>
            <a:off x="609600" y="1414463"/>
            <a:ext cx="4650463" cy="4848225"/>
          </a:xfrm>
        </p:spPr>
        <p:txBody>
          <a:bodyPr>
            <a:normAutofit/>
          </a:bodyPr>
          <a:lstStyle/>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p:txBody>
      </p:sp>
      <p:grpSp>
        <p:nvGrpSpPr>
          <p:cNvPr id="3" name="Group 2"/>
          <p:cNvGrpSpPr/>
          <p:nvPr/>
        </p:nvGrpSpPr>
        <p:grpSpPr>
          <a:xfrm>
            <a:off x="6893643" y="3740962"/>
            <a:ext cx="2849557" cy="2696058"/>
            <a:chOff x="6893643" y="1939315"/>
            <a:chExt cx="2849557" cy="2696058"/>
          </a:xfrm>
        </p:grpSpPr>
        <p:sp>
          <p:nvSpPr>
            <p:cNvPr id="7" name="Freeform 8"/>
            <p:cNvSpPr>
              <a:spLocks/>
            </p:cNvSpPr>
            <p:nvPr/>
          </p:nvSpPr>
          <p:spPr bwMode="auto">
            <a:xfrm rot="5400000">
              <a:off x="8214266" y="618692"/>
              <a:ext cx="206022" cy="2847267"/>
            </a:xfrm>
            <a:custGeom>
              <a:avLst/>
              <a:gdLst>
                <a:gd name="T0" fmla="*/ 313 w 326"/>
                <a:gd name="T1" fmla="*/ 31 h 3079"/>
                <a:gd name="T2" fmla="*/ 289 w 326"/>
                <a:gd name="T3" fmla="*/ 93 h 3079"/>
                <a:gd name="T4" fmla="*/ 265 w 326"/>
                <a:gd name="T5" fmla="*/ 155 h 3079"/>
                <a:gd name="T6" fmla="*/ 243 w 326"/>
                <a:gd name="T7" fmla="*/ 217 h 3079"/>
                <a:gd name="T8" fmla="*/ 221 w 326"/>
                <a:gd name="T9" fmla="*/ 280 h 3079"/>
                <a:gd name="T10" fmla="*/ 201 w 326"/>
                <a:gd name="T11" fmla="*/ 342 h 3079"/>
                <a:gd name="T12" fmla="*/ 182 w 326"/>
                <a:gd name="T13" fmla="*/ 404 h 3079"/>
                <a:gd name="T14" fmla="*/ 164 w 326"/>
                <a:gd name="T15" fmla="*/ 466 h 3079"/>
                <a:gd name="T16" fmla="*/ 146 w 326"/>
                <a:gd name="T17" fmla="*/ 528 h 3079"/>
                <a:gd name="T18" fmla="*/ 131 w 326"/>
                <a:gd name="T19" fmla="*/ 591 h 3079"/>
                <a:gd name="T20" fmla="*/ 115 w 326"/>
                <a:gd name="T21" fmla="*/ 653 h 3079"/>
                <a:gd name="T22" fmla="*/ 101 w 326"/>
                <a:gd name="T23" fmla="*/ 715 h 3079"/>
                <a:gd name="T24" fmla="*/ 88 w 326"/>
                <a:gd name="T25" fmla="*/ 777 h 3079"/>
                <a:gd name="T26" fmla="*/ 76 w 326"/>
                <a:gd name="T27" fmla="*/ 840 h 3079"/>
                <a:gd name="T28" fmla="*/ 64 w 326"/>
                <a:gd name="T29" fmla="*/ 902 h 3079"/>
                <a:gd name="T30" fmla="*/ 54 w 326"/>
                <a:gd name="T31" fmla="*/ 964 h 3079"/>
                <a:gd name="T32" fmla="*/ 44 w 326"/>
                <a:gd name="T33" fmla="*/ 1026 h 3079"/>
                <a:gd name="T34" fmla="*/ 36 w 326"/>
                <a:gd name="T35" fmla="*/ 1088 h 3079"/>
                <a:gd name="T36" fmla="*/ 28 w 326"/>
                <a:gd name="T37" fmla="*/ 1151 h 3079"/>
                <a:gd name="T38" fmla="*/ 21 w 326"/>
                <a:gd name="T39" fmla="*/ 1213 h 3079"/>
                <a:gd name="T40" fmla="*/ 16 w 326"/>
                <a:gd name="T41" fmla="*/ 1275 h 3079"/>
                <a:gd name="T42" fmla="*/ 11 w 326"/>
                <a:gd name="T43" fmla="*/ 1337 h 3079"/>
                <a:gd name="T44" fmla="*/ 7 w 326"/>
                <a:gd name="T45" fmla="*/ 1400 h 3079"/>
                <a:gd name="T46" fmla="*/ 3 w 326"/>
                <a:gd name="T47" fmla="*/ 1462 h 3079"/>
                <a:gd name="T48" fmla="*/ 2 w 326"/>
                <a:gd name="T49" fmla="*/ 1524 h 3079"/>
                <a:gd name="T50" fmla="*/ 0 w 326"/>
                <a:gd name="T51" fmla="*/ 1586 h 3079"/>
                <a:gd name="T52" fmla="*/ 0 w 326"/>
                <a:gd name="T53" fmla="*/ 1648 h 3079"/>
                <a:gd name="T54" fmla="*/ 0 w 326"/>
                <a:gd name="T55" fmla="*/ 1711 h 3079"/>
                <a:gd name="T56" fmla="*/ 2 w 326"/>
                <a:gd name="T57" fmla="*/ 1773 h 3079"/>
                <a:gd name="T58" fmla="*/ 4 w 326"/>
                <a:gd name="T59" fmla="*/ 1835 h 3079"/>
                <a:gd name="T60" fmla="*/ 7 w 326"/>
                <a:gd name="T61" fmla="*/ 1897 h 3079"/>
                <a:gd name="T62" fmla="*/ 11 w 326"/>
                <a:gd name="T63" fmla="*/ 1959 h 3079"/>
                <a:gd name="T64" fmla="*/ 16 w 326"/>
                <a:gd name="T65" fmla="*/ 2022 h 3079"/>
                <a:gd name="T66" fmla="*/ 23 w 326"/>
                <a:gd name="T67" fmla="*/ 2084 h 3079"/>
                <a:gd name="T68" fmla="*/ 30 w 326"/>
                <a:gd name="T69" fmla="*/ 2146 h 3079"/>
                <a:gd name="T70" fmla="*/ 37 w 326"/>
                <a:gd name="T71" fmla="*/ 2208 h 3079"/>
                <a:gd name="T72" fmla="*/ 46 w 326"/>
                <a:gd name="T73" fmla="*/ 2271 h 3079"/>
                <a:gd name="T74" fmla="*/ 56 w 326"/>
                <a:gd name="T75" fmla="*/ 2333 h 3079"/>
                <a:gd name="T76" fmla="*/ 66 w 326"/>
                <a:gd name="T77" fmla="*/ 2395 h 3079"/>
                <a:gd name="T78" fmla="*/ 78 w 326"/>
                <a:gd name="T79" fmla="*/ 2457 h 3079"/>
                <a:gd name="T80" fmla="*/ 90 w 326"/>
                <a:gd name="T81" fmla="*/ 2519 h 3079"/>
                <a:gd name="T82" fmla="*/ 104 w 326"/>
                <a:gd name="T83" fmla="*/ 2582 h 3079"/>
                <a:gd name="T84" fmla="*/ 118 w 326"/>
                <a:gd name="T85" fmla="*/ 2644 h 3079"/>
                <a:gd name="T86" fmla="*/ 133 w 326"/>
                <a:gd name="T87" fmla="*/ 2706 h 3079"/>
                <a:gd name="T88" fmla="*/ 150 w 326"/>
                <a:gd name="T89" fmla="*/ 2768 h 3079"/>
                <a:gd name="T90" fmla="*/ 167 w 326"/>
                <a:gd name="T91" fmla="*/ 2831 h 3079"/>
                <a:gd name="T92" fmla="*/ 186 w 326"/>
                <a:gd name="T93" fmla="*/ 2893 h 3079"/>
                <a:gd name="T94" fmla="*/ 205 w 326"/>
                <a:gd name="T95" fmla="*/ 2955 h 3079"/>
                <a:gd name="T96" fmla="*/ 225 w 326"/>
                <a:gd name="T97" fmla="*/ 3017 h 3079"/>
                <a:gd name="T98" fmla="*/ 247 w 326"/>
                <a:gd name="T99" fmla="*/ 3079 h 3079"/>
                <a:gd name="connsiteX0" fmla="*/ 10000 w 10000"/>
                <a:gd name="connsiteY0" fmla="*/ 0 h 9903"/>
                <a:gd name="connsiteX1" fmla="*/ 9601 w 10000"/>
                <a:gd name="connsiteY1" fmla="*/ 101 h 9903"/>
                <a:gd name="connsiteX2" fmla="*/ 9264 w 10000"/>
                <a:gd name="connsiteY2" fmla="*/ 201 h 9903"/>
                <a:gd name="connsiteX3" fmla="*/ 8865 w 10000"/>
                <a:gd name="connsiteY3" fmla="*/ 302 h 9903"/>
                <a:gd name="connsiteX4" fmla="*/ 8497 w 10000"/>
                <a:gd name="connsiteY4" fmla="*/ 403 h 9903"/>
                <a:gd name="connsiteX5" fmla="*/ 8129 w 10000"/>
                <a:gd name="connsiteY5" fmla="*/ 503 h 9903"/>
                <a:gd name="connsiteX6" fmla="*/ 7791 w 10000"/>
                <a:gd name="connsiteY6" fmla="*/ 607 h 9903"/>
                <a:gd name="connsiteX7" fmla="*/ 7454 w 10000"/>
                <a:gd name="connsiteY7" fmla="*/ 705 h 9903"/>
                <a:gd name="connsiteX8" fmla="*/ 7147 w 10000"/>
                <a:gd name="connsiteY8" fmla="*/ 809 h 9903"/>
                <a:gd name="connsiteX9" fmla="*/ 6779 w 10000"/>
                <a:gd name="connsiteY9" fmla="*/ 909 h 9903"/>
                <a:gd name="connsiteX10" fmla="*/ 6472 w 10000"/>
                <a:gd name="connsiteY10" fmla="*/ 1010 h 9903"/>
                <a:gd name="connsiteX11" fmla="*/ 6166 w 10000"/>
                <a:gd name="connsiteY11" fmla="*/ 1111 h 9903"/>
                <a:gd name="connsiteX12" fmla="*/ 5859 w 10000"/>
                <a:gd name="connsiteY12" fmla="*/ 1211 h 9903"/>
                <a:gd name="connsiteX13" fmla="*/ 5583 w 10000"/>
                <a:gd name="connsiteY13" fmla="*/ 1312 h 9903"/>
                <a:gd name="connsiteX14" fmla="*/ 5307 w 10000"/>
                <a:gd name="connsiteY14" fmla="*/ 1413 h 9903"/>
                <a:gd name="connsiteX15" fmla="*/ 5031 w 10000"/>
                <a:gd name="connsiteY15" fmla="*/ 1513 h 9903"/>
                <a:gd name="connsiteX16" fmla="*/ 4755 w 10000"/>
                <a:gd name="connsiteY16" fmla="*/ 1617 h 9903"/>
                <a:gd name="connsiteX17" fmla="*/ 4479 w 10000"/>
                <a:gd name="connsiteY17" fmla="*/ 1715 h 9903"/>
                <a:gd name="connsiteX18" fmla="*/ 4264 w 10000"/>
                <a:gd name="connsiteY18" fmla="*/ 1819 h 9903"/>
                <a:gd name="connsiteX19" fmla="*/ 4018 w 10000"/>
                <a:gd name="connsiteY19" fmla="*/ 1919 h 9903"/>
                <a:gd name="connsiteX20" fmla="*/ 3742 w 10000"/>
                <a:gd name="connsiteY20" fmla="*/ 2020 h 9903"/>
                <a:gd name="connsiteX21" fmla="*/ 3528 w 10000"/>
                <a:gd name="connsiteY21" fmla="*/ 2121 h 9903"/>
                <a:gd name="connsiteX22" fmla="*/ 3313 w 10000"/>
                <a:gd name="connsiteY22" fmla="*/ 2222 h 9903"/>
                <a:gd name="connsiteX23" fmla="*/ 3098 w 10000"/>
                <a:gd name="connsiteY23" fmla="*/ 2322 h 9903"/>
                <a:gd name="connsiteX24" fmla="*/ 2914 w 10000"/>
                <a:gd name="connsiteY24" fmla="*/ 2423 h 9903"/>
                <a:gd name="connsiteX25" fmla="*/ 2699 w 10000"/>
                <a:gd name="connsiteY25" fmla="*/ 2524 h 9903"/>
                <a:gd name="connsiteX26" fmla="*/ 2485 w 10000"/>
                <a:gd name="connsiteY26" fmla="*/ 2627 h 9903"/>
                <a:gd name="connsiteX27" fmla="*/ 2331 w 10000"/>
                <a:gd name="connsiteY27" fmla="*/ 2728 h 9903"/>
                <a:gd name="connsiteX28" fmla="*/ 2147 w 10000"/>
                <a:gd name="connsiteY28" fmla="*/ 2829 h 9903"/>
                <a:gd name="connsiteX29" fmla="*/ 1963 w 10000"/>
                <a:gd name="connsiteY29" fmla="*/ 2930 h 9903"/>
                <a:gd name="connsiteX30" fmla="*/ 1779 w 10000"/>
                <a:gd name="connsiteY30" fmla="*/ 3030 h 9903"/>
                <a:gd name="connsiteX31" fmla="*/ 1656 w 10000"/>
                <a:gd name="connsiteY31" fmla="*/ 3131 h 9903"/>
                <a:gd name="connsiteX32" fmla="*/ 1503 w 10000"/>
                <a:gd name="connsiteY32" fmla="*/ 3232 h 9903"/>
                <a:gd name="connsiteX33" fmla="*/ 1350 w 10000"/>
                <a:gd name="connsiteY33" fmla="*/ 3332 h 9903"/>
                <a:gd name="connsiteX34" fmla="*/ 1227 w 10000"/>
                <a:gd name="connsiteY34" fmla="*/ 3436 h 9903"/>
                <a:gd name="connsiteX35" fmla="*/ 1104 w 10000"/>
                <a:gd name="connsiteY35" fmla="*/ 3534 h 9903"/>
                <a:gd name="connsiteX36" fmla="*/ 982 w 10000"/>
                <a:gd name="connsiteY36" fmla="*/ 3638 h 9903"/>
                <a:gd name="connsiteX37" fmla="*/ 859 w 10000"/>
                <a:gd name="connsiteY37" fmla="*/ 3738 h 9903"/>
                <a:gd name="connsiteX38" fmla="*/ 736 w 10000"/>
                <a:gd name="connsiteY38" fmla="*/ 3839 h 9903"/>
                <a:gd name="connsiteX39" fmla="*/ 644 w 10000"/>
                <a:gd name="connsiteY39" fmla="*/ 3940 h 9903"/>
                <a:gd name="connsiteX40" fmla="*/ 552 w 10000"/>
                <a:gd name="connsiteY40" fmla="*/ 4040 h 9903"/>
                <a:gd name="connsiteX41" fmla="*/ 491 w 10000"/>
                <a:gd name="connsiteY41" fmla="*/ 4141 h 9903"/>
                <a:gd name="connsiteX42" fmla="*/ 399 w 10000"/>
                <a:gd name="connsiteY42" fmla="*/ 4242 h 9903"/>
                <a:gd name="connsiteX43" fmla="*/ 337 w 10000"/>
                <a:gd name="connsiteY43" fmla="*/ 4342 h 9903"/>
                <a:gd name="connsiteX44" fmla="*/ 276 w 10000"/>
                <a:gd name="connsiteY44" fmla="*/ 4446 h 9903"/>
                <a:gd name="connsiteX45" fmla="*/ 215 w 10000"/>
                <a:gd name="connsiteY45" fmla="*/ 4547 h 9903"/>
                <a:gd name="connsiteX46" fmla="*/ 153 w 10000"/>
                <a:gd name="connsiteY46" fmla="*/ 4648 h 9903"/>
                <a:gd name="connsiteX47" fmla="*/ 92 w 10000"/>
                <a:gd name="connsiteY47" fmla="*/ 4748 h 9903"/>
                <a:gd name="connsiteX48" fmla="*/ 61 w 10000"/>
                <a:gd name="connsiteY48" fmla="*/ 4849 h 9903"/>
                <a:gd name="connsiteX49" fmla="*/ 61 w 10000"/>
                <a:gd name="connsiteY49" fmla="*/ 4950 h 9903"/>
                <a:gd name="connsiteX50" fmla="*/ 0 w 10000"/>
                <a:gd name="connsiteY50" fmla="*/ 5050 h 9903"/>
                <a:gd name="connsiteX51" fmla="*/ 0 w 10000"/>
                <a:gd name="connsiteY51" fmla="*/ 5151 h 9903"/>
                <a:gd name="connsiteX52" fmla="*/ 0 w 10000"/>
                <a:gd name="connsiteY52" fmla="*/ 5255 h 9903"/>
                <a:gd name="connsiteX53" fmla="*/ 0 w 10000"/>
                <a:gd name="connsiteY53" fmla="*/ 5352 h 9903"/>
                <a:gd name="connsiteX54" fmla="*/ 0 w 10000"/>
                <a:gd name="connsiteY54" fmla="*/ 5456 h 9903"/>
                <a:gd name="connsiteX55" fmla="*/ 0 w 10000"/>
                <a:gd name="connsiteY55" fmla="*/ 5557 h 9903"/>
                <a:gd name="connsiteX56" fmla="*/ 31 w 10000"/>
                <a:gd name="connsiteY56" fmla="*/ 5658 h 9903"/>
                <a:gd name="connsiteX57" fmla="*/ 61 w 10000"/>
                <a:gd name="connsiteY57" fmla="*/ 5758 h 9903"/>
                <a:gd name="connsiteX58" fmla="*/ 92 w 10000"/>
                <a:gd name="connsiteY58" fmla="*/ 5859 h 9903"/>
                <a:gd name="connsiteX59" fmla="*/ 123 w 10000"/>
                <a:gd name="connsiteY59" fmla="*/ 5960 h 9903"/>
                <a:gd name="connsiteX60" fmla="*/ 184 w 10000"/>
                <a:gd name="connsiteY60" fmla="*/ 6060 h 9903"/>
                <a:gd name="connsiteX61" fmla="*/ 215 w 10000"/>
                <a:gd name="connsiteY61" fmla="*/ 6161 h 9903"/>
                <a:gd name="connsiteX62" fmla="*/ 276 w 10000"/>
                <a:gd name="connsiteY62" fmla="*/ 6265 h 9903"/>
                <a:gd name="connsiteX63" fmla="*/ 337 w 10000"/>
                <a:gd name="connsiteY63" fmla="*/ 6362 h 9903"/>
                <a:gd name="connsiteX64" fmla="*/ 429 w 10000"/>
                <a:gd name="connsiteY64" fmla="*/ 6466 h 9903"/>
                <a:gd name="connsiteX65" fmla="*/ 491 w 10000"/>
                <a:gd name="connsiteY65" fmla="*/ 6567 h 9903"/>
                <a:gd name="connsiteX66" fmla="*/ 583 w 10000"/>
                <a:gd name="connsiteY66" fmla="*/ 6668 h 9903"/>
                <a:gd name="connsiteX67" fmla="*/ 706 w 10000"/>
                <a:gd name="connsiteY67" fmla="*/ 6768 h 9903"/>
                <a:gd name="connsiteX68" fmla="*/ 798 w 10000"/>
                <a:gd name="connsiteY68" fmla="*/ 6869 h 9903"/>
                <a:gd name="connsiteX69" fmla="*/ 920 w 10000"/>
                <a:gd name="connsiteY69" fmla="*/ 6970 h 9903"/>
                <a:gd name="connsiteX70" fmla="*/ 1012 w 10000"/>
                <a:gd name="connsiteY70" fmla="*/ 7074 h 9903"/>
                <a:gd name="connsiteX71" fmla="*/ 1135 w 10000"/>
                <a:gd name="connsiteY71" fmla="*/ 7171 h 9903"/>
                <a:gd name="connsiteX72" fmla="*/ 1258 w 10000"/>
                <a:gd name="connsiteY72" fmla="*/ 7275 h 9903"/>
                <a:gd name="connsiteX73" fmla="*/ 1411 w 10000"/>
                <a:gd name="connsiteY73" fmla="*/ 7376 h 9903"/>
                <a:gd name="connsiteX74" fmla="*/ 1564 w 10000"/>
                <a:gd name="connsiteY74" fmla="*/ 7476 h 9903"/>
                <a:gd name="connsiteX75" fmla="*/ 1718 w 10000"/>
                <a:gd name="connsiteY75" fmla="*/ 7577 h 9903"/>
                <a:gd name="connsiteX76" fmla="*/ 1871 w 10000"/>
                <a:gd name="connsiteY76" fmla="*/ 7678 h 9903"/>
                <a:gd name="connsiteX77" fmla="*/ 2025 w 10000"/>
                <a:gd name="connsiteY77" fmla="*/ 7778 h 9903"/>
                <a:gd name="connsiteX78" fmla="*/ 2209 w 10000"/>
                <a:gd name="connsiteY78" fmla="*/ 7879 h 9903"/>
                <a:gd name="connsiteX79" fmla="*/ 2393 w 10000"/>
                <a:gd name="connsiteY79" fmla="*/ 7980 h 9903"/>
                <a:gd name="connsiteX80" fmla="*/ 2577 w 10000"/>
                <a:gd name="connsiteY80" fmla="*/ 8084 h 9903"/>
                <a:gd name="connsiteX81" fmla="*/ 2761 w 10000"/>
                <a:gd name="connsiteY81" fmla="*/ 8181 h 9903"/>
                <a:gd name="connsiteX82" fmla="*/ 2975 w 10000"/>
                <a:gd name="connsiteY82" fmla="*/ 8285 h 9903"/>
                <a:gd name="connsiteX83" fmla="*/ 3190 w 10000"/>
                <a:gd name="connsiteY83" fmla="*/ 8386 h 9903"/>
                <a:gd name="connsiteX84" fmla="*/ 3405 w 10000"/>
                <a:gd name="connsiteY84" fmla="*/ 8487 h 9903"/>
                <a:gd name="connsiteX85" fmla="*/ 3620 w 10000"/>
                <a:gd name="connsiteY85" fmla="*/ 8587 h 9903"/>
                <a:gd name="connsiteX86" fmla="*/ 3865 w 10000"/>
                <a:gd name="connsiteY86" fmla="*/ 8688 h 9903"/>
                <a:gd name="connsiteX87" fmla="*/ 4080 w 10000"/>
                <a:gd name="connsiteY87" fmla="*/ 8789 h 9903"/>
                <a:gd name="connsiteX88" fmla="*/ 4356 w 10000"/>
                <a:gd name="connsiteY88" fmla="*/ 8892 h 9903"/>
                <a:gd name="connsiteX89" fmla="*/ 4601 w 10000"/>
                <a:gd name="connsiteY89" fmla="*/ 8990 h 9903"/>
                <a:gd name="connsiteX90" fmla="*/ 4877 w 10000"/>
                <a:gd name="connsiteY90" fmla="*/ 9094 h 9903"/>
                <a:gd name="connsiteX91" fmla="*/ 5123 w 10000"/>
                <a:gd name="connsiteY91" fmla="*/ 9195 h 9903"/>
                <a:gd name="connsiteX92" fmla="*/ 5429 w 10000"/>
                <a:gd name="connsiteY92" fmla="*/ 9295 h 9903"/>
                <a:gd name="connsiteX93" fmla="*/ 5706 w 10000"/>
                <a:gd name="connsiteY93" fmla="*/ 9396 h 9903"/>
                <a:gd name="connsiteX94" fmla="*/ 6012 w 10000"/>
                <a:gd name="connsiteY94" fmla="*/ 9497 h 9903"/>
                <a:gd name="connsiteX95" fmla="*/ 6288 w 10000"/>
                <a:gd name="connsiteY95" fmla="*/ 9597 h 9903"/>
                <a:gd name="connsiteX96" fmla="*/ 6626 w 10000"/>
                <a:gd name="connsiteY96" fmla="*/ 9698 h 9903"/>
                <a:gd name="connsiteX97" fmla="*/ 6902 w 10000"/>
                <a:gd name="connsiteY97" fmla="*/ 9799 h 9903"/>
                <a:gd name="connsiteX98" fmla="*/ 7270 w 10000"/>
                <a:gd name="connsiteY98" fmla="*/ 9903 h 9903"/>
                <a:gd name="connsiteX0" fmla="*/ 10000 w 10000"/>
                <a:gd name="connsiteY0" fmla="*/ 0 h 9895"/>
                <a:gd name="connsiteX1" fmla="*/ 9601 w 10000"/>
                <a:gd name="connsiteY1" fmla="*/ 102 h 9895"/>
                <a:gd name="connsiteX2" fmla="*/ 9264 w 10000"/>
                <a:gd name="connsiteY2" fmla="*/ 203 h 9895"/>
                <a:gd name="connsiteX3" fmla="*/ 8865 w 10000"/>
                <a:gd name="connsiteY3" fmla="*/ 305 h 9895"/>
                <a:gd name="connsiteX4" fmla="*/ 8497 w 10000"/>
                <a:gd name="connsiteY4" fmla="*/ 407 h 9895"/>
                <a:gd name="connsiteX5" fmla="*/ 8129 w 10000"/>
                <a:gd name="connsiteY5" fmla="*/ 508 h 9895"/>
                <a:gd name="connsiteX6" fmla="*/ 7791 w 10000"/>
                <a:gd name="connsiteY6" fmla="*/ 613 h 9895"/>
                <a:gd name="connsiteX7" fmla="*/ 7454 w 10000"/>
                <a:gd name="connsiteY7" fmla="*/ 712 h 9895"/>
                <a:gd name="connsiteX8" fmla="*/ 7147 w 10000"/>
                <a:gd name="connsiteY8" fmla="*/ 817 h 9895"/>
                <a:gd name="connsiteX9" fmla="*/ 6779 w 10000"/>
                <a:gd name="connsiteY9" fmla="*/ 918 h 9895"/>
                <a:gd name="connsiteX10" fmla="*/ 6472 w 10000"/>
                <a:gd name="connsiteY10" fmla="*/ 1020 h 9895"/>
                <a:gd name="connsiteX11" fmla="*/ 6166 w 10000"/>
                <a:gd name="connsiteY11" fmla="*/ 1122 h 9895"/>
                <a:gd name="connsiteX12" fmla="*/ 5859 w 10000"/>
                <a:gd name="connsiteY12" fmla="*/ 1223 h 9895"/>
                <a:gd name="connsiteX13" fmla="*/ 5583 w 10000"/>
                <a:gd name="connsiteY13" fmla="*/ 1325 h 9895"/>
                <a:gd name="connsiteX14" fmla="*/ 5307 w 10000"/>
                <a:gd name="connsiteY14" fmla="*/ 1427 h 9895"/>
                <a:gd name="connsiteX15" fmla="*/ 5031 w 10000"/>
                <a:gd name="connsiteY15" fmla="*/ 1528 h 9895"/>
                <a:gd name="connsiteX16" fmla="*/ 4755 w 10000"/>
                <a:gd name="connsiteY16" fmla="*/ 1633 h 9895"/>
                <a:gd name="connsiteX17" fmla="*/ 4479 w 10000"/>
                <a:gd name="connsiteY17" fmla="*/ 1732 h 9895"/>
                <a:gd name="connsiteX18" fmla="*/ 4264 w 10000"/>
                <a:gd name="connsiteY18" fmla="*/ 1837 h 9895"/>
                <a:gd name="connsiteX19" fmla="*/ 4018 w 10000"/>
                <a:gd name="connsiteY19" fmla="*/ 1938 h 9895"/>
                <a:gd name="connsiteX20" fmla="*/ 3742 w 10000"/>
                <a:gd name="connsiteY20" fmla="*/ 2040 h 9895"/>
                <a:gd name="connsiteX21" fmla="*/ 3528 w 10000"/>
                <a:gd name="connsiteY21" fmla="*/ 2142 h 9895"/>
                <a:gd name="connsiteX22" fmla="*/ 3313 w 10000"/>
                <a:gd name="connsiteY22" fmla="*/ 2244 h 9895"/>
                <a:gd name="connsiteX23" fmla="*/ 3098 w 10000"/>
                <a:gd name="connsiteY23" fmla="*/ 2345 h 9895"/>
                <a:gd name="connsiteX24" fmla="*/ 2914 w 10000"/>
                <a:gd name="connsiteY24" fmla="*/ 2447 h 9895"/>
                <a:gd name="connsiteX25" fmla="*/ 2699 w 10000"/>
                <a:gd name="connsiteY25" fmla="*/ 2549 h 9895"/>
                <a:gd name="connsiteX26" fmla="*/ 2485 w 10000"/>
                <a:gd name="connsiteY26" fmla="*/ 2653 h 9895"/>
                <a:gd name="connsiteX27" fmla="*/ 2331 w 10000"/>
                <a:gd name="connsiteY27" fmla="*/ 2755 h 9895"/>
                <a:gd name="connsiteX28" fmla="*/ 2147 w 10000"/>
                <a:gd name="connsiteY28" fmla="*/ 2857 h 9895"/>
                <a:gd name="connsiteX29" fmla="*/ 1963 w 10000"/>
                <a:gd name="connsiteY29" fmla="*/ 2959 h 9895"/>
                <a:gd name="connsiteX30" fmla="*/ 1779 w 10000"/>
                <a:gd name="connsiteY30" fmla="*/ 3060 h 9895"/>
                <a:gd name="connsiteX31" fmla="*/ 1656 w 10000"/>
                <a:gd name="connsiteY31" fmla="*/ 3162 h 9895"/>
                <a:gd name="connsiteX32" fmla="*/ 1503 w 10000"/>
                <a:gd name="connsiteY32" fmla="*/ 3264 h 9895"/>
                <a:gd name="connsiteX33" fmla="*/ 1350 w 10000"/>
                <a:gd name="connsiteY33" fmla="*/ 3365 h 9895"/>
                <a:gd name="connsiteX34" fmla="*/ 1227 w 10000"/>
                <a:gd name="connsiteY34" fmla="*/ 3470 h 9895"/>
                <a:gd name="connsiteX35" fmla="*/ 1104 w 10000"/>
                <a:gd name="connsiteY35" fmla="*/ 3569 h 9895"/>
                <a:gd name="connsiteX36" fmla="*/ 982 w 10000"/>
                <a:gd name="connsiteY36" fmla="*/ 3674 h 9895"/>
                <a:gd name="connsiteX37" fmla="*/ 859 w 10000"/>
                <a:gd name="connsiteY37" fmla="*/ 3775 h 9895"/>
                <a:gd name="connsiteX38" fmla="*/ 736 w 10000"/>
                <a:gd name="connsiteY38" fmla="*/ 3877 h 9895"/>
                <a:gd name="connsiteX39" fmla="*/ 644 w 10000"/>
                <a:gd name="connsiteY39" fmla="*/ 3979 h 9895"/>
                <a:gd name="connsiteX40" fmla="*/ 552 w 10000"/>
                <a:gd name="connsiteY40" fmla="*/ 4080 h 9895"/>
                <a:gd name="connsiteX41" fmla="*/ 491 w 10000"/>
                <a:gd name="connsiteY41" fmla="*/ 4182 h 9895"/>
                <a:gd name="connsiteX42" fmla="*/ 399 w 10000"/>
                <a:gd name="connsiteY42" fmla="*/ 4284 h 9895"/>
                <a:gd name="connsiteX43" fmla="*/ 337 w 10000"/>
                <a:gd name="connsiteY43" fmla="*/ 4385 h 9895"/>
                <a:gd name="connsiteX44" fmla="*/ 276 w 10000"/>
                <a:gd name="connsiteY44" fmla="*/ 4490 h 9895"/>
                <a:gd name="connsiteX45" fmla="*/ 215 w 10000"/>
                <a:gd name="connsiteY45" fmla="*/ 4592 h 9895"/>
                <a:gd name="connsiteX46" fmla="*/ 153 w 10000"/>
                <a:gd name="connsiteY46" fmla="*/ 4694 h 9895"/>
                <a:gd name="connsiteX47" fmla="*/ 92 w 10000"/>
                <a:gd name="connsiteY47" fmla="*/ 4795 h 9895"/>
                <a:gd name="connsiteX48" fmla="*/ 61 w 10000"/>
                <a:gd name="connsiteY48" fmla="*/ 4896 h 9895"/>
                <a:gd name="connsiteX49" fmla="*/ 61 w 10000"/>
                <a:gd name="connsiteY49" fmla="*/ 4998 h 9895"/>
                <a:gd name="connsiteX50" fmla="*/ 0 w 10000"/>
                <a:gd name="connsiteY50" fmla="*/ 5099 h 9895"/>
                <a:gd name="connsiteX51" fmla="*/ 0 w 10000"/>
                <a:gd name="connsiteY51" fmla="*/ 5201 h 9895"/>
                <a:gd name="connsiteX52" fmla="*/ 0 w 10000"/>
                <a:gd name="connsiteY52" fmla="*/ 5306 h 9895"/>
                <a:gd name="connsiteX53" fmla="*/ 0 w 10000"/>
                <a:gd name="connsiteY53" fmla="*/ 5404 h 9895"/>
                <a:gd name="connsiteX54" fmla="*/ 0 w 10000"/>
                <a:gd name="connsiteY54" fmla="*/ 5509 h 9895"/>
                <a:gd name="connsiteX55" fmla="*/ 0 w 10000"/>
                <a:gd name="connsiteY55" fmla="*/ 5611 h 9895"/>
                <a:gd name="connsiteX56" fmla="*/ 31 w 10000"/>
                <a:gd name="connsiteY56" fmla="*/ 5713 h 9895"/>
                <a:gd name="connsiteX57" fmla="*/ 61 w 10000"/>
                <a:gd name="connsiteY57" fmla="*/ 5814 h 9895"/>
                <a:gd name="connsiteX58" fmla="*/ 92 w 10000"/>
                <a:gd name="connsiteY58" fmla="*/ 5916 h 9895"/>
                <a:gd name="connsiteX59" fmla="*/ 123 w 10000"/>
                <a:gd name="connsiteY59" fmla="*/ 6018 h 9895"/>
                <a:gd name="connsiteX60" fmla="*/ 184 w 10000"/>
                <a:gd name="connsiteY60" fmla="*/ 6119 h 9895"/>
                <a:gd name="connsiteX61" fmla="*/ 215 w 10000"/>
                <a:gd name="connsiteY61" fmla="*/ 6221 h 9895"/>
                <a:gd name="connsiteX62" fmla="*/ 276 w 10000"/>
                <a:gd name="connsiteY62" fmla="*/ 6326 h 9895"/>
                <a:gd name="connsiteX63" fmla="*/ 337 w 10000"/>
                <a:gd name="connsiteY63" fmla="*/ 6424 h 9895"/>
                <a:gd name="connsiteX64" fmla="*/ 429 w 10000"/>
                <a:gd name="connsiteY64" fmla="*/ 6529 h 9895"/>
                <a:gd name="connsiteX65" fmla="*/ 491 w 10000"/>
                <a:gd name="connsiteY65" fmla="*/ 6631 h 9895"/>
                <a:gd name="connsiteX66" fmla="*/ 583 w 10000"/>
                <a:gd name="connsiteY66" fmla="*/ 6733 h 9895"/>
                <a:gd name="connsiteX67" fmla="*/ 706 w 10000"/>
                <a:gd name="connsiteY67" fmla="*/ 6834 h 9895"/>
                <a:gd name="connsiteX68" fmla="*/ 798 w 10000"/>
                <a:gd name="connsiteY68" fmla="*/ 6936 h 9895"/>
                <a:gd name="connsiteX69" fmla="*/ 920 w 10000"/>
                <a:gd name="connsiteY69" fmla="*/ 7038 h 9895"/>
                <a:gd name="connsiteX70" fmla="*/ 1012 w 10000"/>
                <a:gd name="connsiteY70" fmla="*/ 7143 h 9895"/>
                <a:gd name="connsiteX71" fmla="*/ 1135 w 10000"/>
                <a:gd name="connsiteY71" fmla="*/ 7241 h 9895"/>
                <a:gd name="connsiteX72" fmla="*/ 1258 w 10000"/>
                <a:gd name="connsiteY72" fmla="*/ 7346 h 9895"/>
                <a:gd name="connsiteX73" fmla="*/ 1411 w 10000"/>
                <a:gd name="connsiteY73" fmla="*/ 7448 h 9895"/>
                <a:gd name="connsiteX74" fmla="*/ 1564 w 10000"/>
                <a:gd name="connsiteY74" fmla="*/ 7549 h 9895"/>
                <a:gd name="connsiteX75" fmla="*/ 1718 w 10000"/>
                <a:gd name="connsiteY75" fmla="*/ 7651 h 9895"/>
                <a:gd name="connsiteX76" fmla="*/ 1871 w 10000"/>
                <a:gd name="connsiteY76" fmla="*/ 7753 h 9895"/>
                <a:gd name="connsiteX77" fmla="*/ 2025 w 10000"/>
                <a:gd name="connsiteY77" fmla="*/ 7854 h 9895"/>
                <a:gd name="connsiteX78" fmla="*/ 2209 w 10000"/>
                <a:gd name="connsiteY78" fmla="*/ 7956 h 9895"/>
                <a:gd name="connsiteX79" fmla="*/ 2393 w 10000"/>
                <a:gd name="connsiteY79" fmla="*/ 8058 h 9895"/>
                <a:gd name="connsiteX80" fmla="*/ 2577 w 10000"/>
                <a:gd name="connsiteY80" fmla="*/ 8163 h 9895"/>
                <a:gd name="connsiteX81" fmla="*/ 2761 w 10000"/>
                <a:gd name="connsiteY81" fmla="*/ 8261 h 9895"/>
                <a:gd name="connsiteX82" fmla="*/ 2975 w 10000"/>
                <a:gd name="connsiteY82" fmla="*/ 8366 h 9895"/>
                <a:gd name="connsiteX83" fmla="*/ 3190 w 10000"/>
                <a:gd name="connsiteY83" fmla="*/ 8468 h 9895"/>
                <a:gd name="connsiteX84" fmla="*/ 3405 w 10000"/>
                <a:gd name="connsiteY84" fmla="*/ 8570 h 9895"/>
                <a:gd name="connsiteX85" fmla="*/ 3620 w 10000"/>
                <a:gd name="connsiteY85" fmla="*/ 8671 h 9895"/>
                <a:gd name="connsiteX86" fmla="*/ 3865 w 10000"/>
                <a:gd name="connsiteY86" fmla="*/ 8773 h 9895"/>
                <a:gd name="connsiteX87" fmla="*/ 4080 w 10000"/>
                <a:gd name="connsiteY87" fmla="*/ 8875 h 9895"/>
                <a:gd name="connsiteX88" fmla="*/ 4356 w 10000"/>
                <a:gd name="connsiteY88" fmla="*/ 8979 h 9895"/>
                <a:gd name="connsiteX89" fmla="*/ 4601 w 10000"/>
                <a:gd name="connsiteY89" fmla="*/ 9078 h 9895"/>
                <a:gd name="connsiteX90" fmla="*/ 4877 w 10000"/>
                <a:gd name="connsiteY90" fmla="*/ 9183 h 9895"/>
                <a:gd name="connsiteX91" fmla="*/ 5123 w 10000"/>
                <a:gd name="connsiteY91" fmla="*/ 9285 h 9895"/>
                <a:gd name="connsiteX92" fmla="*/ 5429 w 10000"/>
                <a:gd name="connsiteY92" fmla="*/ 9386 h 9895"/>
                <a:gd name="connsiteX93" fmla="*/ 5706 w 10000"/>
                <a:gd name="connsiteY93" fmla="*/ 9488 h 9895"/>
                <a:gd name="connsiteX94" fmla="*/ 6012 w 10000"/>
                <a:gd name="connsiteY94" fmla="*/ 9590 h 9895"/>
                <a:gd name="connsiteX95" fmla="*/ 6288 w 10000"/>
                <a:gd name="connsiteY95" fmla="*/ 9691 h 9895"/>
                <a:gd name="connsiteX96" fmla="*/ 6626 w 10000"/>
                <a:gd name="connsiteY96" fmla="*/ 9793 h 9895"/>
                <a:gd name="connsiteX97" fmla="*/ 6902 w 10000"/>
                <a:gd name="connsiteY97" fmla="*/ 9895 h 9895"/>
                <a:gd name="connsiteX0" fmla="*/ 10000 w 10000"/>
                <a:gd name="connsiteY0" fmla="*/ 0 h 9897"/>
                <a:gd name="connsiteX1" fmla="*/ 9601 w 10000"/>
                <a:gd name="connsiteY1" fmla="*/ 103 h 9897"/>
                <a:gd name="connsiteX2" fmla="*/ 9264 w 10000"/>
                <a:gd name="connsiteY2" fmla="*/ 205 h 9897"/>
                <a:gd name="connsiteX3" fmla="*/ 8865 w 10000"/>
                <a:gd name="connsiteY3" fmla="*/ 308 h 9897"/>
                <a:gd name="connsiteX4" fmla="*/ 8497 w 10000"/>
                <a:gd name="connsiteY4" fmla="*/ 411 h 9897"/>
                <a:gd name="connsiteX5" fmla="*/ 8129 w 10000"/>
                <a:gd name="connsiteY5" fmla="*/ 513 h 9897"/>
                <a:gd name="connsiteX6" fmla="*/ 7791 w 10000"/>
                <a:gd name="connsiteY6" fmla="*/ 620 h 9897"/>
                <a:gd name="connsiteX7" fmla="*/ 7454 w 10000"/>
                <a:gd name="connsiteY7" fmla="*/ 720 h 9897"/>
                <a:gd name="connsiteX8" fmla="*/ 7147 w 10000"/>
                <a:gd name="connsiteY8" fmla="*/ 826 h 9897"/>
                <a:gd name="connsiteX9" fmla="*/ 6779 w 10000"/>
                <a:gd name="connsiteY9" fmla="*/ 928 h 9897"/>
                <a:gd name="connsiteX10" fmla="*/ 6472 w 10000"/>
                <a:gd name="connsiteY10" fmla="*/ 1031 h 9897"/>
                <a:gd name="connsiteX11" fmla="*/ 6166 w 10000"/>
                <a:gd name="connsiteY11" fmla="*/ 1134 h 9897"/>
                <a:gd name="connsiteX12" fmla="*/ 5859 w 10000"/>
                <a:gd name="connsiteY12" fmla="*/ 1236 h 9897"/>
                <a:gd name="connsiteX13" fmla="*/ 5583 w 10000"/>
                <a:gd name="connsiteY13" fmla="*/ 1339 h 9897"/>
                <a:gd name="connsiteX14" fmla="*/ 5307 w 10000"/>
                <a:gd name="connsiteY14" fmla="*/ 1442 h 9897"/>
                <a:gd name="connsiteX15" fmla="*/ 5031 w 10000"/>
                <a:gd name="connsiteY15" fmla="*/ 1544 h 9897"/>
                <a:gd name="connsiteX16" fmla="*/ 4755 w 10000"/>
                <a:gd name="connsiteY16" fmla="*/ 1650 h 9897"/>
                <a:gd name="connsiteX17" fmla="*/ 4479 w 10000"/>
                <a:gd name="connsiteY17" fmla="*/ 1750 h 9897"/>
                <a:gd name="connsiteX18" fmla="*/ 4264 w 10000"/>
                <a:gd name="connsiteY18" fmla="*/ 1856 h 9897"/>
                <a:gd name="connsiteX19" fmla="*/ 4018 w 10000"/>
                <a:gd name="connsiteY19" fmla="*/ 1959 h 9897"/>
                <a:gd name="connsiteX20" fmla="*/ 3742 w 10000"/>
                <a:gd name="connsiteY20" fmla="*/ 2062 h 9897"/>
                <a:gd name="connsiteX21" fmla="*/ 3528 w 10000"/>
                <a:gd name="connsiteY21" fmla="*/ 2165 h 9897"/>
                <a:gd name="connsiteX22" fmla="*/ 3313 w 10000"/>
                <a:gd name="connsiteY22" fmla="*/ 2268 h 9897"/>
                <a:gd name="connsiteX23" fmla="*/ 3098 w 10000"/>
                <a:gd name="connsiteY23" fmla="*/ 2370 h 9897"/>
                <a:gd name="connsiteX24" fmla="*/ 2914 w 10000"/>
                <a:gd name="connsiteY24" fmla="*/ 2473 h 9897"/>
                <a:gd name="connsiteX25" fmla="*/ 2699 w 10000"/>
                <a:gd name="connsiteY25" fmla="*/ 2576 h 9897"/>
                <a:gd name="connsiteX26" fmla="*/ 2485 w 10000"/>
                <a:gd name="connsiteY26" fmla="*/ 2681 h 9897"/>
                <a:gd name="connsiteX27" fmla="*/ 2331 w 10000"/>
                <a:gd name="connsiteY27" fmla="*/ 2784 h 9897"/>
                <a:gd name="connsiteX28" fmla="*/ 2147 w 10000"/>
                <a:gd name="connsiteY28" fmla="*/ 2887 h 9897"/>
                <a:gd name="connsiteX29" fmla="*/ 1963 w 10000"/>
                <a:gd name="connsiteY29" fmla="*/ 2990 h 9897"/>
                <a:gd name="connsiteX30" fmla="*/ 1779 w 10000"/>
                <a:gd name="connsiteY30" fmla="*/ 3092 h 9897"/>
                <a:gd name="connsiteX31" fmla="*/ 1656 w 10000"/>
                <a:gd name="connsiteY31" fmla="*/ 3196 h 9897"/>
                <a:gd name="connsiteX32" fmla="*/ 1503 w 10000"/>
                <a:gd name="connsiteY32" fmla="*/ 3299 h 9897"/>
                <a:gd name="connsiteX33" fmla="*/ 1350 w 10000"/>
                <a:gd name="connsiteY33" fmla="*/ 3401 h 9897"/>
                <a:gd name="connsiteX34" fmla="*/ 1227 w 10000"/>
                <a:gd name="connsiteY34" fmla="*/ 3507 h 9897"/>
                <a:gd name="connsiteX35" fmla="*/ 1104 w 10000"/>
                <a:gd name="connsiteY35" fmla="*/ 3607 h 9897"/>
                <a:gd name="connsiteX36" fmla="*/ 982 w 10000"/>
                <a:gd name="connsiteY36" fmla="*/ 3713 h 9897"/>
                <a:gd name="connsiteX37" fmla="*/ 859 w 10000"/>
                <a:gd name="connsiteY37" fmla="*/ 3815 h 9897"/>
                <a:gd name="connsiteX38" fmla="*/ 736 w 10000"/>
                <a:gd name="connsiteY38" fmla="*/ 3918 h 9897"/>
                <a:gd name="connsiteX39" fmla="*/ 644 w 10000"/>
                <a:gd name="connsiteY39" fmla="*/ 4021 h 9897"/>
                <a:gd name="connsiteX40" fmla="*/ 552 w 10000"/>
                <a:gd name="connsiteY40" fmla="*/ 4123 h 9897"/>
                <a:gd name="connsiteX41" fmla="*/ 491 w 10000"/>
                <a:gd name="connsiteY41" fmla="*/ 4226 h 9897"/>
                <a:gd name="connsiteX42" fmla="*/ 399 w 10000"/>
                <a:gd name="connsiteY42" fmla="*/ 4329 h 9897"/>
                <a:gd name="connsiteX43" fmla="*/ 337 w 10000"/>
                <a:gd name="connsiteY43" fmla="*/ 4432 h 9897"/>
                <a:gd name="connsiteX44" fmla="*/ 276 w 10000"/>
                <a:gd name="connsiteY44" fmla="*/ 4538 h 9897"/>
                <a:gd name="connsiteX45" fmla="*/ 215 w 10000"/>
                <a:gd name="connsiteY45" fmla="*/ 4641 h 9897"/>
                <a:gd name="connsiteX46" fmla="*/ 153 w 10000"/>
                <a:gd name="connsiteY46" fmla="*/ 4744 h 9897"/>
                <a:gd name="connsiteX47" fmla="*/ 92 w 10000"/>
                <a:gd name="connsiteY47" fmla="*/ 4846 h 9897"/>
                <a:gd name="connsiteX48" fmla="*/ 61 w 10000"/>
                <a:gd name="connsiteY48" fmla="*/ 4948 h 9897"/>
                <a:gd name="connsiteX49" fmla="*/ 61 w 10000"/>
                <a:gd name="connsiteY49" fmla="*/ 5051 h 9897"/>
                <a:gd name="connsiteX50" fmla="*/ 0 w 10000"/>
                <a:gd name="connsiteY50" fmla="*/ 5153 h 9897"/>
                <a:gd name="connsiteX51" fmla="*/ 0 w 10000"/>
                <a:gd name="connsiteY51" fmla="*/ 5256 h 9897"/>
                <a:gd name="connsiteX52" fmla="*/ 0 w 10000"/>
                <a:gd name="connsiteY52" fmla="*/ 5362 h 9897"/>
                <a:gd name="connsiteX53" fmla="*/ 0 w 10000"/>
                <a:gd name="connsiteY53" fmla="*/ 5461 h 9897"/>
                <a:gd name="connsiteX54" fmla="*/ 0 w 10000"/>
                <a:gd name="connsiteY54" fmla="*/ 5567 h 9897"/>
                <a:gd name="connsiteX55" fmla="*/ 0 w 10000"/>
                <a:gd name="connsiteY55" fmla="*/ 5671 h 9897"/>
                <a:gd name="connsiteX56" fmla="*/ 31 w 10000"/>
                <a:gd name="connsiteY56" fmla="*/ 5774 h 9897"/>
                <a:gd name="connsiteX57" fmla="*/ 61 w 10000"/>
                <a:gd name="connsiteY57" fmla="*/ 5876 h 9897"/>
                <a:gd name="connsiteX58" fmla="*/ 92 w 10000"/>
                <a:gd name="connsiteY58" fmla="*/ 5979 h 9897"/>
                <a:gd name="connsiteX59" fmla="*/ 123 w 10000"/>
                <a:gd name="connsiteY59" fmla="*/ 6082 h 9897"/>
                <a:gd name="connsiteX60" fmla="*/ 184 w 10000"/>
                <a:gd name="connsiteY60" fmla="*/ 6184 h 9897"/>
                <a:gd name="connsiteX61" fmla="*/ 215 w 10000"/>
                <a:gd name="connsiteY61" fmla="*/ 6287 h 9897"/>
                <a:gd name="connsiteX62" fmla="*/ 276 w 10000"/>
                <a:gd name="connsiteY62" fmla="*/ 6393 h 9897"/>
                <a:gd name="connsiteX63" fmla="*/ 337 w 10000"/>
                <a:gd name="connsiteY63" fmla="*/ 6492 h 9897"/>
                <a:gd name="connsiteX64" fmla="*/ 429 w 10000"/>
                <a:gd name="connsiteY64" fmla="*/ 6598 h 9897"/>
                <a:gd name="connsiteX65" fmla="*/ 491 w 10000"/>
                <a:gd name="connsiteY65" fmla="*/ 6701 h 9897"/>
                <a:gd name="connsiteX66" fmla="*/ 583 w 10000"/>
                <a:gd name="connsiteY66" fmla="*/ 6804 h 9897"/>
                <a:gd name="connsiteX67" fmla="*/ 706 w 10000"/>
                <a:gd name="connsiteY67" fmla="*/ 6907 h 9897"/>
                <a:gd name="connsiteX68" fmla="*/ 798 w 10000"/>
                <a:gd name="connsiteY68" fmla="*/ 7010 h 9897"/>
                <a:gd name="connsiteX69" fmla="*/ 920 w 10000"/>
                <a:gd name="connsiteY69" fmla="*/ 7113 h 9897"/>
                <a:gd name="connsiteX70" fmla="*/ 1012 w 10000"/>
                <a:gd name="connsiteY70" fmla="*/ 7219 h 9897"/>
                <a:gd name="connsiteX71" fmla="*/ 1135 w 10000"/>
                <a:gd name="connsiteY71" fmla="*/ 7318 h 9897"/>
                <a:gd name="connsiteX72" fmla="*/ 1258 w 10000"/>
                <a:gd name="connsiteY72" fmla="*/ 7424 h 9897"/>
                <a:gd name="connsiteX73" fmla="*/ 1411 w 10000"/>
                <a:gd name="connsiteY73" fmla="*/ 7527 h 9897"/>
                <a:gd name="connsiteX74" fmla="*/ 1564 w 10000"/>
                <a:gd name="connsiteY74" fmla="*/ 7629 h 9897"/>
                <a:gd name="connsiteX75" fmla="*/ 1718 w 10000"/>
                <a:gd name="connsiteY75" fmla="*/ 7732 h 9897"/>
                <a:gd name="connsiteX76" fmla="*/ 1871 w 10000"/>
                <a:gd name="connsiteY76" fmla="*/ 7835 h 9897"/>
                <a:gd name="connsiteX77" fmla="*/ 2025 w 10000"/>
                <a:gd name="connsiteY77" fmla="*/ 7937 h 9897"/>
                <a:gd name="connsiteX78" fmla="*/ 2209 w 10000"/>
                <a:gd name="connsiteY78" fmla="*/ 8040 h 9897"/>
                <a:gd name="connsiteX79" fmla="*/ 2393 w 10000"/>
                <a:gd name="connsiteY79" fmla="*/ 8144 h 9897"/>
                <a:gd name="connsiteX80" fmla="*/ 2577 w 10000"/>
                <a:gd name="connsiteY80" fmla="*/ 8250 h 9897"/>
                <a:gd name="connsiteX81" fmla="*/ 2761 w 10000"/>
                <a:gd name="connsiteY81" fmla="*/ 8349 h 9897"/>
                <a:gd name="connsiteX82" fmla="*/ 2975 w 10000"/>
                <a:gd name="connsiteY82" fmla="*/ 8455 h 9897"/>
                <a:gd name="connsiteX83" fmla="*/ 3190 w 10000"/>
                <a:gd name="connsiteY83" fmla="*/ 8558 h 9897"/>
                <a:gd name="connsiteX84" fmla="*/ 3405 w 10000"/>
                <a:gd name="connsiteY84" fmla="*/ 8661 h 9897"/>
                <a:gd name="connsiteX85" fmla="*/ 3620 w 10000"/>
                <a:gd name="connsiteY85" fmla="*/ 8763 h 9897"/>
                <a:gd name="connsiteX86" fmla="*/ 3865 w 10000"/>
                <a:gd name="connsiteY86" fmla="*/ 8866 h 9897"/>
                <a:gd name="connsiteX87" fmla="*/ 4080 w 10000"/>
                <a:gd name="connsiteY87" fmla="*/ 8969 h 9897"/>
                <a:gd name="connsiteX88" fmla="*/ 4356 w 10000"/>
                <a:gd name="connsiteY88" fmla="*/ 9074 h 9897"/>
                <a:gd name="connsiteX89" fmla="*/ 4601 w 10000"/>
                <a:gd name="connsiteY89" fmla="*/ 9174 h 9897"/>
                <a:gd name="connsiteX90" fmla="*/ 4877 w 10000"/>
                <a:gd name="connsiteY90" fmla="*/ 9280 h 9897"/>
                <a:gd name="connsiteX91" fmla="*/ 5123 w 10000"/>
                <a:gd name="connsiteY91" fmla="*/ 9384 h 9897"/>
                <a:gd name="connsiteX92" fmla="*/ 5429 w 10000"/>
                <a:gd name="connsiteY92" fmla="*/ 9486 h 9897"/>
                <a:gd name="connsiteX93" fmla="*/ 5706 w 10000"/>
                <a:gd name="connsiteY93" fmla="*/ 9589 h 9897"/>
                <a:gd name="connsiteX94" fmla="*/ 6012 w 10000"/>
                <a:gd name="connsiteY94" fmla="*/ 9692 h 9897"/>
                <a:gd name="connsiteX95" fmla="*/ 6288 w 10000"/>
                <a:gd name="connsiteY95" fmla="*/ 9794 h 9897"/>
                <a:gd name="connsiteX96" fmla="*/ 6626 w 10000"/>
                <a:gd name="connsiteY96" fmla="*/ 9897 h 9897"/>
                <a:gd name="connsiteX0" fmla="*/ 10000 w 10000"/>
                <a:gd name="connsiteY0" fmla="*/ 0 h 10000"/>
                <a:gd name="connsiteX1" fmla="*/ 9601 w 10000"/>
                <a:gd name="connsiteY1" fmla="*/ 104 h 10000"/>
                <a:gd name="connsiteX2" fmla="*/ 9264 w 10000"/>
                <a:gd name="connsiteY2" fmla="*/ 207 h 10000"/>
                <a:gd name="connsiteX3" fmla="*/ 8865 w 10000"/>
                <a:gd name="connsiteY3" fmla="*/ 311 h 10000"/>
                <a:gd name="connsiteX4" fmla="*/ 8497 w 10000"/>
                <a:gd name="connsiteY4" fmla="*/ 415 h 10000"/>
                <a:gd name="connsiteX5" fmla="*/ 8129 w 10000"/>
                <a:gd name="connsiteY5" fmla="*/ 518 h 10000"/>
                <a:gd name="connsiteX6" fmla="*/ 7791 w 10000"/>
                <a:gd name="connsiteY6" fmla="*/ 626 h 10000"/>
                <a:gd name="connsiteX7" fmla="*/ 7454 w 10000"/>
                <a:gd name="connsiteY7" fmla="*/ 727 h 10000"/>
                <a:gd name="connsiteX8" fmla="*/ 7147 w 10000"/>
                <a:gd name="connsiteY8" fmla="*/ 835 h 10000"/>
                <a:gd name="connsiteX9" fmla="*/ 6779 w 10000"/>
                <a:gd name="connsiteY9" fmla="*/ 938 h 10000"/>
                <a:gd name="connsiteX10" fmla="*/ 6472 w 10000"/>
                <a:gd name="connsiteY10" fmla="*/ 1042 h 10000"/>
                <a:gd name="connsiteX11" fmla="*/ 6166 w 10000"/>
                <a:gd name="connsiteY11" fmla="*/ 1146 h 10000"/>
                <a:gd name="connsiteX12" fmla="*/ 5859 w 10000"/>
                <a:gd name="connsiteY12" fmla="*/ 1249 h 10000"/>
                <a:gd name="connsiteX13" fmla="*/ 5583 w 10000"/>
                <a:gd name="connsiteY13" fmla="*/ 1353 h 10000"/>
                <a:gd name="connsiteX14" fmla="*/ 5307 w 10000"/>
                <a:gd name="connsiteY14" fmla="*/ 1457 h 10000"/>
                <a:gd name="connsiteX15" fmla="*/ 5031 w 10000"/>
                <a:gd name="connsiteY15" fmla="*/ 1560 h 10000"/>
                <a:gd name="connsiteX16" fmla="*/ 4755 w 10000"/>
                <a:gd name="connsiteY16" fmla="*/ 1667 h 10000"/>
                <a:gd name="connsiteX17" fmla="*/ 4479 w 10000"/>
                <a:gd name="connsiteY17" fmla="*/ 1768 h 10000"/>
                <a:gd name="connsiteX18" fmla="*/ 4264 w 10000"/>
                <a:gd name="connsiteY18" fmla="*/ 1875 h 10000"/>
                <a:gd name="connsiteX19" fmla="*/ 4018 w 10000"/>
                <a:gd name="connsiteY19" fmla="*/ 1979 h 10000"/>
                <a:gd name="connsiteX20" fmla="*/ 3742 w 10000"/>
                <a:gd name="connsiteY20" fmla="*/ 2083 h 10000"/>
                <a:gd name="connsiteX21" fmla="*/ 3528 w 10000"/>
                <a:gd name="connsiteY21" fmla="*/ 2188 h 10000"/>
                <a:gd name="connsiteX22" fmla="*/ 3313 w 10000"/>
                <a:gd name="connsiteY22" fmla="*/ 2292 h 10000"/>
                <a:gd name="connsiteX23" fmla="*/ 3098 w 10000"/>
                <a:gd name="connsiteY23" fmla="*/ 2395 h 10000"/>
                <a:gd name="connsiteX24" fmla="*/ 2914 w 10000"/>
                <a:gd name="connsiteY24" fmla="*/ 2499 h 10000"/>
                <a:gd name="connsiteX25" fmla="*/ 2699 w 10000"/>
                <a:gd name="connsiteY25" fmla="*/ 2603 h 10000"/>
                <a:gd name="connsiteX26" fmla="*/ 2485 w 10000"/>
                <a:gd name="connsiteY26" fmla="*/ 2709 h 10000"/>
                <a:gd name="connsiteX27" fmla="*/ 2331 w 10000"/>
                <a:gd name="connsiteY27" fmla="*/ 2813 h 10000"/>
                <a:gd name="connsiteX28" fmla="*/ 2147 w 10000"/>
                <a:gd name="connsiteY28" fmla="*/ 2917 h 10000"/>
                <a:gd name="connsiteX29" fmla="*/ 1963 w 10000"/>
                <a:gd name="connsiteY29" fmla="*/ 3021 h 10000"/>
                <a:gd name="connsiteX30" fmla="*/ 1779 w 10000"/>
                <a:gd name="connsiteY30" fmla="*/ 3124 h 10000"/>
                <a:gd name="connsiteX31" fmla="*/ 1656 w 10000"/>
                <a:gd name="connsiteY31" fmla="*/ 3229 h 10000"/>
                <a:gd name="connsiteX32" fmla="*/ 1503 w 10000"/>
                <a:gd name="connsiteY32" fmla="*/ 3333 h 10000"/>
                <a:gd name="connsiteX33" fmla="*/ 1350 w 10000"/>
                <a:gd name="connsiteY33" fmla="*/ 3436 h 10000"/>
                <a:gd name="connsiteX34" fmla="*/ 1227 w 10000"/>
                <a:gd name="connsiteY34" fmla="*/ 3543 h 10000"/>
                <a:gd name="connsiteX35" fmla="*/ 1104 w 10000"/>
                <a:gd name="connsiteY35" fmla="*/ 3645 h 10000"/>
                <a:gd name="connsiteX36" fmla="*/ 982 w 10000"/>
                <a:gd name="connsiteY36" fmla="*/ 3752 h 10000"/>
                <a:gd name="connsiteX37" fmla="*/ 859 w 10000"/>
                <a:gd name="connsiteY37" fmla="*/ 3855 h 10000"/>
                <a:gd name="connsiteX38" fmla="*/ 736 w 10000"/>
                <a:gd name="connsiteY38" fmla="*/ 3959 h 10000"/>
                <a:gd name="connsiteX39" fmla="*/ 644 w 10000"/>
                <a:gd name="connsiteY39" fmla="*/ 4063 h 10000"/>
                <a:gd name="connsiteX40" fmla="*/ 552 w 10000"/>
                <a:gd name="connsiteY40" fmla="*/ 4166 h 10000"/>
                <a:gd name="connsiteX41" fmla="*/ 491 w 10000"/>
                <a:gd name="connsiteY41" fmla="*/ 4270 h 10000"/>
                <a:gd name="connsiteX42" fmla="*/ 399 w 10000"/>
                <a:gd name="connsiteY42" fmla="*/ 4374 h 10000"/>
                <a:gd name="connsiteX43" fmla="*/ 337 w 10000"/>
                <a:gd name="connsiteY43" fmla="*/ 4478 h 10000"/>
                <a:gd name="connsiteX44" fmla="*/ 276 w 10000"/>
                <a:gd name="connsiteY44" fmla="*/ 4585 h 10000"/>
                <a:gd name="connsiteX45" fmla="*/ 215 w 10000"/>
                <a:gd name="connsiteY45" fmla="*/ 4689 h 10000"/>
                <a:gd name="connsiteX46" fmla="*/ 153 w 10000"/>
                <a:gd name="connsiteY46" fmla="*/ 4793 h 10000"/>
                <a:gd name="connsiteX47" fmla="*/ 92 w 10000"/>
                <a:gd name="connsiteY47" fmla="*/ 4896 h 10000"/>
                <a:gd name="connsiteX48" fmla="*/ 61 w 10000"/>
                <a:gd name="connsiteY48" fmla="*/ 4999 h 10000"/>
                <a:gd name="connsiteX49" fmla="*/ 61 w 10000"/>
                <a:gd name="connsiteY49" fmla="*/ 5104 h 10000"/>
                <a:gd name="connsiteX50" fmla="*/ 0 w 10000"/>
                <a:gd name="connsiteY50" fmla="*/ 5207 h 10000"/>
                <a:gd name="connsiteX51" fmla="*/ 0 w 10000"/>
                <a:gd name="connsiteY51" fmla="*/ 5311 h 10000"/>
                <a:gd name="connsiteX52" fmla="*/ 0 w 10000"/>
                <a:gd name="connsiteY52" fmla="*/ 5418 h 10000"/>
                <a:gd name="connsiteX53" fmla="*/ 0 w 10000"/>
                <a:gd name="connsiteY53" fmla="*/ 5518 h 10000"/>
                <a:gd name="connsiteX54" fmla="*/ 0 w 10000"/>
                <a:gd name="connsiteY54" fmla="*/ 5625 h 10000"/>
                <a:gd name="connsiteX55" fmla="*/ 0 w 10000"/>
                <a:gd name="connsiteY55" fmla="*/ 5730 h 10000"/>
                <a:gd name="connsiteX56" fmla="*/ 31 w 10000"/>
                <a:gd name="connsiteY56" fmla="*/ 5834 h 10000"/>
                <a:gd name="connsiteX57" fmla="*/ 61 w 10000"/>
                <a:gd name="connsiteY57" fmla="*/ 5937 h 10000"/>
                <a:gd name="connsiteX58" fmla="*/ 92 w 10000"/>
                <a:gd name="connsiteY58" fmla="*/ 6041 h 10000"/>
                <a:gd name="connsiteX59" fmla="*/ 123 w 10000"/>
                <a:gd name="connsiteY59" fmla="*/ 6145 h 10000"/>
                <a:gd name="connsiteX60" fmla="*/ 184 w 10000"/>
                <a:gd name="connsiteY60" fmla="*/ 6248 h 10000"/>
                <a:gd name="connsiteX61" fmla="*/ 215 w 10000"/>
                <a:gd name="connsiteY61" fmla="*/ 6352 h 10000"/>
                <a:gd name="connsiteX62" fmla="*/ 276 w 10000"/>
                <a:gd name="connsiteY62" fmla="*/ 6460 h 10000"/>
                <a:gd name="connsiteX63" fmla="*/ 337 w 10000"/>
                <a:gd name="connsiteY63" fmla="*/ 6560 h 10000"/>
                <a:gd name="connsiteX64" fmla="*/ 429 w 10000"/>
                <a:gd name="connsiteY64" fmla="*/ 6667 h 10000"/>
                <a:gd name="connsiteX65" fmla="*/ 491 w 10000"/>
                <a:gd name="connsiteY65" fmla="*/ 6771 h 10000"/>
                <a:gd name="connsiteX66" fmla="*/ 583 w 10000"/>
                <a:gd name="connsiteY66" fmla="*/ 6875 h 10000"/>
                <a:gd name="connsiteX67" fmla="*/ 706 w 10000"/>
                <a:gd name="connsiteY67" fmla="*/ 6979 h 10000"/>
                <a:gd name="connsiteX68" fmla="*/ 798 w 10000"/>
                <a:gd name="connsiteY68" fmla="*/ 7083 h 10000"/>
                <a:gd name="connsiteX69" fmla="*/ 920 w 10000"/>
                <a:gd name="connsiteY69" fmla="*/ 7187 h 10000"/>
                <a:gd name="connsiteX70" fmla="*/ 1012 w 10000"/>
                <a:gd name="connsiteY70" fmla="*/ 7294 h 10000"/>
                <a:gd name="connsiteX71" fmla="*/ 1135 w 10000"/>
                <a:gd name="connsiteY71" fmla="*/ 7394 h 10000"/>
                <a:gd name="connsiteX72" fmla="*/ 1258 w 10000"/>
                <a:gd name="connsiteY72" fmla="*/ 7501 h 10000"/>
                <a:gd name="connsiteX73" fmla="*/ 1411 w 10000"/>
                <a:gd name="connsiteY73" fmla="*/ 7605 h 10000"/>
                <a:gd name="connsiteX74" fmla="*/ 1564 w 10000"/>
                <a:gd name="connsiteY74" fmla="*/ 7708 h 10000"/>
                <a:gd name="connsiteX75" fmla="*/ 1718 w 10000"/>
                <a:gd name="connsiteY75" fmla="*/ 7812 h 10000"/>
                <a:gd name="connsiteX76" fmla="*/ 1871 w 10000"/>
                <a:gd name="connsiteY76" fmla="*/ 7917 h 10000"/>
                <a:gd name="connsiteX77" fmla="*/ 2025 w 10000"/>
                <a:gd name="connsiteY77" fmla="*/ 8020 h 10000"/>
                <a:gd name="connsiteX78" fmla="*/ 2209 w 10000"/>
                <a:gd name="connsiteY78" fmla="*/ 8124 h 10000"/>
                <a:gd name="connsiteX79" fmla="*/ 2393 w 10000"/>
                <a:gd name="connsiteY79" fmla="*/ 8229 h 10000"/>
                <a:gd name="connsiteX80" fmla="*/ 2577 w 10000"/>
                <a:gd name="connsiteY80" fmla="*/ 8336 h 10000"/>
                <a:gd name="connsiteX81" fmla="*/ 2761 w 10000"/>
                <a:gd name="connsiteY81" fmla="*/ 8436 h 10000"/>
                <a:gd name="connsiteX82" fmla="*/ 2975 w 10000"/>
                <a:gd name="connsiteY82" fmla="*/ 8543 h 10000"/>
                <a:gd name="connsiteX83" fmla="*/ 3190 w 10000"/>
                <a:gd name="connsiteY83" fmla="*/ 8647 h 10000"/>
                <a:gd name="connsiteX84" fmla="*/ 3405 w 10000"/>
                <a:gd name="connsiteY84" fmla="*/ 8751 h 10000"/>
                <a:gd name="connsiteX85" fmla="*/ 3620 w 10000"/>
                <a:gd name="connsiteY85" fmla="*/ 8854 h 10000"/>
                <a:gd name="connsiteX86" fmla="*/ 3865 w 10000"/>
                <a:gd name="connsiteY86" fmla="*/ 8958 h 10000"/>
                <a:gd name="connsiteX87" fmla="*/ 4080 w 10000"/>
                <a:gd name="connsiteY87" fmla="*/ 9062 h 10000"/>
                <a:gd name="connsiteX88" fmla="*/ 4356 w 10000"/>
                <a:gd name="connsiteY88" fmla="*/ 9168 h 10000"/>
                <a:gd name="connsiteX89" fmla="*/ 4601 w 10000"/>
                <a:gd name="connsiteY89" fmla="*/ 9269 h 10000"/>
                <a:gd name="connsiteX90" fmla="*/ 4877 w 10000"/>
                <a:gd name="connsiteY90" fmla="*/ 9377 h 10000"/>
                <a:gd name="connsiteX91" fmla="*/ 5123 w 10000"/>
                <a:gd name="connsiteY91" fmla="*/ 9482 h 10000"/>
                <a:gd name="connsiteX92" fmla="*/ 5429 w 10000"/>
                <a:gd name="connsiteY92" fmla="*/ 9585 h 10000"/>
                <a:gd name="connsiteX93" fmla="*/ 5706 w 10000"/>
                <a:gd name="connsiteY93" fmla="*/ 9689 h 10000"/>
                <a:gd name="connsiteX94" fmla="*/ 6012 w 10000"/>
                <a:gd name="connsiteY94" fmla="*/ 9793 h 10000"/>
                <a:gd name="connsiteX95" fmla="*/ 6288 w 10000"/>
                <a:gd name="connsiteY95" fmla="*/ 9896 h 10000"/>
                <a:gd name="connsiteX96" fmla="*/ 6626 w 10000"/>
                <a:gd name="connsiteY96" fmla="*/ 10000 h 10000"/>
                <a:gd name="connsiteX0" fmla="*/ 10000 w 10000"/>
                <a:gd name="connsiteY0" fmla="*/ 0 h 9896"/>
                <a:gd name="connsiteX1" fmla="*/ 9601 w 10000"/>
                <a:gd name="connsiteY1" fmla="*/ 104 h 9896"/>
                <a:gd name="connsiteX2" fmla="*/ 9264 w 10000"/>
                <a:gd name="connsiteY2" fmla="*/ 207 h 9896"/>
                <a:gd name="connsiteX3" fmla="*/ 8865 w 10000"/>
                <a:gd name="connsiteY3" fmla="*/ 311 h 9896"/>
                <a:gd name="connsiteX4" fmla="*/ 8497 w 10000"/>
                <a:gd name="connsiteY4" fmla="*/ 415 h 9896"/>
                <a:gd name="connsiteX5" fmla="*/ 8129 w 10000"/>
                <a:gd name="connsiteY5" fmla="*/ 518 h 9896"/>
                <a:gd name="connsiteX6" fmla="*/ 7791 w 10000"/>
                <a:gd name="connsiteY6" fmla="*/ 626 h 9896"/>
                <a:gd name="connsiteX7" fmla="*/ 7454 w 10000"/>
                <a:gd name="connsiteY7" fmla="*/ 727 h 9896"/>
                <a:gd name="connsiteX8" fmla="*/ 7147 w 10000"/>
                <a:gd name="connsiteY8" fmla="*/ 835 h 9896"/>
                <a:gd name="connsiteX9" fmla="*/ 6779 w 10000"/>
                <a:gd name="connsiteY9" fmla="*/ 938 h 9896"/>
                <a:gd name="connsiteX10" fmla="*/ 6472 w 10000"/>
                <a:gd name="connsiteY10" fmla="*/ 1042 h 9896"/>
                <a:gd name="connsiteX11" fmla="*/ 6166 w 10000"/>
                <a:gd name="connsiteY11" fmla="*/ 1146 h 9896"/>
                <a:gd name="connsiteX12" fmla="*/ 5859 w 10000"/>
                <a:gd name="connsiteY12" fmla="*/ 1249 h 9896"/>
                <a:gd name="connsiteX13" fmla="*/ 5583 w 10000"/>
                <a:gd name="connsiteY13" fmla="*/ 1353 h 9896"/>
                <a:gd name="connsiteX14" fmla="*/ 5307 w 10000"/>
                <a:gd name="connsiteY14" fmla="*/ 1457 h 9896"/>
                <a:gd name="connsiteX15" fmla="*/ 5031 w 10000"/>
                <a:gd name="connsiteY15" fmla="*/ 1560 h 9896"/>
                <a:gd name="connsiteX16" fmla="*/ 4755 w 10000"/>
                <a:gd name="connsiteY16" fmla="*/ 1667 h 9896"/>
                <a:gd name="connsiteX17" fmla="*/ 4479 w 10000"/>
                <a:gd name="connsiteY17" fmla="*/ 1768 h 9896"/>
                <a:gd name="connsiteX18" fmla="*/ 4264 w 10000"/>
                <a:gd name="connsiteY18" fmla="*/ 1875 h 9896"/>
                <a:gd name="connsiteX19" fmla="*/ 4018 w 10000"/>
                <a:gd name="connsiteY19" fmla="*/ 1979 h 9896"/>
                <a:gd name="connsiteX20" fmla="*/ 3742 w 10000"/>
                <a:gd name="connsiteY20" fmla="*/ 2083 h 9896"/>
                <a:gd name="connsiteX21" fmla="*/ 3528 w 10000"/>
                <a:gd name="connsiteY21" fmla="*/ 2188 h 9896"/>
                <a:gd name="connsiteX22" fmla="*/ 3313 w 10000"/>
                <a:gd name="connsiteY22" fmla="*/ 2292 h 9896"/>
                <a:gd name="connsiteX23" fmla="*/ 3098 w 10000"/>
                <a:gd name="connsiteY23" fmla="*/ 2395 h 9896"/>
                <a:gd name="connsiteX24" fmla="*/ 2914 w 10000"/>
                <a:gd name="connsiteY24" fmla="*/ 2499 h 9896"/>
                <a:gd name="connsiteX25" fmla="*/ 2699 w 10000"/>
                <a:gd name="connsiteY25" fmla="*/ 2603 h 9896"/>
                <a:gd name="connsiteX26" fmla="*/ 2485 w 10000"/>
                <a:gd name="connsiteY26" fmla="*/ 2709 h 9896"/>
                <a:gd name="connsiteX27" fmla="*/ 2331 w 10000"/>
                <a:gd name="connsiteY27" fmla="*/ 2813 h 9896"/>
                <a:gd name="connsiteX28" fmla="*/ 2147 w 10000"/>
                <a:gd name="connsiteY28" fmla="*/ 2917 h 9896"/>
                <a:gd name="connsiteX29" fmla="*/ 1963 w 10000"/>
                <a:gd name="connsiteY29" fmla="*/ 3021 h 9896"/>
                <a:gd name="connsiteX30" fmla="*/ 1779 w 10000"/>
                <a:gd name="connsiteY30" fmla="*/ 3124 h 9896"/>
                <a:gd name="connsiteX31" fmla="*/ 1656 w 10000"/>
                <a:gd name="connsiteY31" fmla="*/ 3229 h 9896"/>
                <a:gd name="connsiteX32" fmla="*/ 1503 w 10000"/>
                <a:gd name="connsiteY32" fmla="*/ 3333 h 9896"/>
                <a:gd name="connsiteX33" fmla="*/ 1350 w 10000"/>
                <a:gd name="connsiteY33" fmla="*/ 3436 h 9896"/>
                <a:gd name="connsiteX34" fmla="*/ 1227 w 10000"/>
                <a:gd name="connsiteY34" fmla="*/ 3543 h 9896"/>
                <a:gd name="connsiteX35" fmla="*/ 1104 w 10000"/>
                <a:gd name="connsiteY35" fmla="*/ 3645 h 9896"/>
                <a:gd name="connsiteX36" fmla="*/ 982 w 10000"/>
                <a:gd name="connsiteY36" fmla="*/ 3752 h 9896"/>
                <a:gd name="connsiteX37" fmla="*/ 859 w 10000"/>
                <a:gd name="connsiteY37" fmla="*/ 3855 h 9896"/>
                <a:gd name="connsiteX38" fmla="*/ 736 w 10000"/>
                <a:gd name="connsiteY38" fmla="*/ 3959 h 9896"/>
                <a:gd name="connsiteX39" fmla="*/ 644 w 10000"/>
                <a:gd name="connsiteY39" fmla="*/ 4063 h 9896"/>
                <a:gd name="connsiteX40" fmla="*/ 552 w 10000"/>
                <a:gd name="connsiteY40" fmla="*/ 4166 h 9896"/>
                <a:gd name="connsiteX41" fmla="*/ 491 w 10000"/>
                <a:gd name="connsiteY41" fmla="*/ 4270 h 9896"/>
                <a:gd name="connsiteX42" fmla="*/ 399 w 10000"/>
                <a:gd name="connsiteY42" fmla="*/ 4374 h 9896"/>
                <a:gd name="connsiteX43" fmla="*/ 337 w 10000"/>
                <a:gd name="connsiteY43" fmla="*/ 4478 h 9896"/>
                <a:gd name="connsiteX44" fmla="*/ 276 w 10000"/>
                <a:gd name="connsiteY44" fmla="*/ 4585 h 9896"/>
                <a:gd name="connsiteX45" fmla="*/ 215 w 10000"/>
                <a:gd name="connsiteY45" fmla="*/ 4689 h 9896"/>
                <a:gd name="connsiteX46" fmla="*/ 153 w 10000"/>
                <a:gd name="connsiteY46" fmla="*/ 4793 h 9896"/>
                <a:gd name="connsiteX47" fmla="*/ 92 w 10000"/>
                <a:gd name="connsiteY47" fmla="*/ 4896 h 9896"/>
                <a:gd name="connsiteX48" fmla="*/ 61 w 10000"/>
                <a:gd name="connsiteY48" fmla="*/ 4999 h 9896"/>
                <a:gd name="connsiteX49" fmla="*/ 61 w 10000"/>
                <a:gd name="connsiteY49" fmla="*/ 5104 h 9896"/>
                <a:gd name="connsiteX50" fmla="*/ 0 w 10000"/>
                <a:gd name="connsiteY50" fmla="*/ 5207 h 9896"/>
                <a:gd name="connsiteX51" fmla="*/ 0 w 10000"/>
                <a:gd name="connsiteY51" fmla="*/ 5311 h 9896"/>
                <a:gd name="connsiteX52" fmla="*/ 0 w 10000"/>
                <a:gd name="connsiteY52" fmla="*/ 5418 h 9896"/>
                <a:gd name="connsiteX53" fmla="*/ 0 w 10000"/>
                <a:gd name="connsiteY53" fmla="*/ 5518 h 9896"/>
                <a:gd name="connsiteX54" fmla="*/ 0 w 10000"/>
                <a:gd name="connsiteY54" fmla="*/ 5625 h 9896"/>
                <a:gd name="connsiteX55" fmla="*/ 0 w 10000"/>
                <a:gd name="connsiteY55" fmla="*/ 5730 h 9896"/>
                <a:gd name="connsiteX56" fmla="*/ 31 w 10000"/>
                <a:gd name="connsiteY56" fmla="*/ 5834 h 9896"/>
                <a:gd name="connsiteX57" fmla="*/ 61 w 10000"/>
                <a:gd name="connsiteY57" fmla="*/ 5937 h 9896"/>
                <a:gd name="connsiteX58" fmla="*/ 92 w 10000"/>
                <a:gd name="connsiteY58" fmla="*/ 6041 h 9896"/>
                <a:gd name="connsiteX59" fmla="*/ 123 w 10000"/>
                <a:gd name="connsiteY59" fmla="*/ 6145 h 9896"/>
                <a:gd name="connsiteX60" fmla="*/ 184 w 10000"/>
                <a:gd name="connsiteY60" fmla="*/ 6248 h 9896"/>
                <a:gd name="connsiteX61" fmla="*/ 215 w 10000"/>
                <a:gd name="connsiteY61" fmla="*/ 6352 h 9896"/>
                <a:gd name="connsiteX62" fmla="*/ 276 w 10000"/>
                <a:gd name="connsiteY62" fmla="*/ 6460 h 9896"/>
                <a:gd name="connsiteX63" fmla="*/ 337 w 10000"/>
                <a:gd name="connsiteY63" fmla="*/ 6560 h 9896"/>
                <a:gd name="connsiteX64" fmla="*/ 429 w 10000"/>
                <a:gd name="connsiteY64" fmla="*/ 6667 h 9896"/>
                <a:gd name="connsiteX65" fmla="*/ 491 w 10000"/>
                <a:gd name="connsiteY65" fmla="*/ 6771 h 9896"/>
                <a:gd name="connsiteX66" fmla="*/ 583 w 10000"/>
                <a:gd name="connsiteY66" fmla="*/ 6875 h 9896"/>
                <a:gd name="connsiteX67" fmla="*/ 706 w 10000"/>
                <a:gd name="connsiteY67" fmla="*/ 6979 h 9896"/>
                <a:gd name="connsiteX68" fmla="*/ 798 w 10000"/>
                <a:gd name="connsiteY68" fmla="*/ 7083 h 9896"/>
                <a:gd name="connsiteX69" fmla="*/ 920 w 10000"/>
                <a:gd name="connsiteY69" fmla="*/ 7187 h 9896"/>
                <a:gd name="connsiteX70" fmla="*/ 1012 w 10000"/>
                <a:gd name="connsiteY70" fmla="*/ 7294 h 9896"/>
                <a:gd name="connsiteX71" fmla="*/ 1135 w 10000"/>
                <a:gd name="connsiteY71" fmla="*/ 7394 h 9896"/>
                <a:gd name="connsiteX72" fmla="*/ 1258 w 10000"/>
                <a:gd name="connsiteY72" fmla="*/ 7501 h 9896"/>
                <a:gd name="connsiteX73" fmla="*/ 1411 w 10000"/>
                <a:gd name="connsiteY73" fmla="*/ 7605 h 9896"/>
                <a:gd name="connsiteX74" fmla="*/ 1564 w 10000"/>
                <a:gd name="connsiteY74" fmla="*/ 7708 h 9896"/>
                <a:gd name="connsiteX75" fmla="*/ 1718 w 10000"/>
                <a:gd name="connsiteY75" fmla="*/ 7812 h 9896"/>
                <a:gd name="connsiteX76" fmla="*/ 1871 w 10000"/>
                <a:gd name="connsiteY76" fmla="*/ 7917 h 9896"/>
                <a:gd name="connsiteX77" fmla="*/ 2025 w 10000"/>
                <a:gd name="connsiteY77" fmla="*/ 8020 h 9896"/>
                <a:gd name="connsiteX78" fmla="*/ 2209 w 10000"/>
                <a:gd name="connsiteY78" fmla="*/ 8124 h 9896"/>
                <a:gd name="connsiteX79" fmla="*/ 2393 w 10000"/>
                <a:gd name="connsiteY79" fmla="*/ 8229 h 9896"/>
                <a:gd name="connsiteX80" fmla="*/ 2577 w 10000"/>
                <a:gd name="connsiteY80" fmla="*/ 8336 h 9896"/>
                <a:gd name="connsiteX81" fmla="*/ 2761 w 10000"/>
                <a:gd name="connsiteY81" fmla="*/ 8436 h 9896"/>
                <a:gd name="connsiteX82" fmla="*/ 2975 w 10000"/>
                <a:gd name="connsiteY82" fmla="*/ 8543 h 9896"/>
                <a:gd name="connsiteX83" fmla="*/ 3190 w 10000"/>
                <a:gd name="connsiteY83" fmla="*/ 8647 h 9896"/>
                <a:gd name="connsiteX84" fmla="*/ 3405 w 10000"/>
                <a:gd name="connsiteY84" fmla="*/ 8751 h 9896"/>
                <a:gd name="connsiteX85" fmla="*/ 3620 w 10000"/>
                <a:gd name="connsiteY85" fmla="*/ 8854 h 9896"/>
                <a:gd name="connsiteX86" fmla="*/ 3865 w 10000"/>
                <a:gd name="connsiteY86" fmla="*/ 8958 h 9896"/>
                <a:gd name="connsiteX87" fmla="*/ 4080 w 10000"/>
                <a:gd name="connsiteY87" fmla="*/ 9062 h 9896"/>
                <a:gd name="connsiteX88" fmla="*/ 4356 w 10000"/>
                <a:gd name="connsiteY88" fmla="*/ 9168 h 9896"/>
                <a:gd name="connsiteX89" fmla="*/ 4601 w 10000"/>
                <a:gd name="connsiteY89" fmla="*/ 9269 h 9896"/>
                <a:gd name="connsiteX90" fmla="*/ 4877 w 10000"/>
                <a:gd name="connsiteY90" fmla="*/ 9377 h 9896"/>
                <a:gd name="connsiteX91" fmla="*/ 5123 w 10000"/>
                <a:gd name="connsiteY91" fmla="*/ 9482 h 9896"/>
                <a:gd name="connsiteX92" fmla="*/ 5429 w 10000"/>
                <a:gd name="connsiteY92" fmla="*/ 9585 h 9896"/>
                <a:gd name="connsiteX93" fmla="*/ 5706 w 10000"/>
                <a:gd name="connsiteY93" fmla="*/ 9689 h 9896"/>
                <a:gd name="connsiteX94" fmla="*/ 6012 w 10000"/>
                <a:gd name="connsiteY94" fmla="*/ 9793 h 9896"/>
                <a:gd name="connsiteX95" fmla="*/ 6288 w 10000"/>
                <a:gd name="connsiteY95" fmla="*/ 9896 h 9896"/>
                <a:gd name="connsiteX0" fmla="*/ 10000 w 10000"/>
                <a:gd name="connsiteY0" fmla="*/ 0 h 10035"/>
                <a:gd name="connsiteX1" fmla="*/ 9601 w 10000"/>
                <a:gd name="connsiteY1" fmla="*/ 105 h 10035"/>
                <a:gd name="connsiteX2" fmla="*/ 9264 w 10000"/>
                <a:gd name="connsiteY2" fmla="*/ 209 h 10035"/>
                <a:gd name="connsiteX3" fmla="*/ 8865 w 10000"/>
                <a:gd name="connsiteY3" fmla="*/ 314 h 10035"/>
                <a:gd name="connsiteX4" fmla="*/ 8497 w 10000"/>
                <a:gd name="connsiteY4" fmla="*/ 419 h 10035"/>
                <a:gd name="connsiteX5" fmla="*/ 8129 w 10000"/>
                <a:gd name="connsiteY5" fmla="*/ 523 h 10035"/>
                <a:gd name="connsiteX6" fmla="*/ 7791 w 10000"/>
                <a:gd name="connsiteY6" fmla="*/ 633 h 10035"/>
                <a:gd name="connsiteX7" fmla="*/ 7454 w 10000"/>
                <a:gd name="connsiteY7" fmla="*/ 735 h 10035"/>
                <a:gd name="connsiteX8" fmla="*/ 7147 w 10000"/>
                <a:gd name="connsiteY8" fmla="*/ 844 h 10035"/>
                <a:gd name="connsiteX9" fmla="*/ 6779 w 10000"/>
                <a:gd name="connsiteY9" fmla="*/ 948 h 10035"/>
                <a:gd name="connsiteX10" fmla="*/ 6472 w 10000"/>
                <a:gd name="connsiteY10" fmla="*/ 1053 h 10035"/>
                <a:gd name="connsiteX11" fmla="*/ 6166 w 10000"/>
                <a:gd name="connsiteY11" fmla="*/ 1158 h 10035"/>
                <a:gd name="connsiteX12" fmla="*/ 5859 w 10000"/>
                <a:gd name="connsiteY12" fmla="*/ 1262 h 10035"/>
                <a:gd name="connsiteX13" fmla="*/ 5583 w 10000"/>
                <a:gd name="connsiteY13" fmla="*/ 1367 h 10035"/>
                <a:gd name="connsiteX14" fmla="*/ 5307 w 10000"/>
                <a:gd name="connsiteY14" fmla="*/ 1472 h 10035"/>
                <a:gd name="connsiteX15" fmla="*/ 5031 w 10000"/>
                <a:gd name="connsiteY15" fmla="*/ 1576 h 10035"/>
                <a:gd name="connsiteX16" fmla="*/ 4755 w 10000"/>
                <a:gd name="connsiteY16" fmla="*/ 1685 h 10035"/>
                <a:gd name="connsiteX17" fmla="*/ 4479 w 10000"/>
                <a:gd name="connsiteY17" fmla="*/ 1787 h 10035"/>
                <a:gd name="connsiteX18" fmla="*/ 4264 w 10000"/>
                <a:gd name="connsiteY18" fmla="*/ 1895 h 10035"/>
                <a:gd name="connsiteX19" fmla="*/ 4018 w 10000"/>
                <a:gd name="connsiteY19" fmla="*/ 2000 h 10035"/>
                <a:gd name="connsiteX20" fmla="*/ 3742 w 10000"/>
                <a:gd name="connsiteY20" fmla="*/ 2105 h 10035"/>
                <a:gd name="connsiteX21" fmla="*/ 3528 w 10000"/>
                <a:gd name="connsiteY21" fmla="*/ 2211 h 10035"/>
                <a:gd name="connsiteX22" fmla="*/ 3313 w 10000"/>
                <a:gd name="connsiteY22" fmla="*/ 2316 h 10035"/>
                <a:gd name="connsiteX23" fmla="*/ 3098 w 10000"/>
                <a:gd name="connsiteY23" fmla="*/ 2420 h 10035"/>
                <a:gd name="connsiteX24" fmla="*/ 2914 w 10000"/>
                <a:gd name="connsiteY24" fmla="*/ 2525 h 10035"/>
                <a:gd name="connsiteX25" fmla="*/ 2699 w 10000"/>
                <a:gd name="connsiteY25" fmla="*/ 2630 h 10035"/>
                <a:gd name="connsiteX26" fmla="*/ 2485 w 10000"/>
                <a:gd name="connsiteY26" fmla="*/ 2737 h 10035"/>
                <a:gd name="connsiteX27" fmla="*/ 2331 w 10000"/>
                <a:gd name="connsiteY27" fmla="*/ 2843 h 10035"/>
                <a:gd name="connsiteX28" fmla="*/ 2147 w 10000"/>
                <a:gd name="connsiteY28" fmla="*/ 2948 h 10035"/>
                <a:gd name="connsiteX29" fmla="*/ 1963 w 10000"/>
                <a:gd name="connsiteY29" fmla="*/ 3053 h 10035"/>
                <a:gd name="connsiteX30" fmla="*/ 1779 w 10000"/>
                <a:gd name="connsiteY30" fmla="*/ 3157 h 10035"/>
                <a:gd name="connsiteX31" fmla="*/ 1656 w 10000"/>
                <a:gd name="connsiteY31" fmla="*/ 3263 h 10035"/>
                <a:gd name="connsiteX32" fmla="*/ 1503 w 10000"/>
                <a:gd name="connsiteY32" fmla="*/ 3368 h 10035"/>
                <a:gd name="connsiteX33" fmla="*/ 1350 w 10000"/>
                <a:gd name="connsiteY33" fmla="*/ 3472 h 10035"/>
                <a:gd name="connsiteX34" fmla="*/ 1227 w 10000"/>
                <a:gd name="connsiteY34" fmla="*/ 3580 h 10035"/>
                <a:gd name="connsiteX35" fmla="*/ 1104 w 10000"/>
                <a:gd name="connsiteY35" fmla="*/ 3683 h 10035"/>
                <a:gd name="connsiteX36" fmla="*/ 982 w 10000"/>
                <a:gd name="connsiteY36" fmla="*/ 3791 h 10035"/>
                <a:gd name="connsiteX37" fmla="*/ 859 w 10000"/>
                <a:gd name="connsiteY37" fmla="*/ 3896 h 10035"/>
                <a:gd name="connsiteX38" fmla="*/ 736 w 10000"/>
                <a:gd name="connsiteY38" fmla="*/ 4001 h 10035"/>
                <a:gd name="connsiteX39" fmla="*/ 644 w 10000"/>
                <a:gd name="connsiteY39" fmla="*/ 4106 h 10035"/>
                <a:gd name="connsiteX40" fmla="*/ 552 w 10000"/>
                <a:gd name="connsiteY40" fmla="*/ 4210 h 10035"/>
                <a:gd name="connsiteX41" fmla="*/ 491 w 10000"/>
                <a:gd name="connsiteY41" fmla="*/ 4315 h 10035"/>
                <a:gd name="connsiteX42" fmla="*/ 399 w 10000"/>
                <a:gd name="connsiteY42" fmla="*/ 4420 h 10035"/>
                <a:gd name="connsiteX43" fmla="*/ 337 w 10000"/>
                <a:gd name="connsiteY43" fmla="*/ 4525 h 10035"/>
                <a:gd name="connsiteX44" fmla="*/ 276 w 10000"/>
                <a:gd name="connsiteY44" fmla="*/ 4633 h 10035"/>
                <a:gd name="connsiteX45" fmla="*/ 215 w 10000"/>
                <a:gd name="connsiteY45" fmla="*/ 4738 h 10035"/>
                <a:gd name="connsiteX46" fmla="*/ 153 w 10000"/>
                <a:gd name="connsiteY46" fmla="*/ 4843 h 10035"/>
                <a:gd name="connsiteX47" fmla="*/ 92 w 10000"/>
                <a:gd name="connsiteY47" fmla="*/ 4947 h 10035"/>
                <a:gd name="connsiteX48" fmla="*/ 61 w 10000"/>
                <a:gd name="connsiteY48" fmla="*/ 5052 h 10035"/>
                <a:gd name="connsiteX49" fmla="*/ 61 w 10000"/>
                <a:gd name="connsiteY49" fmla="*/ 5158 h 10035"/>
                <a:gd name="connsiteX50" fmla="*/ 0 w 10000"/>
                <a:gd name="connsiteY50" fmla="*/ 5262 h 10035"/>
                <a:gd name="connsiteX51" fmla="*/ 0 w 10000"/>
                <a:gd name="connsiteY51" fmla="*/ 5367 h 10035"/>
                <a:gd name="connsiteX52" fmla="*/ 0 w 10000"/>
                <a:gd name="connsiteY52" fmla="*/ 5475 h 10035"/>
                <a:gd name="connsiteX53" fmla="*/ 0 w 10000"/>
                <a:gd name="connsiteY53" fmla="*/ 5576 h 10035"/>
                <a:gd name="connsiteX54" fmla="*/ 0 w 10000"/>
                <a:gd name="connsiteY54" fmla="*/ 5684 h 10035"/>
                <a:gd name="connsiteX55" fmla="*/ 0 w 10000"/>
                <a:gd name="connsiteY55" fmla="*/ 5790 h 10035"/>
                <a:gd name="connsiteX56" fmla="*/ 31 w 10000"/>
                <a:gd name="connsiteY56" fmla="*/ 5895 h 10035"/>
                <a:gd name="connsiteX57" fmla="*/ 61 w 10000"/>
                <a:gd name="connsiteY57" fmla="*/ 5999 h 10035"/>
                <a:gd name="connsiteX58" fmla="*/ 92 w 10000"/>
                <a:gd name="connsiteY58" fmla="*/ 6104 h 10035"/>
                <a:gd name="connsiteX59" fmla="*/ 123 w 10000"/>
                <a:gd name="connsiteY59" fmla="*/ 6210 h 10035"/>
                <a:gd name="connsiteX60" fmla="*/ 184 w 10000"/>
                <a:gd name="connsiteY60" fmla="*/ 6314 h 10035"/>
                <a:gd name="connsiteX61" fmla="*/ 215 w 10000"/>
                <a:gd name="connsiteY61" fmla="*/ 6419 h 10035"/>
                <a:gd name="connsiteX62" fmla="*/ 276 w 10000"/>
                <a:gd name="connsiteY62" fmla="*/ 6528 h 10035"/>
                <a:gd name="connsiteX63" fmla="*/ 337 w 10000"/>
                <a:gd name="connsiteY63" fmla="*/ 6629 h 10035"/>
                <a:gd name="connsiteX64" fmla="*/ 429 w 10000"/>
                <a:gd name="connsiteY64" fmla="*/ 6737 h 10035"/>
                <a:gd name="connsiteX65" fmla="*/ 491 w 10000"/>
                <a:gd name="connsiteY65" fmla="*/ 6842 h 10035"/>
                <a:gd name="connsiteX66" fmla="*/ 583 w 10000"/>
                <a:gd name="connsiteY66" fmla="*/ 6947 h 10035"/>
                <a:gd name="connsiteX67" fmla="*/ 706 w 10000"/>
                <a:gd name="connsiteY67" fmla="*/ 7052 h 10035"/>
                <a:gd name="connsiteX68" fmla="*/ 798 w 10000"/>
                <a:gd name="connsiteY68" fmla="*/ 7157 h 10035"/>
                <a:gd name="connsiteX69" fmla="*/ 920 w 10000"/>
                <a:gd name="connsiteY69" fmla="*/ 7263 h 10035"/>
                <a:gd name="connsiteX70" fmla="*/ 1012 w 10000"/>
                <a:gd name="connsiteY70" fmla="*/ 7371 h 10035"/>
                <a:gd name="connsiteX71" fmla="*/ 1135 w 10000"/>
                <a:gd name="connsiteY71" fmla="*/ 7472 h 10035"/>
                <a:gd name="connsiteX72" fmla="*/ 1258 w 10000"/>
                <a:gd name="connsiteY72" fmla="*/ 7580 h 10035"/>
                <a:gd name="connsiteX73" fmla="*/ 1411 w 10000"/>
                <a:gd name="connsiteY73" fmla="*/ 7685 h 10035"/>
                <a:gd name="connsiteX74" fmla="*/ 1564 w 10000"/>
                <a:gd name="connsiteY74" fmla="*/ 7789 h 10035"/>
                <a:gd name="connsiteX75" fmla="*/ 1718 w 10000"/>
                <a:gd name="connsiteY75" fmla="*/ 7894 h 10035"/>
                <a:gd name="connsiteX76" fmla="*/ 1871 w 10000"/>
                <a:gd name="connsiteY76" fmla="*/ 8000 h 10035"/>
                <a:gd name="connsiteX77" fmla="*/ 2025 w 10000"/>
                <a:gd name="connsiteY77" fmla="*/ 8104 h 10035"/>
                <a:gd name="connsiteX78" fmla="*/ 2209 w 10000"/>
                <a:gd name="connsiteY78" fmla="*/ 8209 h 10035"/>
                <a:gd name="connsiteX79" fmla="*/ 2393 w 10000"/>
                <a:gd name="connsiteY79" fmla="*/ 8315 h 10035"/>
                <a:gd name="connsiteX80" fmla="*/ 2577 w 10000"/>
                <a:gd name="connsiteY80" fmla="*/ 8424 h 10035"/>
                <a:gd name="connsiteX81" fmla="*/ 2761 w 10000"/>
                <a:gd name="connsiteY81" fmla="*/ 8525 h 10035"/>
                <a:gd name="connsiteX82" fmla="*/ 2975 w 10000"/>
                <a:gd name="connsiteY82" fmla="*/ 8633 h 10035"/>
                <a:gd name="connsiteX83" fmla="*/ 3190 w 10000"/>
                <a:gd name="connsiteY83" fmla="*/ 8738 h 10035"/>
                <a:gd name="connsiteX84" fmla="*/ 3405 w 10000"/>
                <a:gd name="connsiteY84" fmla="*/ 8843 h 10035"/>
                <a:gd name="connsiteX85" fmla="*/ 3620 w 10000"/>
                <a:gd name="connsiteY85" fmla="*/ 8947 h 10035"/>
                <a:gd name="connsiteX86" fmla="*/ 3865 w 10000"/>
                <a:gd name="connsiteY86" fmla="*/ 9052 h 10035"/>
                <a:gd name="connsiteX87" fmla="*/ 4080 w 10000"/>
                <a:gd name="connsiteY87" fmla="*/ 9157 h 10035"/>
                <a:gd name="connsiteX88" fmla="*/ 4356 w 10000"/>
                <a:gd name="connsiteY88" fmla="*/ 9264 h 10035"/>
                <a:gd name="connsiteX89" fmla="*/ 4601 w 10000"/>
                <a:gd name="connsiteY89" fmla="*/ 9366 h 10035"/>
                <a:gd name="connsiteX90" fmla="*/ 4877 w 10000"/>
                <a:gd name="connsiteY90" fmla="*/ 9476 h 10035"/>
                <a:gd name="connsiteX91" fmla="*/ 5123 w 10000"/>
                <a:gd name="connsiteY91" fmla="*/ 9582 h 10035"/>
                <a:gd name="connsiteX92" fmla="*/ 5429 w 10000"/>
                <a:gd name="connsiteY92" fmla="*/ 9686 h 10035"/>
                <a:gd name="connsiteX93" fmla="*/ 5706 w 10000"/>
                <a:gd name="connsiteY93" fmla="*/ 9791 h 10035"/>
                <a:gd name="connsiteX94" fmla="*/ 6012 w 10000"/>
                <a:gd name="connsiteY94" fmla="*/ 9896 h 10035"/>
                <a:gd name="connsiteX95" fmla="*/ 6539 w 10000"/>
                <a:gd name="connsiteY95" fmla="*/ 10035 h 10035"/>
                <a:gd name="connsiteX0" fmla="*/ 10000 w 10000"/>
                <a:gd name="connsiteY0" fmla="*/ 0 h 9896"/>
                <a:gd name="connsiteX1" fmla="*/ 9601 w 10000"/>
                <a:gd name="connsiteY1" fmla="*/ 105 h 9896"/>
                <a:gd name="connsiteX2" fmla="*/ 9264 w 10000"/>
                <a:gd name="connsiteY2" fmla="*/ 209 h 9896"/>
                <a:gd name="connsiteX3" fmla="*/ 8865 w 10000"/>
                <a:gd name="connsiteY3" fmla="*/ 314 h 9896"/>
                <a:gd name="connsiteX4" fmla="*/ 8497 w 10000"/>
                <a:gd name="connsiteY4" fmla="*/ 419 h 9896"/>
                <a:gd name="connsiteX5" fmla="*/ 8129 w 10000"/>
                <a:gd name="connsiteY5" fmla="*/ 523 h 9896"/>
                <a:gd name="connsiteX6" fmla="*/ 7791 w 10000"/>
                <a:gd name="connsiteY6" fmla="*/ 633 h 9896"/>
                <a:gd name="connsiteX7" fmla="*/ 7454 w 10000"/>
                <a:gd name="connsiteY7" fmla="*/ 735 h 9896"/>
                <a:gd name="connsiteX8" fmla="*/ 7147 w 10000"/>
                <a:gd name="connsiteY8" fmla="*/ 844 h 9896"/>
                <a:gd name="connsiteX9" fmla="*/ 6779 w 10000"/>
                <a:gd name="connsiteY9" fmla="*/ 948 h 9896"/>
                <a:gd name="connsiteX10" fmla="*/ 6472 w 10000"/>
                <a:gd name="connsiteY10" fmla="*/ 1053 h 9896"/>
                <a:gd name="connsiteX11" fmla="*/ 6166 w 10000"/>
                <a:gd name="connsiteY11" fmla="*/ 1158 h 9896"/>
                <a:gd name="connsiteX12" fmla="*/ 5859 w 10000"/>
                <a:gd name="connsiteY12" fmla="*/ 1262 h 9896"/>
                <a:gd name="connsiteX13" fmla="*/ 5583 w 10000"/>
                <a:gd name="connsiteY13" fmla="*/ 1367 h 9896"/>
                <a:gd name="connsiteX14" fmla="*/ 5307 w 10000"/>
                <a:gd name="connsiteY14" fmla="*/ 1472 h 9896"/>
                <a:gd name="connsiteX15" fmla="*/ 5031 w 10000"/>
                <a:gd name="connsiteY15" fmla="*/ 1576 h 9896"/>
                <a:gd name="connsiteX16" fmla="*/ 4755 w 10000"/>
                <a:gd name="connsiteY16" fmla="*/ 1685 h 9896"/>
                <a:gd name="connsiteX17" fmla="*/ 4479 w 10000"/>
                <a:gd name="connsiteY17" fmla="*/ 1787 h 9896"/>
                <a:gd name="connsiteX18" fmla="*/ 4264 w 10000"/>
                <a:gd name="connsiteY18" fmla="*/ 1895 h 9896"/>
                <a:gd name="connsiteX19" fmla="*/ 4018 w 10000"/>
                <a:gd name="connsiteY19" fmla="*/ 2000 h 9896"/>
                <a:gd name="connsiteX20" fmla="*/ 3742 w 10000"/>
                <a:gd name="connsiteY20" fmla="*/ 2105 h 9896"/>
                <a:gd name="connsiteX21" fmla="*/ 3528 w 10000"/>
                <a:gd name="connsiteY21" fmla="*/ 2211 h 9896"/>
                <a:gd name="connsiteX22" fmla="*/ 3313 w 10000"/>
                <a:gd name="connsiteY22" fmla="*/ 2316 h 9896"/>
                <a:gd name="connsiteX23" fmla="*/ 3098 w 10000"/>
                <a:gd name="connsiteY23" fmla="*/ 2420 h 9896"/>
                <a:gd name="connsiteX24" fmla="*/ 2914 w 10000"/>
                <a:gd name="connsiteY24" fmla="*/ 2525 h 9896"/>
                <a:gd name="connsiteX25" fmla="*/ 2699 w 10000"/>
                <a:gd name="connsiteY25" fmla="*/ 2630 h 9896"/>
                <a:gd name="connsiteX26" fmla="*/ 2485 w 10000"/>
                <a:gd name="connsiteY26" fmla="*/ 2737 h 9896"/>
                <a:gd name="connsiteX27" fmla="*/ 2331 w 10000"/>
                <a:gd name="connsiteY27" fmla="*/ 2843 h 9896"/>
                <a:gd name="connsiteX28" fmla="*/ 2147 w 10000"/>
                <a:gd name="connsiteY28" fmla="*/ 2948 h 9896"/>
                <a:gd name="connsiteX29" fmla="*/ 1963 w 10000"/>
                <a:gd name="connsiteY29" fmla="*/ 3053 h 9896"/>
                <a:gd name="connsiteX30" fmla="*/ 1779 w 10000"/>
                <a:gd name="connsiteY30" fmla="*/ 3157 h 9896"/>
                <a:gd name="connsiteX31" fmla="*/ 1656 w 10000"/>
                <a:gd name="connsiteY31" fmla="*/ 3263 h 9896"/>
                <a:gd name="connsiteX32" fmla="*/ 1503 w 10000"/>
                <a:gd name="connsiteY32" fmla="*/ 3368 h 9896"/>
                <a:gd name="connsiteX33" fmla="*/ 1350 w 10000"/>
                <a:gd name="connsiteY33" fmla="*/ 3472 h 9896"/>
                <a:gd name="connsiteX34" fmla="*/ 1227 w 10000"/>
                <a:gd name="connsiteY34" fmla="*/ 3580 h 9896"/>
                <a:gd name="connsiteX35" fmla="*/ 1104 w 10000"/>
                <a:gd name="connsiteY35" fmla="*/ 3683 h 9896"/>
                <a:gd name="connsiteX36" fmla="*/ 982 w 10000"/>
                <a:gd name="connsiteY36" fmla="*/ 3791 h 9896"/>
                <a:gd name="connsiteX37" fmla="*/ 859 w 10000"/>
                <a:gd name="connsiteY37" fmla="*/ 3896 h 9896"/>
                <a:gd name="connsiteX38" fmla="*/ 736 w 10000"/>
                <a:gd name="connsiteY38" fmla="*/ 4001 h 9896"/>
                <a:gd name="connsiteX39" fmla="*/ 644 w 10000"/>
                <a:gd name="connsiteY39" fmla="*/ 4106 h 9896"/>
                <a:gd name="connsiteX40" fmla="*/ 552 w 10000"/>
                <a:gd name="connsiteY40" fmla="*/ 4210 h 9896"/>
                <a:gd name="connsiteX41" fmla="*/ 491 w 10000"/>
                <a:gd name="connsiteY41" fmla="*/ 4315 h 9896"/>
                <a:gd name="connsiteX42" fmla="*/ 399 w 10000"/>
                <a:gd name="connsiteY42" fmla="*/ 4420 h 9896"/>
                <a:gd name="connsiteX43" fmla="*/ 337 w 10000"/>
                <a:gd name="connsiteY43" fmla="*/ 4525 h 9896"/>
                <a:gd name="connsiteX44" fmla="*/ 276 w 10000"/>
                <a:gd name="connsiteY44" fmla="*/ 4633 h 9896"/>
                <a:gd name="connsiteX45" fmla="*/ 215 w 10000"/>
                <a:gd name="connsiteY45" fmla="*/ 4738 h 9896"/>
                <a:gd name="connsiteX46" fmla="*/ 153 w 10000"/>
                <a:gd name="connsiteY46" fmla="*/ 4843 h 9896"/>
                <a:gd name="connsiteX47" fmla="*/ 92 w 10000"/>
                <a:gd name="connsiteY47" fmla="*/ 4947 h 9896"/>
                <a:gd name="connsiteX48" fmla="*/ 61 w 10000"/>
                <a:gd name="connsiteY48" fmla="*/ 5052 h 9896"/>
                <a:gd name="connsiteX49" fmla="*/ 61 w 10000"/>
                <a:gd name="connsiteY49" fmla="*/ 5158 h 9896"/>
                <a:gd name="connsiteX50" fmla="*/ 0 w 10000"/>
                <a:gd name="connsiteY50" fmla="*/ 5262 h 9896"/>
                <a:gd name="connsiteX51" fmla="*/ 0 w 10000"/>
                <a:gd name="connsiteY51" fmla="*/ 5367 h 9896"/>
                <a:gd name="connsiteX52" fmla="*/ 0 w 10000"/>
                <a:gd name="connsiteY52" fmla="*/ 5475 h 9896"/>
                <a:gd name="connsiteX53" fmla="*/ 0 w 10000"/>
                <a:gd name="connsiteY53" fmla="*/ 5576 h 9896"/>
                <a:gd name="connsiteX54" fmla="*/ 0 w 10000"/>
                <a:gd name="connsiteY54" fmla="*/ 5684 h 9896"/>
                <a:gd name="connsiteX55" fmla="*/ 0 w 10000"/>
                <a:gd name="connsiteY55" fmla="*/ 5790 h 9896"/>
                <a:gd name="connsiteX56" fmla="*/ 31 w 10000"/>
                <a:gd name="connsiteY56" fmla="*/ 5895 h 9896"/>
                <a:gd name="connsiteX57" fmla="*/ 61 w 10000"/>
                <a:gd name="connsiteY57" fmla="*/ 5999 h 9896"/>
                <a:gd name="connsiteX58" fmla="*/ 92 w 10000"/>
                <a:gd name="connsiteY58" fmla="*/ 6104 h 9896"/>
                <a:gd name="connsiteX59" fmla="*/ 123 w 10000"/>
                <a:gd name="connsiteY59" fmla="*/ 6210 h 9896"/>
                <a:gd name="connsiteX60" fmla="*/ 184 w 10000"/>
                <a:gd name="connsiteY60" fmla="*/ 6314 h 9896"/>
                <a:gd name="connsiteX61" fmla="*/ 215 w 10000"/>
                <a:gd name="connsiteY61" fmla="*/ 6419 h 9896"/>
                <a:gd name="connsiteX62" fmla="*/ 276 w 10000"/>
                <a:gd name="connsiteY62" fmla="*/ 6528 h 9896"/>
                <a:gd name="connsiteX63" fmla="*/ 337 w 10000"/>
                <a:gd name="connsiteY63" fmla="*/ 6629 h 9896"/>
                <a:gd name="connsiteX64" fmla="*/ 429 w 10000"/>
                <a:gd name="connsiteY64" fmla="*/ 6737 h 9896"/>
                <a:gd name="connsiteX65" fmla="*/ 491 w 10000"/>
                <a:gd name="connsiteY65" fmla="*/ 6842 h 9896"/>
                <a:gd name="connsiteX66" fmla="*/ 583 w 10000"/>
                <a:gd name="connsiteY66" fmla="*/ 6947 h 9896"/>
                <a:gd name="connsiteX67" fmla="*/ 706 w 10000"/>
                <a:gd name="connsiteY67" fmla="*/ 7052 h 9896"/>
                <a:gd name="connsiteX68" fmla="*/ 798 w 10000"/>
                <a:gd name="connsiteY68" fmla="*/ 7157 h 9896"/>
                <a:gd name="connsiteX69" fmla="*/ 920 w 10000"/>
                <a:gd name="connsiteY69" fmla="*/ 7263 h 9896"/>
                <a:gd name="connsiteX70" fmla="*/ 1012 w 10000"/>
                <a:gd name="connsiteY70" fmla="*/ 7371 h 9896"/>
                <a:gd name="connsiteX71" fmla="*/ 1135 w 10000"/>
                <a:gd name="connsiteY71" fmla="*/ 7472 h 9896"/>
                <a:gd name="connsiteX72" fmla="*/ 1258 w 10000"/>
                <a:gd name="connsiteY72" fmla="*/ 7580 h 9896"/>
                <a:gd name="connsiteX73" fmla="*/ 1411 w 10000"/>
                <a:gd name="connsiteY73" fmla="*/ 7685 h 9896"/>
                <a:gd name="connsiteX74" fmla="*/ 1564 w 10000"/>
                <a:gd name="connsiteY74" fmla="*/ 7789 h 9896"/>
                <a:gd name="connsiteX75" fmla="*/ 1718 w 10000"/>
                <a:gd name="connsiteY75" fmla="*/ 7894 h 9896"/>
                <a:gd name="connsiteX76" fmla="*/ 1871 w 10000"/>
                <a:gd name="connsiteY76" fmla="*/ 8000 h 9896"/>
                <a:gd name="connsiteX77" fmla="*/ 2025 w 10000"/>
                <a:gd name="connsiteY77" fmla="*/ 8104 h 9896"/>
                <a:gd name="connsiteX78" fmla="*/ 2209 w 10000"/>
                <a:gd name="connsiteY78" fmla="*/ 8209 h 9896"/>
                <a:gd name="connsiteX79" fmla="*/ 2393 w 10000"/>
                <a:gd name="connsiteY79" fmla="*/ 8315 h 9896"/>
                <a:gd name="connsiteX80" fmla="*/ 2577 w 10000"/>
                <a:gd name="connsiteY80" fmla="*/ 8424 h 9896"/>
                <a:gd name="connsiteX81" fmla="*/ 2761 w 10000"/>
                <a:gd name="connsiteY81" fmla="*/ 8525 h 9896"/>
                <a:gd name="connsiteX82" fmla="*/ 2975 w 10000"/>
                <a:gd name="connsiteY82" fmla="*/ 8633 h 9896"/>
                <a:gd name="connsiteX83" fmla="*/ 3190 w 10000"/>
                <a:gd name="connsiteY83" fmla="*/ 8738 h 9896"/>
                <a:gd name="connsiteX84" fmla="*/ 3405 w 10000"/>
                <a:gd name="connsiteY84" fmla="*/ 8843 h 9896"/>
                <a:gd name="connsiteX85" fmla="*/ 3620 w 10000"/>
                <a:gd name="connsiteY85" fmla="*/ 8947 h 9896"/>
                <a:gd name="connsiteX86" fmla="*/ 3865 w 10000"/>
                <a:gd name="connsiteY86" fmla="*/ 9052 h 9896"/>
                <a:gd name="connsiteX87" fmla="*/ 4080 w 10000"/>
                <a:gd name="connsiteY87" fmla="*/ 9157 h 9896"/>
                <a:gd name="connsiteX88" fmla="*/ 4356 w 10000"/>
                <a:gd name="connsiteY88" fmla="*/ 9264 h 9896"/>
                <a:gd name="connsiteX89" fmla="*/ 4601 w 10000"/>
                <a:gd name="connsiteY89" fmla="*/ 9366 h 9896"/>
                <a:gd name="connsiteX90" fmla="*/ 4877 w 10000"/>
                <a:gd name="connsiteY90" fmla="*/ 9476 h 9896"/>
                <a:gd name="connsiteX91" fmla="*/ 5123 w 10000"/>
                <a:gd name="connsiteY91" fmla="*/ 9582 h 9896"/>
                <a:gd name="connsiteX92" fmla="*/ 5429 w 10000"/>
                <a:gd name="connsiteY92" fmla="*/ 9686 h 9896"/>
                <a:gd name="connsiteX93" fmla="*/ 5706 w 10000"/>
                <a:gd name="connsiteY93" fmla="*/ 9791 h 9896"/>
                <a:gd name="connsiteX94" fmla="*/ 6012 w 10000"/>
                <a:gd name="connsiteY94" fmla="*/ 9896 h 9896"/>
                <a:gd name="connsiteX0" fmla="*/ 10000 w 10000"/>
                <a:gd name="connsiteY0" fmla="*/ 0 h 9894"/>
                <a:gd name="connsiteX1" fmla="*/ 9601 w 10000"/>
                <a:gd name="connsiteY1" fmla="*/ 106 h 9894"/>
                <a:gd name="connsiteX2" fmla="*/ 9264 w 10000"/>
                <a:gd name="connsiteY2" fmla="*/ 211 h 9894"/>
                <a:gd name="connsiteX3" fmla="*/ 8865 w 10000"/>
                <a:gd name="connsiteY3" fmla="*/ 317 h 9894"/>
                <a:gd name="connsiteX4" fmla="*/ 8497 w 10000"/>
                <a:gd name="connsiteY4" fmla="*/ 423 h 9894"/>
                <a:gd name="connsiteX5" fmla="*/ 8129 w 10000"/>
                <a:gd name="connsiteY5" fmla="*/ 528 h 9894"/>
                <a:gd name="connsiteX6" fmla="*/ 7791 w 10000"/>
                <a:gd name="connsiteY6" fmla="*/ 640 h 9894"/>
                <a:gd name="connsiteX7" fmla="*/ 7454 w 10000"/>
                <a:gd name="connsiteY7" fmla="*/ 743 h 9894"/>
                <a:gd name="connsiteX8" fmla="*/ 7147 w 10000"/>
                <a:gd name="connsiteY8" fmla="*/ 853 h 9894"/>
                <a:gd name="connsiteX9" fmla="*/ 6779 w 10000"/>
                <a:gd name="connsiteY9" fmla="*/ 958 h 9894"/>
                <a:gd name="connsiteX10" fmla="*/ 6472 w 10000"/>
                <a:gd name="connsiteY10" fmla="*/ 1064 h 9894"/>
                <a:gd name="connsiteX11" fmla="*/ 6166 w 10000"/>
                <a:gd name="connsiteY11" fmla="*/ 1170 h 9894"/>
                <a:gd name="connsiteX12" fmla="*/ 5859 w 10000"/>
                <a:gd name="connsiteY12" fmla="*/ 1275 h 9894"/>
                <a:gd name="connsiteX13" fmla="*/ 5583 w 10000"/>
                <a:gd name="connsiteY13" fmla="*/ 1381 h 9894"/>
                <a:gd name="connsiteX14" fmla="*/ 5307 w 10000"/>
                <a:gd name="connsiteY14" fmla="*/ 1487 h 9894"/>
                <a:gd name="connsiteX15" fmla="*/ 5031 w 10000"/>
                <a:gd name="connsiteY15" fmla="*/ 1593 h 9894"/>
                <a:gd name="connsiteX16" fmla="*/ 4755 w 10000"/>
                <a:gd name="connsiteY16" fmla="*/ 1703 h 9894"/>
                <a:gd name="connsiteX17" fmla="*/ 4479 w 10000"/>
                <a:gd name="connsiteY17" fmla="*/ 1806 h 9894"/>
                <a:gd name="connsiteX18" fmla="*/ 4264 w 10000"/>
                <a:gd name="connsiteY18" fmla="*/ 1915 h 9894"/>
                <a:gd name="connsiteX19" fmla="*/ 4018 w 10000"/>
                <a:gd name="connsiteY19" fmla="*/ 2021 h 9894"/>
                <a:gd name="connsiteX20" fmla="*/ 3742 w 10000"/>
                <a:gd name="connsiteY20" fmla="*/ 2127 h 9894"/>
                <a:gd name="connsiteX21" fmla="*/ 3528 w 10000"/>
                <a:gd name="connsiteY21" fmla="*/ 2234 h 9894"/>
                <a:gd name="connsiteX22" fmla="*/ 3313 w 10000"/>
                <a:gd name="connsiteY22" fmla="*/ 2340 h 9894"/>
                <a:gd name="connsiteX23" fmla="*/ 3098 w 10000"/>
                <a:gd name="connsiteY23" fmla="*/ 2445 h 9894"/>
                <a:gd name="connsiteX24" fmla="*/ 2914 w 10000"/>
                <a:gd name="connsiteY24" fmla="*/ 2552 h 9894"/>
                <a:gd name="connsiteX25" fmla="*/ 2699 w 10000"/>
                <a:gd name="connsiteY25" fmla="*/ 2658 h 9894"/>
                <a:gd name="connsiteX26" fmla="*/ 2485 w 10000"/>
                <a:gd name="connsiteY26" fmla="*/ 2766 h 9894"/>
                <a:gd name="connsiteX27" fmla="*/ 2331 w 10000"/>
                <a:gd name="connsiteY27" fmla="*/ 2873 h 9894"/>
                <a:gd name="connsiteX28" fmla="*/ 2147 w 10000"/>
                <a:gd name="connsiteY28" fmla="*/ 2979 h 9894"/>
                <a:gd name="connsiteX29" fmla="*/ 1963 w 10000"/>
                <a:gd name="connsiteY29" fmla="*/ 3085 h 9894"/>
                <a:gd name="connsiteX30" fmla="*/ 1779 w 10000"/>
                <a:gd name="connsiteY30" fmla="*/ 3190 h 9894"/>
                <a:gd name="connsiteX31" fmla="*/ 1656 w 10000"/>
                <a:gd name="connsiteY31" fmla="*/ 3297 h 9894"/>
                <a:gd name="connsiteX32" fmla="*/ 1503 w 10000"/>
                <a:gd name="connsiteY32" fmla="*/ 3403 h 9894"/>
                <a:gd name="connsiteX33" fmla="*/ 1350 w 10000"/>
                <a:gd name="connsiteY33" fmla="*/ 3508 h 9894"/>
                <a:gd name="connsiteX34" fmla="*/ 1227 w 10000"/>
                <a:gd name="connsiteY34" fmla="*/ 3618 h 9894"/>
                <a:gd name="connsiteX35" fmla="*/ 1104 w 10000"/>
                <a:gd name="connsiteY35" fmla="*/ 3722 h 9894"/>
                <a:gd name="connsiteX36" fmla="*/ 982 w 10000"/>
                <a:gd name="connsiteY36" fmla="*/ 3831 h 9894"/>
                <a:gd name="connsiteX37" fmla="*/ 859 w 10000"/>
                <a:gd name="connsiteY37" fmla="*/ 3937 h 9894"/>
                <a:gd name="connsiteX38" fmla="*/ 736 w 10000"/>
                <a:gd name="connsiteY38" fmla="*/ 4043 h 9894"/>
                <a:gd name="connsiteX39" fmla="*/ 644 w 10000"/>
                <a:gd name="connsiteY39" fmla="*/ 4149 h 9894"/>
                <a:gd name="connsiteX40" fmla="*/ 552 w 10000"/>
                <a:gd name="connsiteY40" fmla="*/ 4254 h 9894"/>
                <a:gd name="connsiteX41" fmla="*/ 491 w 10000"/>
                <a:gd name="connsiteY41" fmla="*/ 4360 h 9894"/>
                <a:gd name="connsiteX42" fmla="*/ 399 w 10000"/>
                <a:gd name="connsiteY42" fmla="*/ 4466 h 9894"/>
                <a:gd name="connsiteX43" fmla="*/ 337 w 10000"/>
                <a:gd name="connsiteY43" fmla="*/ 4573 h 9894"/>
                <a:gd name="connsiteX44" fmla="*/ 276 w 10000"/>
                <a:gd name="connsiteY44" fmla="*/ 4682 h 9894"/>
                <a:gd name="connsiteX45" fmla="*/ 215 w 10000"/>
                <a:gd name="connsiteY45" fmla="*/ 4788 h 9894"/>
                <a:gd name="connsiteX46" fmla="*/ 153 w 10000"/>
                <a:gd name="connsiteY46" fmla="*/ 4894 h 9894"/>
                <a:gd name="connsiteX47" fmla="*/ 92 w 10000"/>
                <a:gd name="connsiteY47" fmla="*/ 4999 h 9894"/>
                <a:gd name="connsiteX48" fmla="*/ 61 w 10000"/>
                <a:gd name="connsiteY48" fmla="*/ 5105 h 9894"/>
                <a:gd name="connsiteX49" fmla="*/ 61 w 10000"/>
                <a:gd name="connsiteY49" fmla="*/ 5212 h 9894"/>
                <a:gd name="connsiteX50" fmla="*/ 0 w 10000"/>
                <a:gd name="connsiteY50" fmla="*/ 5317 h 9894"/>
                <a:gd name="connsiteX51" fmla="*/ 0 w 10000"/>
                <a:gd name="connsiteY51" fmla="*/ 5423 h 9894"/>
                <a:gd name="connsiteX52" fmla="*/ 0 w 10000"/>
                <a:gd name="connsiteY52" fmla="*/ 5533 h 9894"/>
                <a:gd name="connsiteX53" fmla="*/ 0 w 10000"/>
                <a:gd name="connsiteY53" fmla="*/ 5635 h 9894"/>
                <a:gd name="connsiteX54" fmla="*/ 0 w 10000"/>
                <a:gd name="connsiteY54" fmla="*/ 5744 h 9894"/>
                <a:gd name="connsiteX55" fmla="*/ 0 w 10000"/>
                <a:gd name="connsiteY55" fmla="*/ 5851 h 9894"/>
                <a:gd name="connsiteX56" fmla="*/ 31 w 10000"/>
                <a:gd name="connsiteY56" fmla="*/ 5957 h 9894"/>
                <a:gd name="connsiteX57" fmla="*/ 61 w 10000"/>
                <a:gd name="connsiteY57" fmla="*/ 6062 h 9894"/>
                <a:gd name="connsiteX58" fmla="*/ 92 w 10000"/>
                <a:gd name="connsiteY58" fmla="*/ 6168 h 9894"/>
                <a:gd name="connsiteX59" fmla="*/ 123 w 10000"/>
                <a:gd name="connsiteY59" fmla="*/ 6275 h 9894"/>
                <a:gd name="connsiteX60" fmla="*/ 184 w 10000"/>
                <a:gd name="connsiteY60" fmla="*/ 6380 h 9894"/>
                <a:gd name="connsiteX61" fmla="*/ 215 w 10000"/>
                <a:gd name="connsiteY61" fmla="*/ 6486 h 9894"/>
                <a:gd name="connsiteX62" fmla="*/ 276 w 10000"/>
                <a:gd name="connsiteY62" fmla="*/ 6597 h 9894"/>
                <a:gd name="connsiteX63" fmla="*/ 337 w 10000"/>
                <a:gd name="connsiteY63" fmla="*/ 6699 h 9894"/>
                <a:gd name="connsiteX64" fmla="*/ 429 w 10000"/>
                <a:gd name="connsiteY64" fmla="*/ 6808 h 9894"/>
                <a:gd name="connsiteX65" fmla="*/ 491 w 10000"/>
                <a:gd name="connsiteY65" fmla="*/ 6914 h 9894"/>
                <a:gd name="connsiteX66" fmla="*/ 583 w 10000"/>
                <a:gd name="connsiteY66" fmla="*/ 7020 h 9894"/>
                <a:gd name="connsiteX67" fmla="*/ 706 w 10000"/>
                <a:gd name="connsiteY67" fmla="*/ 7126 h 9894"/>
                <a:gd name="connsiteX68" fmla="*/ 798 w 10000"/>
                <a:gd name="connsiteY68" fmla="*/ 7232 h 9894"/>
                <a:gd name="connsiteX69" fmla="*/ 920 w 10000"/>
                <a:gd name="connsiteY69" fmla="*/ 7339 h 9894"/>
                <a:gd name="connsiteX70" fmla="*/ 1012 w 10000"/>
                <a:gd name="connsiteY70" fmla="*/ 7448 h 9894"/>
                <a:gd name="connsiteX71" fmla="*/ 1135 w 10000"/>
                <a:gd name="connsiteY71" fmla="*/ 7551 h 9894"/>
                <a:gd name="connsiteX72" fmla="*/ 1258 w 10000"/>
                <a:gd name="connsiteY72" fmla="*/ 7660 h 9894"/>
                <a:gd name="connsiteX73" fmla="*/ 1411 w 10000"/>
                <a:gd name="connsiteY73" fmla="*/ 7766 h 9894"/>
                <a:gd name="connsiteX74" fmla="*/ 1564 w 10000"/>
                <a:gd name="connsiteY74" fmla="*/ 7871 h 9894"/>
                <a:gd name="connsiteX75" fmla="*/ 1718 w 10000"/>
                <a:gd name="connsiteY75" fmla="*/ 7977 h 9894"/>
                <a:gd name="connsiteX76" fmla="*/ 1871 w 10000"/>
                <a:gd name="connsiteY76" fmla="*/ 8084 h 9894"/>
                <a:gd name="connsiteX77" fmla="*/ 2025 w 10000"/>
                <a:gd name="connsiteY77" fmla="*/ 8189 h 9894"/>
                <a:gd name="connsiteX78" fmla="*/ 2209 w 10000"/>
                <a:gd name="connsiteY78" fmla="*/ 8295 h 9894"/>
                <a:gd name="connsiteX79" fmla="*/ 2393 w 10000"/>
                <a:gd name="connsiteY79" fmla="*/ 8402 h 9894"/>
                <a:gd name="connsiteX80" fmla="*/ 2577 w 10000"/>
                <a:gd name="connsiteY80" fmla="*/ 8513 h 9894"/>
                <a:gd name="connsiteX81" fmla="*/ 2761 w 10000"/>
                <a:gd name="connsiteY81" fmla="*/ 8615 h 9894"/>
                <a:gd name="connsiteX82" fmla="*/ 2975 w 10000"/>
                <a:gd name="connsiteY82" fmla="*/ 8724 h 9894"/>
                <a:gd name="connsiteX83" fmla="*/ 3190 w 10000"/>
                <a:gd name="connsiteY83" fmla="*/ 8830 h 9894"/>
                <a:gd name="connsiteX84" fmla="*/ 3405 w 10000"/>
                <a:gd name="connsiteY84" fmla="*/ 8936 h 9894"/>
                <a:gd name="connsiteX85" fmla="*/ 3620 w 10000"/>
                <a:gd name="connsiteY85" fmla="*/ 9041 h 9894"/>
                <a:gd name="connsiteX86" fmla="*/ 3865 w 10000"/>
                <a:gd name="connsiteY86" fmla="*/ 9147 h 9894"/>
                <a:gd name="connsiteX87" fmla="*/ 4080 w 10000"/>
                <a:gd name="connsiteY87" fmla="*/ 9253 h 9894"/>
                <a:gd name="connsiteX88" fmla="*/ 4356 w 10000"/>
                <a:gd name="connsiteY88" fmla="*/ 9361 h 9894"/>
                <a:gd name="connsiteX89" fmla="*/ 4601 w 10000"/>
                <a:gd name="connsiteY89" fmla="*/ 9464 h 9894"/>
                <a:gd name="connsiteX90" fmla="*/ 4877 w 10000"/>
                <a:gd name="connsiteY90" fmla="*/ 9576 h 9894"/>
                <a:gd name="connsiteX91" fmla="*/ 5123 w 10000"/>
                <a:gd name="connsiteY91" fmla="*/ 9683 h 9894"/>
                <a:gd name="connsiteX92" fmla="*/ 5429 w 10000"/>
                <a:gd name="connsiteY92" fmla="*/ 9788 h 9894"/>
                <a:gd name="connsiteX93" fmla="*/ 5706 w 10000"/>
                <a:gd name="connsiteY93" fmla="*/ 9894 h 9894"/>
                <a:gd name="connsiteX0" fmla="*/ 10000 w 10000"/>
                <a:gd name="connsiteY0" fmla="*/ 0 h 9893"/>
                <a:gd name="connsiteX1" fmla="*/ 9601 w 10000"/>
                <a:gd name="connsiteY1" fmla="*/ 107 h 9893"/>
                <a:gd name="connsiteX2" fmla="*/ 9264 w 10000"/>
                <a:gd name="connsiteY2" fmla="*/ 213 h 9893"/>
                <a:gd name="connsiteX3" fmla="*/ 8865 w 10000"/>
                <a:gd name="connsiteY3" fmla="*/ 320 h 9893"/>
                <a:gd name="connsiteX4" fmla="*/ 8497 w 10000"/>
                <a:gd name="connsiteY4" fmla="*/ 428 h 9893"/>
                <a:gd name="connsiteX5" fmla="*/ 8129 w 10000"/>
                <a:gd name="connsiteY5" fmla="*/ 534 h 9893"/>
                <a:gd name="connsiteX6" fmla="*/ 7791 w 10000"/>
                <a:gd name="connsiteY6" fmla="*/ 647 h 9893"/>
                <a:gd name="connsiteX7" fmla="*/ 7454 w 10000"/>
                <a:gd name="connsiteY7" fmla="*/ 751 h 9893"/>
                <a:gd name="connsiteX8" fmla="*/ 7147 w 10000"/>
                <a:gd name="connsiteY8" fmla="*/ 862 h 9893"/>
                <a:gd name="connsiteX9" fmla="*/ 6779 w 10000"/>
                <a:gd name="connsiteY9" fmla="*/ 968 h 9893"/>
                <a:gd name="connsiteX10" fmla="*/ 6472 w 10000"/>
                <a:gd name="connsiteY10" fmla="*/ 1075 h 9893"/>
                <a:gd name="connsiteX11" fmla="*/ 6166 w 10000"/>
                <a:gd name="connsiteY11" fmla="*/ 1183 h 9893"/>
                <a:gd name="connsiteX12" fmla="*/ 5859 w 10000"/>
                <a:gd name="connsiteY12" fmla="*/ 1289 h 9893"/>
                <a:gd name="connsiteX13" fmla="*/ 5583 w 10000"/>
                <a:gd name="connsiteY13" fmla="*/ 1396 h 9893"/>
                <a:gd name="connsiteX14" fmla="*/ 5307 w 10000"/>
                <a:gd name="connsiteY14" fmla="*/ 1503 h 9893"/>
                <a:gd name="connsiteX15" fmla="*/ 5031 w 10000"/>
                <a:gd name="connsiteY15" fmla="*/ 1610 h 9893"/>
                <a:gd name="connsiteX16" fmla="*/ 4755 w 10000"/>
                <a:gd name="connsiteY16" fmla="*/ 1721 h 9893"/>
                <a:gd name="connsiteX17" fmla="*/ 4479 w 10000"/>
                <a:gd name="connsiteY17" fmla="*/ 1825 h 9893"/>
                <a:gd name="connsiteX18" fmla="*/ 4264 w 10000"/>
                <a:gd name="connsiteY18" fmla="*/ 1936 h 9893"/>
                <a:gd name="connsiteX19" fmla="*/ 4018 w 10000"/>
                <a:gd name="connsiteY19" fmla="*/ 2043 h 9893"/>
                <a:gd name="connsiteX20" fmla="*/ 3742 w 10000"/>
                <a:gd name="connsiteY20" fmla="*/ 2150 h 9893"/>
                <a:gd name="connsiteX21" fmla="*/ 3528 w 10000"/>
                <a:gd name="connsiteY21" fmla="*/ 2258 h 9893"/>
                <a:gd name="connsiteX22" fmla="*/ 3313 w 10000"/>
                <a:gd name="connsiteY22" fmla="*/ 2365 h 9893"/>
                <a:gd name="connsiteX23" fmla="*/ 3098 w 10000"/>
                <a:gd name="connsiteY23" fmla="*/ 2471 h 9893"/>
                <a:gd name="connsiteX24" fmla="*/ 2914 w 10000"/>
                <a:gd name="connsiteY24" fmla="*/ 2579 h 9893"/>
                <a:gd name="connsiteX25" fmla="*/ 2699 w 10000"/>
                <a:gd name="connsiteY25" fmla="*/ 2686 h 9893"/>
                <a:gd name="connsiteX26" fmla="*/ 2485 w 10000"/>
                <a:gd name="connsiteY26" fmla="*/ 2796 h 9893"/>
                <a:gd name="connsiteX27" fmla="*/ 2331 w 10000"/>
                <a:gd name="connsiteY27" fmla="*/ 2904 h 9893"/>
                <a:gd name="connsiteX28" fmla="*/ 2147 w 10000"/>
                <a:gd name="connsiteY28" fmla="*/ 3011 h 9893"/>
                <a:gd name="connsiteX29" fmla="*/ 1963 w 10000"/>
                <a:gd name="connsiteY29" fmla="*/ 3118 h 9893"/>
                <a:gd name="connsiteX30" fmla="*/ 1779 w 10000"/>
                <a:gd name="connsiteY30" fmla="*/ 3224 h 9893"/>
                <a:gd name="connsiteX31" fmla="*/ 1656 w 10000"/>
                <a:gd name="connsiteY31" fmla="*/ 3332 h 9893"/>
                <a:gd name="connsiteX32" fmla="*/ 1503 w 10000"/>
                <a:gd name="connsiteY32" fmla="*/ 3439 h 9893"/>
                <a:gd name="connsiteX33" fmla="*/ 1350 w 10000"/>
                <a:gd name="connsiteY33" fmla="*/ 3546 h 9893"/>
                <a:gd name="connsiteX34" fmla="*/ 1227 w 10000"/>
                <a:gd name="connsiteY34" fmla="*/ 3657 h 9893"/>
                <a:gd name="connsiteX35" fmla="*/ 1104 w 10000"/>
                <a:gd name="connsiteY35" fmla="*/ 3762 h 9893"/>
                <a:gd name="connsiteX36" fmla="*/ 982 w 10000"/>
                <a:gd name="connsiteY36" fmla="*/ 3872 h 9893"/>
                <a:gd name="connsiteX37" fmla="*/ 859 w 10000"/>
                <a:gd name="connsiteY37" fmla="*/ 3979 h 9893"/>
                <a:gd name="connsiteX38" fmla="*/ 736 w 10000"/>
                <a:gd name="connsiteY38" fmla="*/ 4086 h 9893"/>
                <a:gd name="connsiteX39" fmla="*/ 644 w 10000"/>
                <a:gd name="connsiteY39" fmla="*/ 4193 h 9893"/>
                <a:gd name="connsiteX40" fmla="*/ 552 w 10000"/>
                <a:gd name="connsiteY40" fmla="*/ 4300 h 9893"/>
                <a:gd name="connsiteX41" fmla="*/ 491 w 10000"/>
                <a:gd name="connsiteY41" fmla="*/ 4407 h 9893"/>
                <a:gd name="connsiteX42" fmla="*/ 399 w 10000"/>
                <a:gd name="connsiteY42" fmla="*/ 4514 h 9893"/>
                <a:gd name="connsiteX43" fmla="*/ 337 w 10000"/>
                <a:gd name="connsiteY43" fmla="*/ 4622 h 9893"/>
                <a:gd name="connsiteX44" fmla="*/ 276 w 10000"/>
                <a:gd name="connsiteY44" fmla="*/ 4732 h 9893"/>
                <a:gd name="connsiteX45" fmla="*/ 215 w 10000"/>
                <a:gd name="connsiteY45" fmla="*/ 4839 h 9893"/>
                <a:gd name="connsiteX46" fmla="*/ 153 w 10000"/>
                <a:gd name="connsiteY46" fmla="*/ 4946 h 9893"/>
                <a:gd name="connsiteX47" fmla="*/ 92 w 10000"/>
                <a:gd name="connsiteY47" fmla="*/ 5053 h 9893"/>
                <a:gd name="connsiteX48" fmla="*/ 61 w 10000"/>
                <a:gd name="connsiteY48" fmla="*/ 5160 h 9893"/>
                <a:gd name="connsiteX49" fmla="*/ 61 w 10000"/>
                <a:gd name="connsiteY49" fmla="*/ 5268 h 9893"/>
                <a:gd name="connsiteX50" fmla="*/ 0 w 10000"/>
                <a:gd name="connsiteY50" fmla="*/ 5374 h 9893"/>
                <a:gd name="connsiteX51" fmla="*/ 0 w 10000"/>
                <a:gd name="connsiteY51" fmla="*/ 5481 h 9893"/>
                <a:gd name="connsiteX52" fmla="*/ 0 w 10000"/>
                <a:gd name="connsiteY52" fmla="*/ 5592 h 9893"/>
                <a:gd name="connsiteX53" fmla="*/ 0 w 10000"/>
                <a:gd name="connsiteY53" fmla="*/ 5695 h 9893"/>
                <a:gd name="connsiteX54" fmla="*/ 0 w 10000"/>
                <a:gd name="connsiteY54" fmla="*/ 5806 h 9893"/>
                <a:gd name="connsiteX55" fmla="*/ 0 w 10000"/>
                <a:gd name="connsiteY55" fmla="*/ 5914 h 9893"/>
                <a:gd name="connsiteX56" fmla="*/ 31 w 10000"/>
                <a:gd name="connsiteY56" fmla="*/ 6021 h 9893"/>
                <a:gd name="connsiteX57" fmla="*/ 61 w 10000"/>
                <a:gd name="connsiteY57" fmla="*/ 6127 h 9893"/>
                <a:gd name="connsiteX58" fmla="*/ 92 w 10000"/>
                <a:gd name="connsiteY58" fmla="*/ 6234 h 9893"/>
                <a:gd name="connsiteX59" fmla="*/ 123 w 10000"/>
                <a:gd name="connsiteY59" fmla="*/ 6342 h 9893"/>
                <a:gd name="connsiteX60" fmla="*/ 184 w 10000"/>
                <a:gd name="connsiteY60" fmla="*/ 6448 h 9893"/>
                <a:gd name="connsiteX61" fmla="*/ 215 w 10000"/>
                <a:gd name="connsiteY61" fmla="*/ 6555 h 9893"/>
                <a:gd name="connsiteX62" fmla="*/ 276 w 10000"/>
                <a:gd name="connsiteY62" fmla="*/ 6668 h 9893"/>
                <a:gd name="connsiteX63" fmla="*/ 337 w 10000"/>
                <a:gd name="connsiteY63" fmla="*/ 6771 h 9893"/>
                <a:gd name="connsiteX64" fmla="*/ 429 w 10000"/>
                <a:gd name="connsiteY64" fmla="*/ 6881 h 9893"/>
                <a:gd name="connsiteX65" fmla="*/ 491 w 10000"/>
                <a:gd name="connsiteY65" fmla="*/ 6988 h 9893"/>
                <a:gd name="connsiteX66" fmla="*/ 583 w 10000"/>
                <a:gd name="connsiteY66" fmla="*/ 7095 h 9893"/>
                <a:gd name="connsiteX67" fmla="*/ 706 w 10000"/>
                <a:gd name="connsiteY67" fmla="*/ 7202 h 9893"/>
                <a:gd name="connsiteX68" fmla="*/ 798 w 10000"/>
                <a:gd name="connsiteY68" fmla="*/ 7309 h 9893"/>
                <a:gd name="connsiteX69" fmla="*/ 920 w 10000"/>
                <a:gd name="connsiteY69" fmla="*/ 7418 h 9893"/>
                <a:gd name="connsiteX70" fmla="*/ 1012 w 10000"/>
                <a:gd name="connsiteY70" fmla="*/ 7528 h 9893"/>
                <a:gd name="connsiteX71" fmla="*/ 1135 w 10000"/>
                <a:gd name="connsiteY71" fmla="*/ 7632 h 9893"/>
                <a:gd name="connsiteX72" fmla="*/ 1258 w 10000"/>
                <a:gd name="connsiteY72" fmla="*/ 7742 h 9893"/>
                <a:gd name="connsiteX73" fmla="*/ 1411 w 10000"/>
                <a:gd name="connsiteY73" fmla="*/ 7849 h 9893"/>
                <a:gd name="connsiteX74" fmla="*/ 1564 w 10000"/>
                <a:gd name="connsiteY74" fmla="*/ 7955 h 9893"/>
                <a:gd name="connsiteX75" fmla="*/ 1718 w 10000"/>
                <a:gd name="connsiteY75" fmla="*/ 8062 h 9893"/>
                <a:gd name="connsiteX76" fmla="*/ 1871 w 10000"/>
                <a:gd name="connsiteY76" fmla="*/ 8171 h 9893"/>
                <a:gd name="connsiteX77" fmla="*/ 2025 w 10000"/>
                <a:gd name="connsiteY77" fmla="*/ 8277 h 9893"/>
                <a:gd name="connsiteX78" fmla="*/ 2209 w 10000"/>
                <a:gd name="connsiteY78" fmla="*/ 8384 h 9893"/>
                <a:gd name="connsiteX79" fmla="*/ 2393 w 10000"/>
                <a:gd name="connsiteY79" fmla="*/ 8492 h 9893"/>
                <a:gd name="connsiteX80" fmla="*/ 2577 w 10000"/>
                <a:gd name="connsiteY80" fmla="*/ 8604 h 9893"/>
                <a:gd name="connsiteX81" fmla="*/ 2761 w 10000"/>
                <a:gd name="connsiteY81" fmla="*/ 8707 h 9893"/>
                <a:gd name="connsiteX82" fmla="*/ 2975 w 10000"/>
                <a:gd name="connsiteY82" fmla="*/ 8817 h 9893"/>
                <a:gd name="connsiteX83" fmla="*/ 3190 w 10000"/>
                <a:gd name="connsiteY83" fmla="*/ 8925 h 9893"/>
                <a:gd name="connsiteX84" fmla="*/ 3405 w 10000"/>
                <a:gd name="connsiteY84" fmla="*/ 9032 h 9893"/>
                <a:gd name="connsiteX85" fmla="*/ 3620 w 10000"/>
                <a:gd name="connsiteY85" fmla="*/ 9138 h 9893"/>
                <a:gd name="connsiteX86" fmla="*/ 3865 w 10000"/>
                <a:gd name="connsiteY86" fmla="*/ 9245 h 9893"/>
                <a:gd name="connsiteX87" fmla="*/ 4080 w 10000"/>
                <a:gd name="connsiteY87" fmla="*/ 9352 h 9893"/>
                <a:gd name="connsiteX88" fmla="*/ 4356 w 10000"/>
                <a:gd name="connsiteY88" fmla="*/ 9461 h 9893"/>
                <a:gd name="connsiteX89" fmla="*/ 4601 w 10000"/>
                <a:gd name="connsiteY89" fmla="*/ 9565 h 9893"/>
                <a:gd name="connsiteX90" fmla="*/ 4877 w 10000"/>
                <a:gd name="connsiteY90" fmla="*/ 9679 h 9893"/>
                <a:gd name="connsiteX91" fmla="*/ 5123 w 10000"/>
                <a:gd name="connsiteY91" fmla="*/ 9787 h 9893"/>
                <a:gd name="connsiteX92" fmla="*/ 5429 w 10000"/>
                <a:gd name="connsiteY92" fmla="*/ 9893 h 9893"/>
                <a:gd name="connsiteX0" fmla="*/ 9601 w 9601"/>
                <a:gd name="connsiteY0" fmla="*/ 0 h 9892"/>
                <a:gd name="connsiteX1" fmla="*/ 9264 w 9601"/>
                <a:gd name="connsiteY1" fmla="*/ 107 h 9892"/>
                <a:gd name="connsiteX2" fmla="*/ 8865 w 9601"/>
                <a:gd name="connsiteY2" fmla="*/ 215 h 9892"/>
                <a:gd name="connsiteX3" fmla="*/ 8497 w 9601"/>
                <a:gd name="connsiteY3" fmla="*/ 325 h 9892"/>
                <a:gd name="connsiteX4" fmla="*/ 8129 w 9601"/>
                <a:gd name="connsiteY4" fmla="*/ 432 h 9892"/>
                <a:gd name="connsiteX5" fmla="*/ 7791 w 9601"/>
                <a:gd name="connsiteY5" fmla="*/ 546 h 9892"/>
                <a:gd name="connsiteX6" fmla="*/ 7454 w 9601"/>
                <a:gd name="connsiteY6" fmla="*/ 651 h 9892"/>
                <a:gd name="connsiteX7" fmla="*/ 7147 w 9601"/>
                <a:gd name="connsiteY7" fmla="*/ 763 h 9892"/>
                <a:gd name="connsiteX8" fmla="*/ 6779 w 9601"/>
                <a:gd name="connsiteY8" fmla="*/ 870 h 9892"/>
                <a:gd name="connsiteX9" fmla="*/ 6472 w 9601"/>
                <a:gd name="connsiteY9" fmla="*/ 979 h 9892"/>
                <a:gd name="connsiteX10" fmla="*/ 6166 w 9601"/>
                <a:gd name="connsiteY10" fmla="*/ 1088 h 9892"/>
                <a:gd name="connsiteX11" fmla="*/ 5859 w 9601"/>
                <a:gd name="connsiteY11" fmla="*/ 1195 h 9892"/>
                <a:gd name="connsiteX12" fmla="*/ 5583 w 9601"/>
                <a:gd name="connsiteY12" fmla="*/ 1303 h 9892"/>
                <a:gd name="connsiteX13" fmla="*/ 5307 w 9601"/>
                <a:gd name="connsiteY13" fmla="*/ 1411 h 9892"/>
                <a:gd name="connsiteX14" fmla="*/ 5031 w 9601"/>
                <a:gd name="connsiteY14" fmla="*/ 1519 h 9892"/>
                <a:gd name="connsiteX15" fmla="*/ 4755 w 9601"/>
                <a:gd name="connsiteY15" fmla="*/ 1632 h 9892"/>
                <a:gd name="connsiteX16" fmla="*/ 4479 w 9601"/>
                <a:gd name="connsiteY16" fmla="*/ 1737 h 9892"/>
                <a:gd name="connsiteX17" fmla="*/ 4264 w 9601"/>
                <a:gd name="connsiteY17" fmla="*/ 1849 h 9892"/>
                <a:gd name="connsiteX18" fmla="*/ 4018 w 9601"/>
                <a:gd name="connsiteY18" fmla="*/ 1957 h 9892"/>
                <a:gd name="connsiteX19" fmla="*/ 3742 w 9601"/>
                <a:gd name="connsiteY19" fmla="*/ 2065 h 9892"/>
                <a:gd name="connsiteX20" fmla="*/ 3528 w 9601"/>
                <a:gd name="connsiteY20" fmla="*/ 2174 h 9892"/>
                <a:gd name="connsiteX21" fmla="*/ 3313 w 9601"/>
                <a:gd name="connsiteY21" fmla="*/ 2283 h 9892"/>
                <a:gd name="connsiteX22" fmla="*/ 3098 w 9601"/>
                <a:gd name="connsiteY22" fmla="*/ 2390 h 9892"/>
                <a:gd name="connsiteX23" fmla="*/ 2914 w 9601"/>
                <a:gd name="connsiteY23" fmla="*/ 2499 h 9892"/>
                <a:gd name="connsiteX24" fmla="*/ 2699 w 9601"/>
                <a:gd name="connsiteY24" fmla="*/ 2607 h 9892"/>
                <a:gd name="connsiteX25" fmla="*/ 2485 w 9601"/>
                <a:gd name="connsiteY25" fmla="*/ 2718 h 9892"/>
                <a:gd name="connsiteX26" fmla="*/ 2331 w 9601"/>
                <a:gd name="connsiteY26" fmla="*/ 2827 h 9892"/>
                <a:gd name="connsiteX27" fmla="*/ 2147 w 9601"/>
                <a:gd name="connsiteY27" fmla="*/ 2936 h 9892"/>
                <a:gd name="connsiteX28" fmla="*/ 1963 w 9601"/>
                <a:gd name="connsiteY28" fmla="*/ 3044 h 9892"/>
                <a:gd name="connsiteX29" fmla="*/ 1779 w 9601"/>
                <a:gd name="connsiteY29" fmla="*/ 3151 h 9892"/>
                <a:gd name="connsiteX30" fmla="*/ 1656 w 9601"/>
                <a:gd name="connsiteY30" fmla="*/ 3260 h 9892"/>
                <a:gd name="connsiteX31" fmla="*/ 1503 w 9601"/>
                <a:gd name="connsiteY31" fmla="*/ 3368 h 9892"/>
                <a:gd name="connsiteX32" fmla="*/ 1350 w 9601"/>
                <a:gd name="connsiteY32" fmla="*/ 3476 h 9892"/>
                <a:gd name="connsiteX33" fmla="*/ 1227 w 9601"/>
                <a:gd name="connsiteY33" fmla="*/ 3589 h 9892"/>
                <a:gd name="connsiteX34" fmla="*/ 1104 w 9601"/>
                <a:gd name="connsiteY34" fmla="*/ 3695 h 9892"/>
                <a:gd name="connsiteX35" fmla="*/ 982 w 9601"/>
                <a:gd name="connsiteY35" fmla="*/ 3806 h 9892"/>
                <a:gd name="connsiteX36" fmla="*/ 859 w 9601"/>
                <a:gd name="connsiteY36" fmla="*/ 3914 h 9892"/>
                <a:gd name="connsiteX37" fmla="*/ 736 w 9601"/>
                <a:gd name="connsiteY37" fmla="*/ 4022 h 9892"/>
                <a:gd name="connsiteX38" fmla="*/ 644 w 9601"/>
                <a:gd name="connsiteY38" fmla="*/ 4130 h 9892"/>
                <a:gd name="connsiteX39" fmla="*/ 552 w 9601"/>
                <a:gd name="connsiteY39" fmla="*/ 4239 h 9892"/>
                <a:gd name="connsiteX40" fmla="*/ 491 w 9601"/>
                <a:gd name="connsiteY40" fmla="*/ 4347 h 9892"/>
                <a:gd name="connsiteX41" fmla="*/ 399 w 9601"/>
                <a:gd name="connsiteY41" fmla="*/ 4455 h 9892"/>
                <a:gd name="connsiteX42" fmla="*/ 337 w 9601"/>
                <a:gd name="connsiteY42" fmla="*/ 4564 h 9892"/>
                <a:gd name="connsiteX43" fmla="*/ 276 w 9601"/>
                <a:gd name="connsiteY43" fmla="*/ 4675 h 9892"/>
                <a:gd name="connsiteX44" fmla="*/ 215 w 9601"/>
                <a:gd name="connsiteY44" fmla="*/ 4783 h 9892"/>
                <a:gd name="connsiteX45" fmla="*/ 153 w 9601"/>
                <a:gd name="connsiteY45" fmla="*/ 4891 h 9892"/>
                <a:gd name="connsiteX46" fmla="*/ 92 w 9601"/>
                <a:gd name="connsiteY46" fmla="*/ 5000 h 9892"/>
                <a:gd name="connsiteX47" fmla="*/ 61 w 9601"/>
                <a:gd name="connsiteY47" fmla="*/ 5108 h 9892"/>
                <a:gd name="connsiteX48" fmla="*/ 61 w 9601"/>
                <a:gd name="connsiteY48" fmla="*/ 5217 h 9892"/>
                <a:gd name="connsiteX49" fmla="*/ 0 w 9601"/>
                <a:gd name="connsiteY49" fmla="*/ 5324 h 9892"/>
                <a:gd name="connsiteX50" fmla="*/ 0 w 9601"/>
                <a:gd name="connsiteY50" fmla="*/ 5432 h 9892"/>
                <a:gd name="connsiteX51" fmla="*/ 0 w 9601"/>
                <a:gd name="connsiteY51" fmla="*/ 5544 h 9892"/>
                <a:gd name="connsiteX52" fmla="*/ 0 w 9601"/>
                <a:gd name="connsiteY52" fmla="*/ 5649 h 9892"/>
                <a:gd name="connsiteX53" fmla="*/ 0 w 9601"/>
                <a:gd name="connsiteY53" fmla="*/ 5761 h 9892"/>
                <a:gd name="connsiteX54" fmla="*/ 0 w 9601"/>
                <a:gd name="connsiteY54" fmla="*/ 5870 h 9892"/>
                <a:gd name="connsiteX55" fmla="*/ 31 w 9601"/>
                <a:gd name="connsiteY55" fmla="*/ 5978 h 9892"/>
                <a:gd name="connsiteX56" fmla="*/ 61 w 9601"/>
                <a:gd name="connsiteY56" fmla="*/ 6085 h 9892"/>
                <a:gd name="connsiteX57" fmla="*/ 92 w 9601"/>
                <a:gd name="connsiteY57" fmla="*/ 6193 h 9892"/>
                <a:gd name="connsiteX58" fmla="*/ 123 w 9601"/>
                <a:gd name="connsiteY58" fmla="*/ 6303 h 9892"/>
                <a:gd name="connsiteX59" fmla="*/ 184 w 9601"/>
                <a:gd name="connsiteY59" fmla="*/ 6410 h 9892"/>
                <a:gd name="connsiteX60" fmla="*/ 215 w 9601"/>
                <a:gd name="connsiteY60" fmla="*/ 6518 h 9892"/>
                <a:gd name="connsiteX61" fmla="*/ 276 w 9601"/>
                <a:gd name="connsiteY61" fmla="*/ 6632 h 9892"/>
                <a:gd name="connsiteX62" fmla="*/ 337 w 9601"/>
                <a:gd name="connsiteY62" fmla="*/ 6736 h 9892"/>
                <a:gd name="connsiteX63" fmla="*/ 429 w 9601"/>
                <a:gd name="connsiteY63" fmla="*/ 6847 h 9892"/>
                <a:gd name="connsiteX64" fmla="*/ 491 w 9601"/>
                <a:gd name="connsiteY64" fmla="*/ 6956 h 9892"/>
                <a:gd name="connsiteX65" fmla="*/ 583 w 9601"/>
                <a:gd name="connsiteY65" fmla="*/ 7064 h 9892"/>
                <a:gd name="connsiteX66" fmla="*/ 706 w 9601"/>
                <a:gd name="connsiteY66" fmla="*/ 7172 h 9892"/>
                <a:gd name="connsiteX67" fmla="*/ 798 w 9601"/>
                <a:gd name="connsiteY67" fmla="*/ 7280 h 9892"/>
                <a:gd name="connsiteX68" fmla="*/ 920 w 9601"/>
                <a:gd name="connsiteY68" fmla="*/ 7390 h 9892"/>
                <a:gd name="connsiteX69" fmla="*/ 1012 w 9601"/>
                <a:gd name="connsiteY69" fmla="*/ 7501 h 9892"/>
                <a:gd name="connsiteX70" fmla="*/ 1135 w 9601"/>
                <a:gd name="connsiteY70" fmla="*/ 7607 h 9892"/>
                <a:gd name="connsiteX71" fmla="*/ 1258 w 9601"/>
                <a:gd name="connsiteY71" fmla="*/ 7718 h 9892"/>
                <a:gd name="connsiteX72" fmla="*/ 1411 w 9601"/>
                <a:gd name="connsiteY72" fmla="*/ 7826 h 9892"/>
                <a:gd name="connsiteX73" fmla="*/ 1564 w 9601"/>
                <a:gd name="connsiteY73" fmla="*/ 7933 h 9892"/>
                <a:gd name="connsiteX74" fmla="*/ 1718 w 9601"/>
                <a:gd name="connsiteY74" fmla="*/ 8041 h 9892"/>
                <a:gd name="connsiteX75" fmla="*/ 1871 w 9601"/>
                <a:gd name="connsiteY75" fmla="*/ 8151 h 9892"/>
                <a:gd name="connsiteX76" fmla="*/ 2025 w 9601"/>
                <a:gd name="connsiteY76" fmla="*/ 8259 h 9892"/>
                <a:gd name="connsiteX77" fmla="*/ 2209 w 9601"/>
                <a:gd name="connsiteY77" fmla="*/ 8367 h 9892"/>
                <a:gd name="connsiteX78" fmla="*/ 2393 w 9601"/>
                <a:gd name="connsiteY78" fmla="*/ 8476 h 9892"/>
                <a:gd name="connsiteX79" fmla="*/ 2577 w 9601"/>
                <a:gd name="connsiteY79" fmla="*/ 8589 h 9892"/>
                <a:gd name="connsiteX80" fmla="*/ 2761 w 9601"/>
                <a:gd name="connsiteY80" fmla="*/ 8693 h 9892"/>
                <a:gd name="connsiteX81" fmla="*/ 2975 w 9601"/>
                <a:gd name="connsiteY81" fmla="*/ 8804 h 9892"/>
                <a:gd name="connsiteX82" fmla="*/ 3190 w 9601"/>
                <a:gd name="connsiteY82" fmla="*/ 8914 h 9892"/>
                <a:gd name="connsiteX83" fmla="*/ 3405 w 9601"/>
                <a:gd name="connsiteY83" fmla="*/ 9022 h 9892"/>
                <a:gd name="connsiteX84" fmla="*/ 3620 w 9601"/>
                <a:gd name="connsiteY84" fmla="*/ 9129 h 9892"/>
                <a:gd name="connsiteX85" fmla="*/ 3865 w 9601"/>
                <a:gd name="connsiteY85" fmla="*/ 9237 h 9892"/>
                <a:gd name="connsiteX86" fmla="*/ 4080 w 9601"/>
                <a:gd name="connsiteY86" fmla="*/ 9345 h 9892"/>
                <a:gd name="connsiteX87" fmla="*/ 4356 w 9601"/>
                <a:gd name="connsiteY87" fmla="*/ 9455 h 9892"/>
                <a:gd name="connsiteX88" fmla="*/ 4601 w 9601"/>
                <a:gd name="connsiteY88" fmla="*/ 9560 h 9892"/>
                <a:gd name="connsiteX89" fmla="*/ 4877 w 9601"/>
                <a:gd name="connsiteY89" fmla="*/ 9676 h 9892"/>
                <a:gd name="connsiteX90" fmla="*/ 5123 w 9601"/>
                <a:gd name="connsiteY90" fmla="*/ 9785 h 9892"/>
                <a:gd name="connsiteX91" fmla="*/ 5429 w 9601"/>
                <a:gd name="connsiteY91" fmla="*/ 9892 h 9892"/>
                <a:gd name="connsiteX0" fmla="*/ 9649 w 9649"/>
                <a:gd name="connsiteY0" fmla="*/ 0 h 9892"/>
                <a:gd name="connsiteX1" fmla="*/ 9233 w 9649"/>
                <a:gd name="connsiteY1" fmla="*/ 109 h 9892"/>
                <a:gd name="connsiteX2" fmla="*/ 8850 w 9649"/>
                <a:gd name="connsiteY2" fmla="*/ 221 h 9892"/>
                <a:gd name="connsiteX3" fmla="*/ 8467 w 9649"/>
                <a:gd name="connsiteY3" fmla="*/ 329 h 9892"/>
                <a:gd name="connsiteX4" fmla="*/ 8115 w 9649"/>
                <a:gd name="connsiteY4" fmla="*/ 444 h 9892"/>
                <a:gd name="connsiteX5" fmla="*/ 7764 w 9649"/>
                <a:gd name="connsiteY5" fmla="*/ 550 h 9892"/>
                <a:gd name="connsiteX6" fmla="*/ 7444 w 9649"/>
                <a:gd name="connsiteY6" fmla="*/ 663 h 9892"/>
                <a:gd name="connsiteX7" fmla="*/ 7061 w 9649"/>
                <a:gd name="connsiteY7" fmla="*/ 771 h 9892"/>
                <a:gd name="connsiteX8" fmla="*/ 6741 w 9649"/>
                <a:gd name="connsiteY8" fmla="*/ 882 h 9892"/>
                <a:gd name="connsiteX9" fmla="*/ 6422 w 9649"/>
                <a:gd name="connsiteY9" fmla="*/ 992 h 9892"/>
                <a:gd name="connsiteX10" fmla="*/ 6102 w 9649"/>
                <a:gd name="connsiteY10" fmla="*/ 1100 h 9892"/>
                <a:gd name="connsiteX11" fmla="*/ 5815 w 9649"/>
                <a:gd name="connsiteY11" fmla="*/ 1209 h 9892"/>
                <a:gd name="connsiteX12" fmla="*/ 5528 w 9649"/>
                <a:gd name="connsiteY12" fmla="*/ 1318 h 9892"/>
                <a:gd name="connsiteX13" fmla="*/ 5240 w 9649"/>
                <a:gd name="connsiteY13" fmla="*/ 1428 h 9892"/>
                <a:gd name="connsiteX14" fmla="*/ 4953 w 9649"/>
                <a:gd name="connsiteY14" fmla="*/ 1542 h 9892"/>
                <a:gd name="connsiteX15" fmla="*/ 4665 w 9649"/>
                <a:gd name="connsiteY15" fmla="*/ 1648 h 9892"/>
                <a:gd name="connsiteX16" fmla="*/ 4441 w 9649"/>
                <a:gd name="connsiteY16" fmla="*/ 1761 h 9892"/>
                <a:gd name="connsiteX17" fmla="*/ 4185 w 9649"/>
                <a:gd name="connsiteY17" fmla="*/ 1870 h 9892"/>
                <a:gd name="connsiteX18" fmla="*/ 3898 w 9649"/>
                <a:gd name="connsiteY18" fmla="*/ 1980 h 9892"/>
                <a:gd name="connsiteX19" fmla="*/ 3675 w 9649"/>
                <a:gd name="connsiteY19" fmla="*/ 2090 h 9892"/>
                <a:gd name="connsiteX20" fmla="*/ 3451 w 9649"/>
                <a:gd name="connsiteY20" fmla="*/ 2200 h 9892"/>
                <a:gd name="connsiteX21" fmla="*/ 3227 w 9649"/>
                <a:gd name="connsiteY21" fmla="*/ 2308 h 9892"/>
                <a:gd name="connsiteX22" fmla="*/ 3035 w 9649"/>
                <a:gd name="connsiteY22" fmla="*/ 2418 h 9892"/>
                <a:gd name="connsiteX23" fmla="*/ 2811 w 9649"/>
                <a:gd name="connsiteY23" fmla="*/ 2527 h 9892"/>
                <a:gd name="connsiteX24" fmla="*/ 2588 w 9649"/>
                <a:gd name="connsiteY24" fmla="*/ 2640 h 9892"/>
                <a:gd name="connsiteX25" fmla="*/ 2428 w 9649"/>
                <a:gd name="connsiteY25" fmla="*/ 2750 h 9892"/>
                <a:gd name="connsiteX26" fmla="*/ 2236 w 9649"/>
                <a:gd name="connsiteY26" fmla="*/ 2860 h 9892"/>
                <a:gd name="connsiteX27" fmla="*/ 2045 w 9649"/>
                <a:gd name="connsiteY27" fmla="*/ 2969 h 9892"/>
                <a:gd name="connsiteX28" fmla="*/ 1853 w 9649"/>
                <a:gd name="connsiteY28" fmla="*/ 3077 h 9892"/>
                <a:gd name="connsiteX29" fmla="*/ 1725 w 9649"/>
                <a:gd name="connsiteY29" fmla="*/ 3188 h 9892"/>
                <a:gd name="connsiteX30" fmla="*/ 1565 w 9649"/>
                <a:gd name="connsiteY30" fmla="*/ 3297 h 9892"/>
                <a:gd name="connsiteX31" fmla="*/ 1406 w 9649"/>
                <a:gd name="connsiteY31" fmla="*/ 3406 h 9892"/>
                <a:gd name="connsiteX32" fmla="*/ 1278 w 9649"/>
                <a:gd name="connsiteY32" fmla="*/ 3520 h 9892"/>
                <a:gd name="connsiteX33" fmla="*/ 1150 w 9649"/>
                <a:gd name="connsiteY33" fmla="*/ 3627 h 9892"/>
                <a:gd name="connsiteX34" fmla="*/ 1023 w 9649"/>
                <a:gd name="connsiteY34" fmla="*/ 3740 h 9892"/>
                <a:gd name="connsiteX35" fmla="*/ 895 w 9649"/>
                <a:gd name="connsiteY35" fmla="*/ 3849 h 9892"/>
                <a:gd name="connsiteX36" fmla="*/ 767 w 9649"/>
                <a:gd name="connsiteY36" fmla="*/ 3958 h 9892"/>
                <a:gd name="connsiteX37" fmla="*/ 671 w 9649"/>
                <a:gd name="connsiteY37" fmla="*/ 4067 h 9892"/>
                <a:gd name="connsiteX38" fmla="*/ 575 w 9649"/>
                <a:gd name="connsiteY38" fmla="*/ 4177 h 9892"/>
                <a:gd name="connsiteX39" fmla="*/ 511 w 9649"/>
                <a:gd name="connsiteY39" fmla="*/ 4286 h 9892"/>
                <a:gd name="connsiteX40" fmla="*/ 416 w 9649"/>
                <a:gd name="connsiteY40" fmla="*/ 4396 h 9892"/>
                <a:gd name="connsiteX41" fmla="*/ 351 w 9649"/>
                <a:gd name="connsiteY41" fmla="*/ 4506 h 9892"/>
                <a:gd name="connsiteX42" fmla="*/ 287 w 9649"/>
                <a:gd name="connsiteY42" fmla="*/ 4618 h 9892"/>
                <a:gd name="connsiteX43" fmla="*/ 224 w 9649"/>
                <a:gd name="connsiteY43" fmla="*/ 4727 h 9892"/>
                <a:gd name="connsiteX44" fmla="*/ 159 w 9649"/>
                <a:gd name="connsiteY44" fmla="*/ 4836 h 9892"/>
                <a:gd name="connsiteX45" fmla="*/ 96 w 9649"/>
                <a:gd name="connsiteY45" fmla="*/ 4947 h 9892"/>
                <a:gd name="connsiteX46" fmla="*/ 64 w 9649"/>
                <a:gd name="connsiteY46" fmla="*/ 5056 h 9892"/>
                <a:gd name="connsiteX47" fmla="*/ 64 w 9649"/>
                <a:gd name="connsiteY47" fmla="*/ 5166 h 9892"/>
                <a:gd name="connsiteX48" fmla="*/ 0 w 9649"/>
                <a:gd name="connsiteY48" fmla="*/ 5274 h 9892"/>
                <a:gd name="connsiteX49" fmla="*/ 0 w 9649"/>
                <a:gd name="connsiteY49" fmla="*/ 5383 h 9892"/>
                <a:gd name="connsiteX50" fmla="*/ 0 w 9649"/>
                <a:gd name="connsiteY50" fmla="*/ 5497 h 9892"/>
                <a:gd name="connsiteX51" fmla="*/ 0 w 9649"/>
                <a:gd name="connsiteY51" fmla="*/ 5603 h 9892"/>
                <a:gd name="connsiteX52" fmla="*/ 0 w 9649"/>
                <a:gd name="connsiteY52" fmla="*/ 5716 h 9892"/>
                <a:gd name="connsiteX53" fmla="*/ 0 w 9649"/>
                <a:gd name="connsiteY53" fmla="*/ 5826 h 9892"/>
                <a:gd name="connsiteX54" fmla="*/ 32 w 9649"/>
                <a:gd name="connsiteY54" fmla="*/ 5935 h 9892"/>
                <a:gd name="connsiteX55" fmla="*/ 64 w 9649"/>
                <a:gd name="connsiteY55" fmla="*/ 6043 h 9892"/>
                <a:gd name="connsiteX56" fmla="*/ 96 w 9649"/>
                <a:gd name="connsiteY56" fmla="*/ 6153 h 9892"/>
                <a:gd name="connsiteX57" fmla="*/ 128 w 9649"/>
                <a:gd name="connsiteY57" fmla="*/ 6264 h 9892"/>
                <a:gd name="connsiteX58" fmla="*/ 192 w 9649"/>
                <a:gd name="connsiteY58" fmla="*/ 6372 h 9892"/>
                <a:gd name="connsiteX59" fmla="*/ 224 w 9649"/>
                <a:gd name="connsiteY59" fmla="*/ 6481 h 9892"/>
                <a:gd name="connsiteX60" fmla="*/ 287 w 9649"/>
                <a:gd name="connsiteY60" fmla="*/ 6596 h 9892"/>
                <a:gd name="connsiteX61" fmla="*/ 351 w 9649"/>
                <a:gd name="connsiteY61" fmla="*/ 6702 h 9892"/>
                <a:gd name="connsiteX62" fmla="*/ 447 w 9649"/>
                <a:gd name="connsiteY62" fmla="*/ 6814 h 9892"/>
                <a:gd name="connsiteX63" fmla="*/ 511 w 9649"/>
                <a:gd name="connsiteY63" fmla="*/ 6924 h 9892"/>
                <a:gd name="connsiteX64" fmla="*/ 607 w 9649"/>
                <a:gd name="connsiteY64" fmla="*/ 7033 h 9892"/>
                <a:gd name="connsiteX65" fmla="*/ 735 w 9649"/>
                <a:gd name="connsiteY65" fmla="*/ 7142 h 9892"/>
                <a:gd name="connsiteX66" fmla="*/ 831 w 9649"/>
                <a:gd name="connsiteY66" fmla="*/ 7251 h 9892"/>
                <a:gd name="connsiteX67" fmla="*/ 958 w 9649"/>
                <a:gd name="connsiteY67" fmla="*/ 7363 h 9892"/>
                <a:gd name="connsiteX68" fmla="*/ 1054 w 9649"/>
                <a:gd name="connsiteY68" fmla="*/ 7475 h 9892"/>
                <a:gd name="connsiteX69" fmla="*/ 1182 w 9649"/>
                <a:gd name="connsiteY69" fmla="*/ 7582 h 9892"/>
                <a:gd name="connsiteX70" fmla="*/ 1310 w 9649"/>
                <a:gd name="connsiteY70" fmla="*/ 7694 h 9892"/>
                <a:gd name="connsiteX71" fmla="*/ 1470 w 9649"/>
                <a:gd name="connsiteY71" fmla="*/ 7803 h 9892"/>
                <a:gd name="connsiteX72" fmla="*/ 1629 w 9649"/>
                <a:gd name="connsiteY72" fmla="*/ 7912 h 9892"/>
                <a:gd name="connsiteX73" fmla="*/ 1789 w 9649"/>
                <a:gd name="connsiteY73" fmla="*/ 8021 h 9892"/>
                <a:gd name="connsiteX74" fmla="*/ 1949 w 9649"/>
                <a:gd name="connsiteY74" fmla="*/ 8132 h 9892"/>
                <a:gd name="connsiteX75" fmla="*/ 2109 w 9649"/>
                <a:gd name="connsiteY75" fmla="*/ 8241 h 9892"/>
                <a:gd name="connsiteX76" fmla="*/ 2301 w 9649"/>
                <a:gd name="connsiteY76" fmla="*/ 8350 h 9892"/>
                <a:gd name="connsiteX77" fmla="*/ 2492 w 9649"/>
                <a:gd name="connsiteY77" fmla="*/ 8461 h 9892"/>
                <a:gd name="connsiteX78" fmla="*/ 2684 w 9649"/>
                <a:gd name="connsiteY78" fmla="*/ 8575 h 9892"/>
                <a:gd name="connsiteX79" fmla="*/ 2876 w 9649"/>
                <a:gd name="connsiteY79" fmla="*/ 8680 h 9892"/>
                <a:gd name="connsiteX80" fmla="*/ 3099 w 9649"/>
                <a:gd name="connsiteY80" fmla="*/ 8792 h 9892"/>
                <a:gd name="connsiteX81" fmla="*/ 3323 w 9649"/>
                <a:gd name="connsiteY81" fmla="*/ 8903 h 9892"/>
                <a:gd name="connsiteX82" fmla="*/ 3547 w 9649"/>
                <a:gd name="connsiteY82" fmla="*/ 9013 h 9892"/>
                <a:gd name="connsiteX83" fmla="*/ 3770 w 9649"/>
                <a:gd name="connsiteY83" fmla="*/ 9121 h 9892"/>
                <a:gd name="connsiteX84" fmla="*/ 4026 w 9649"/>
                <a:gd name="connsiteY84" fmla="*/ 9230 h 9892"/>
                <a:gd name="connsiteX85" fmla="*/ 4250 w 9649"/>
                <a:gd name="connsiteY85" fmla="*/ 9339 h 9892"/>
                <a:gd name="connsiteX86" fmla="*/ 4537 w 9649"/>
                <a:gd name="connsiteY86" fmla="*/ 9450 h 9892"/>
                <a:gd name="connsiteX87" fmla="*/ 4792 w 9649"/>
                <a:gd name="connsiteY87" fmla="*/ 9556 h 9892"/>
                <a:gd name="connsiteX88" fmla="*/ 5080 w 9649"/>
                <a:gd name="connsiteY88" fmla="*/ 9674 h 9892"/>
                <a:gd name="connsiteX89" fmla="*/ 5336 w 9649"/>
                <a:gd name="connsiteY89" fmla="*/ 9784 h 9892"/>
                <a:gd name="connsiteX90" fmla="*/ 5655 w 9649"/>
                <a:gd name="connsiteY90" fmla="*/ 9892 h 9892"/>
                <a:gd name="connsiteX0" fmla="*/ 9569 w 9569"/>
                <a:gd name="connsiteY0" fmla="*/ 0 h 9890"/>
                <a:gd name="connsiteX1" fmla="*/ 9172 w 9569"/>
                <a:gd name="connsiteY1" fmla="*/ 113 h 9890"/>
                <a:gd name="connsiteX2" fmla="*/ 8775 w 9569"/>
                <a:gd name="connsiteY2" fmla="*/ 223 h 9890"/>
                <a:gd name="connsiteX3" fmla="*/ 8410 w 9569"/>
                <a:gd name="connsiteY3" fmla="*/ 339 h 9890"/>
                <a:gd name="connsiteX4" fmla="*/ 8046 w 9569"/>
                <a:gd name="connsiteY4" fmla="*/ 446 h 9890"/>
                <a:gd name="connsiteX5" fmla="*/ 7715 w 9569"/>
                <a:gd name="connsiteY5" fmla="*/ 560 h 9890"/>
                <a:gd name="connsiteX6" fmla="*/ 7318 w 9569"/>
                <a:gd name="connsiteY6" fmla="*/ 669 h 9890"/>
                <a:gd name="connsiteX7" fmla="*/ 6986 w 9569"/>
                <a:gd name="connsiteY7" fmla="*/ 782 h 9890"/>
                <a:gd name="connsiteX8" fmla="*/ 6656 w 9569"/>
                <a:gd name="connsiteY8" fmla="*/ 893 h 9890"/>
                <a:gd name="connsiteX9" fmla="*/ 6324 w 9569"/>
                <a:gd name="connsiteY9" fmla="*/ 1002 h 9890"/>
                <a:gd name="connsiteX10" fmla="*/ 6027 w 9569"/>
                <a:gd name="connsiteY10" fmla="*/ 1112 h 9890"/>
                <a:gd name="connsiteX11" fmla="*/ 5729 w 9569"/>
                <a:gd name="connsiteY11" fmla="*/ 1222 h 9890"/>
                <a:gd name="connsiteX12" fmla="*/ 5431 w 9569"/>
                <a:gd name="connsiteY12" fmla="*/ 1334 h 9890"/>
                <a:gd name="connsiteX13" fmla="*/ 5133 w 9569"/>
                <a:gd name="connsiteY13" fmla="*/ 1449 h 9890"/>
                <a:gd name="connsiteX14" fmla="*/ 4835 w 9569"/>
                <a:gd name="connsiteY14" fmla="*/ 1556 h 9890"/>
                <a:gd name="connsiteX15" fmla="*/ 4603 w 9569"/>
                <a:gd name="connsiteY15" fmla="*/ 1670 h 9890"/>
                <a:gd name="connsiteX16" fmla="*/ 4337 w 9569"/>
                <a:gd name="connsiteY16" fmla="*/ 1780 h 9890"/>
                <a:gd name="connsiteX17" fmla="*/ 4040 w 9569"/>
                <a:gd name="connsiteY17" fmla="*/ 1892 h 9890"/>
                <a:gd name="connsiteX18" fmla="*/ 3809 w 9569"/>
                <a:gd name="connsiteY18" fmla="*/ 2003 h 9890"/>
                <a:gd name="connsiteX19" fmla="*/ 3577 w 9569"/>
                <a:gd name="connsiteY19" fmla="*/ 2114 h 9890"/>
                <a:gd name="connsiteX20" fmla="*/ 3344 w 9569"/>
                <a:gd name="connsiteY20" fmla="*/ 2223 h 9890"/>
                <a:gd name="connsiteX21" fmla="*/ 3145 w 9569"/>
                <a:gd name="connsiteY21" fmla="*/ 2334 h 9890"/>
                <a:gd name="connsiteX22" fmla="*/ 2913 w 9569"/>
                <a:gd name="connsiteY22" fmla="*/ 2445 h 9890"/>
                <a:gd name="connsiteX23" fmla="*/ 2682 w 9569"/>
                <a:gd name="connsiteY23" fmla="*/ 2559 h 9890"/>
                <a:gd name="connsiteX24" fmla="*/ 2516 w 9569"/>
                <a:gd name="connsiteY24" fmla="*/ 2670 h 9890"/>
                <a:gd name="connsiteX25" fmla="*/ 2317 w 9569"/>
                <a:gd name="connsiteY25" fmla="*/ 2781 h 9890"/>
                <a:gd name="connsiteX26" fmla="*/ 2119 w 9569"/>
                <a:gd name="connsiteY26" fmla="*/ 2891 h 9890"/>
                <a:gd name="connsiteX27" fmla="*/ 1920 w 9569"/>
                <a:gd name="connsiteY27" fmla="*/ 3001 h 9890"/>
                <a:gd name="connsiteX28" fmla="*/ 1788 w 9569"/>
                <a:gd name="connsiteY28" fmla="*/ 3113 h 9890"/>
                <a:gd name="connsiteX29" fmla="*/ 1622 w 9569"/>
                <a:gd name="connsiteY29" fmla="*/ 3223 h 9890"/>
                <a:gd name="connsiteX30" fmla="*/ 1457 w 9569"/>
                <a:gd name="connsiteY30" fmla="*/ 3333 h 9890"/>
                <a:gd name="connsiteX31" fmla="*/ 1324 w 9569"/>
                <a:gd name="connsiteY31" fmla="*/ 3448 h 9890"/>
                <a:gd name="connsiteX32" fmla="*/ 1192 w 9569"/>
                <a:gd name="connsiteY32" fmla="*/ 3557 h 9890"/>
                <a:gd name="connsiteX33" fmla="*/ 1060 w 9569"/>
                <a:gd name="connsiteY33" fmla="*/ 3671 h 9890"/>
                <a:gd name="connsiteX34" fmla="*/ 928 w 9569"/>
                <a:gd name="connsiteY34" fmla="*/ 3781 h 9890"/>
                <a:gd name="connsiteX35" fmla="*/ 795 w 9569"/>
                <a:gd name="connsiteY35" fmla="*/ 3891 h 9890"/>
                <a:gd name="connsiteX36" fmla="*/ 695 w 9569"/>
                <a:gd name="connsiteY36" fmla="*/ 4001 h 9890"/>
                <a:gd name="connsiteX37" fmla="*/ 596 w 9569"/>
                <a:gd name="connsiteY37" fmla="*/ 4113 h 9890"/>
                <a:gd name="connsiteX38" fmla="*/ 530 w 9569"/>
                <a:gd name="connsiteY38" fmla="*/ 4223 h 9890"/>
                <a:gd name="connsiteX39" fmla="*/ 431 w 9569"/>
                <a:gd name="connsiteY39" fmla="*/ 4334 h 9890"/>
                <a:gd name="connsiteX40" fmla="*/ 364 w 9569"/>
                <a:gd name="connsiteY40" fmla="*/ 4445 h 9890"/>
                <a:gd name="connsiteX41" fmla="*/ 297 w 9569"/>
                <a:gd name="connsiteY41" fmla="*/ 4558 h 9890"/>
                <a:gd name="connsiteX42" fmla="*/ 232 w 9569"/>
                <a:gd name="connsiteY42" fmla="*/ 4669 h 9890"/>
                <a:gd name="connsiteX43" fmla="*/ 165 w 9569"/>
                <a:gd name="connsiteY43" fmla="*/ 4779 h 9890"/>
                <a:gd name="connsiteX44" fmla="*/ 99 w 9569"/>
                <a:gd name="connsiteY44" fmla="*/ 4891 h 9890"/>
                <a:gd name="connsiteX45" fmla="*/ 66 w 9569"/>
                <a:gd name="connsiteY45" fmla="*/ 5001 h 9890"/>
                <a:gd name="connsiteX46" fmla="*/ 66 w 9569"/>
                <a:gd name="connsiteY46" fmla="*/ 5112 h 9890"/>
                <a:gd name="connsiteX47" fmla="*/ 0 w 9569"/>
                <a:gd name="connsiteY47" fmla="*/ 5222 h 9890"/>
                <a:gd name="connsiteX48" fmla="*/ 0 w 9569"/>
                <a:gd name="connsiteY48" fmla="*/ 5332 h 9890"/>
                <a:gd name="connsiteX49" fmla="*/ 0 w 9569"/>
                <a:gd name="connsiteY49" fmla="*/ 5447 h 9890"/>
                <a:gd name="connsiteX50" fmla="*/ 0 w 9569"/>
                <a:gd name="connsiteY50" fmla="*/ 5554 h 9890"/>
                <a:gd name="connsiteX51" fmla="*/ 0 w 9569"/>
                <a:gd name="connsiteY51" fmla="*/ 5668 h 9890"/>
                <a:gd name="connsiteX52" fmla="*/ 0 w 9569"/>
                <a:gd name="connsiteY52" fmla="*/ 5780 h 9890"/>
                <a:gd name="connsiteX53" fmla="*/ 33 w 9569"/>
                <a:gd name="connsiteY53" fmla="*/ 5890 h 9890"/>
                <a:gd name="connsiteX54" fmla="*/ 66 w 9569"/>
                <a:gd name="connsiteY54" fmla="*/ 5999 h 9890"/>
                <a:gd name="connsiteX55" fmla="*/ 99 w 9569"/>
                <a:gd name="connsiteY55" fmla="*/ 6110 h 9890"/>
                <a:gd name="connsiteX56" fmla="*/ 133 w 9569"/>
                <a:gd name="connsiteY56" fmla="*/ 6222 h 9890"/>
                <a:gd name="connsiteX57" fmla="*/ 199 w 9569"/>
                <a:gd name="connsiteY57" fmla="*/ 6332 h 9890"/>
                <a:gd name="connsiteX58" fmla="*/ 232 w 9569"/>
                <a:gd name="connsiteY58" fmla="*/ 6442 h 9890"/>
                <a:gd name="connsiteX59" fmla="*/ 297 w 9569"/>
                <a:gd name="connsiteY59" fmla="*/ 6558 h 9890"/>
                <a:gd name="connsiteX60" fmla="*/ 364 w 9569"/>
                <a:gd name="connsiteY60" fmla="*/ 6665 h 9890"/>
                <a:gd name="connsiteX61" fmla="*/ 463 w 9569"/>
                <a:gd name="connsiteY61" fmla="*/ 6778 h 9890"/>
                <a:gd name="connsiteX62" fmla="*/ 530 w 9569"/>
                <a:gd name="connsiteY62" fmla="*/ 6890 h 9890"/>
                <a:gd name="connsiteX63" fmla="*/ 629 w 9569"/>
                <a:gd name="connsiteY63" fmla="*/ 7000 h 9890"/>
                <a:gd name="connsiteX64" fmla="*/ 762 w 9569"/>
                <a:gd name="connsiteY64" fmla="*/ 7110 h 9890"/>
                <a:gd name="connsiteX65" fmla="*/ 861 w 9569"/>
                <a:gd name="connsiteY65" fmla="*/ 7220 h 9890"/>
                <a:gd name="connsiteX66" fmla="*/ 993 w 9569"/>
                <a:gd name="connsiteY66" fmla="*/ 7333 h 9890"/>
                <a:gd name="connsiteX67" fmla="*/ 1092 w 9569"/>
                <a:gd name="connsiteY67" fmla="*/ 7447 h 9890"/>
                <a:gd name="connsiteX68" fmla="*/ 1225 w 9569"/>
                <a:gd name="connsiteY68" fmla="*/ 7555 h 9890"/>
                <a:gd name="connsiteX69" fmla="*/ 1358 w 9569"/>
                <a:gd name="connsiteY69" fmla="*/ 7668 h 9890"/>
                <a:gd name="connsiteX70" fmla="*/ 1523 w 9569"/>
                <a:gd name="connsiteY70" fmla="*/ 7778 h 9890"/>
                <a:gd name="connsiteX71" fmla="*/ 1688 w 9569"/>
                <a:gd name="connsiteY71" fmla="*/ 7888 h 9890"/>
                <a:gd name="connsiteX72" fmla="*/ 1854 w 9569"/>
                <a:gd name="connsiteY72" fmla="*/ 7999 h 9890"/>
                <a:gd name="connsiteX73" fmla="*/ 2020 w 9569"/>
                <a:gd name="connsiteY73" fmla="*/ 8111 h 9890"/>
                <a:gd name="connsiteX74" fmla="*/ 2186 w 9569"/>
                <a:gd name="connsiteY74" fmla="*/ 8221 h 9890"/>
                <a:gd name="connsiteX75" fmla="*/ 2385 w 9569"/>
                <a:gd name="connsiteY75" fmla="*/ 8331 h 9890"/>
                <a:gd name="connsiteX76" fmla="*/ 2583 w 9569"/>
                <a:gd name="connsiteY76" fmla="*/ 8443 h 9890"/>
                <a:gd name="connsiteX77" fmla="*/ 2782 w 9569"/>
                <a:gd name="connsiteY77" fmla="*/ 8559 h 9890"/>
                <a:gd name="connsiteX78" fmla="*/ 2981 w 9569"/>
                <a:gd name="connsiteY78" fmla="*/ 8665 h 9890"/>
                <a:gd name="connsiteX79" fmla="*/ 3212 w 9569"/>
                <a:gd name="connsiteY79" fmla="*/ 8778 h 9890"/>
                <a:gd name="connsiteX80" fmla="*/ 3444 w 9569"/>
                <a:gd name="connsiteY80" fmla="*/ 8890 h 9890"/>
                <a:gd name="connsiteX81" fmla="*/ 3676 w 9569"/>
                <a:gd name="connsiteY81" fmla="*/ 9001 h 9890"/>
                <a:gd name="connsiteX82" fmla="*/ 3907 w 9569"/>
                <a:gd name="connsiteY82" fmla="*/ 9111 h 9890"/>
                <a:gd name="connsiteX83" fmla="*/ 4172 w 9569"/>
                <a:gd name="connsiteY83" fmla="*/ 9221 h 9890"/>
                <a:gd name="connsiteX84" fmla="*/ 4405 w 9569"/>
                <a:gd name="connsiteY84" fmla="*/ 9331 h 9890"/>
                <a:gd name="connsiteX85" fmla="*/ 4702 w 9569"/>
                <a:gd name="connsiteY85" fmla="*/ 9443 h 9890"/>
                <a:gd name="connsiteX86" fmla="*/ 4966 w 9569"/>
                <a:gd name="connsiteY86" fmla="*/ 9550 h 9890"/>
                <a:gd name="connsiteX87" fmla="*/ 5265 w 9569"/>
                <a:gd name="connsiteY87" fmla="*/ 9670 h 9890"/>
                <a:gd name="connsiteX88" fmla="*/ 5530 w 9569"/>
                <a:gd name="connsiteY88" fmla="*/ 9781 h 9890"/>
                <a:gd name="connsiteX89" fmla="*/ 5861 w 9569"/>
                <a:gd name="connsiteY89" fmla="*/ 9890 h 9890"/>
                <a:gd name="connsiteX0" fmla="*/ 9585 w 9585"/>
                <a:gd name="connsiteY0" fmla="*/ 0 h 9886"/>
                <a:gd name="connsiteX1" fmla="*/ 9170 w 9585"/>
                <a:gd name="connsiteY1" fmla="*/ 111 h 9886"/>
                <a:gd name="connsiteX2" fmla="*/ 8789 w 9585"/>
                <a:gd name="connsiteY2" fmla="*/ 229 h 9886"/>
                <a:gd name="connsiteX3" fmla="*/ 8408 w 9585"/>
                <a:gd name="connsiteY3" fmla="*/ 337 h 9886"/>
                <a:gd name="connsiteX4" fmla="*/ 8062 w 9585"/>
                <a:gd name="connsiteY4" fmla="*/ 452 h 9886"/>
                <a:gd name="connsiteX5" fmla="*/ 7648 w 9585"/>
                <a:gd name="connsiteY5" fmla="*/ 562 h 9886"/>
                <a:gd name="connsiteX6" fmla="*/ 7301 w 9585"/>
                <a:gd name="connsiteY6" fmla="*/ 677 h 9886"/>
                <a:gd name="connsiteX7" fmla="*/ 6956 w 9585"/>
                <a:gd name="connsiteY7" fmla="*/ 789 h 9886"/>
                <a:gd name="connsiteX8" fmla="*/ 6609 w 9585"/>
                <a:gd name="connsiteY8" fmla="*/ 899 h 9886"/>
                <a:gd name="connsiteX9" fmla="*/ 6298 w 9585"/>
                <a:gd name="connsiteY9" fmla="*/ 1010 h 9886"/>
                <a:gd name="connsiteX10" fmla="*/ 5987 w 9585"/>
                <a:gd name="connsiteY10" fmla="*/ 1122 h 9886"/>
                <a:gd name="connsiteX11" fmla="*/ 5676 w 9585"/>
                <a:gd name="connsiteY11" fmla="*/ 1235 h 9886"/>
                <a:gd name="connsiteX12" fmla="*/ 5364 w 9585"/>
                <a:gd name="connsiteY12" fmla="*/ 1351 h 9886"/>
                <a:gd name="connsiteX13" fmla="*/ 5053 w 9585"/>
                <a:gd name="connsiteY13" fmla="*/ 1459 h 9886"/>
                <a:gd name="connsiteX14" fmla="*/ 4810 w 9585"/>
                <a:gd name="connsiteY14" fmla="*/ 1575 h 9886"/>
                <a:gd name="connsiteX15" fmla="*/ 4532 w 9585"/>
                <a:gd name="connsiteY15" fmla="*/ 1686 h 9886"/>
                <a:gd name="connsiteX16" fmla="*/ 4222 w 9585"/>
                <a:gd name="connsiteY16" fmla="*/ 1799 h 9886"/>
                <a:gd name="connsiteX17" fmla="*/ 3981 w 9585"/>
                <a:gd name="connsiteY17" fmla="*/ 1911 h 9886"/>
                <a:gd name="connsiteX18" fmla="*/ 3738 w 9585"/>
                <a:gd name="connsiteY18" fmla="*/ 2024 h 9886"/>
                <a:gd name="connsiteX19" fmla="*/ 3495 w 9585"/>
                <a:gd name="connsiteY19" fmla="*/ 2134 h 9886"/>
                <a:gd name="connsiteX20" fmla="*/ 3287 w 9585"/>
                <a:gd name="connsiteY20" fmla="*/ 2246 h 9886"/>
                <a:gd name="connsiteX21" fmla="*/ 3044 w 9585"/>
                <a:gd name="connsiteY21" fmla="*/ 2358 h 9886"/>
                <a:gd name="connsiteX22" fmla="*/ 2803 w 9585"/>
                <a:gd name="connsiteY22" fmla="*/ 2473 h 9886"/>
                <a:gd name="connsiteX23" fmla="*/ 2629 w 9585"/>
                <a:gd name="connsiteY23" fmla="*/ 2586 h 9886"/>
                <a:gd name="connsiteX24" fmla="*/ 2421 w 9585"/>
                <a:gd name="connsiteY24" fmla="*/ 2698 h 9886"/>
                <a:gd name="connsiteX25" fmla="*/ 2214 w 9585"/>
                <a:gd name="connsiteY25" fmla="*/ 2809 h 9886"/>
                <a:gd name="connsiteX26" fmla="*/ 2006 w 9585"/>
                <a:gd name="connsiteY26" fmla="*/ 2920 h 9886"/>
                <a:gd name="connsiteX27" fmla="*/ 1869 w 9585"/>
                <a:gd name="connsiteY27" fmla="*/ 3034 h 9886"/>
                <a:gd name="connsiteX28" fmla="*/ 1695 w 9585"/>
                <a:gd name="connsiteY28" fmla="*/ 3145 h 9886"/>
                <a:gd name="connsiteX29" fmla="*/ 1523 w 9585"/>
                <a:gd name="connsiteY29" fmla="*/ 3256 h 9886"/>
                <a:gd name="connsiteX30" fmla="*/ 1384 w 9585"/>
                <a:gd name="connsiteY30" fmla="*/ 3372 h 9886"/>
                <a:gd name="connsiteX31" fmla="*/ 1246 w 9585"/>
                <a:gd name="connsiteY31" fmla="*/ 3483 h 9886"/>
                <a:gd name="connsiteX32" fmla="*/ 1108 w 9585"/>
                <a:gd name="connsiteY32" fmla="*/ 3598 h 9886"/>
                <a:gd name="connsiteX33" fmla="*/ 970 w 9585"/>
                <a:gd name="connsiteY33" fmla="*/ 3709 h 9886"/>
                <a:gd name="connsiteX34" fmla="*/ 831 w 9585"/>
                <a:gd name="connsiteY34" fmla="*/ 3820 h 9886"/>
                <a:gd name="connsiteX35" fmla="*/ 726 w 9585"/>
                <a:gd name="connsiteY35" fmla="*/ 3932 h 9886"/>
                <a:gd name="connsiteX36" fmla="*/ 623 w 9585"/>
                <a:gd name="connsiteY36" fmla="*/ 4045 h 9886"/>
                <a:gd name="connsiteX37" fmla="*/ 554 w 9585"/>
                <a:gd name="connsiteY37" fmla="*/ 4156 h 9886"/>
                <a:gd name="connsiteX38" fmla="*/ 450 w 9585"/>
                <a:gd name="connsiteY38" fmla="*/ 4268 h 9886"/>
                <a:gd name="connsiteX39" fmla="*/ 380 w 9585"/>
                <a:gd name="connsiteY39" fmla="*/ 4380 h 9886"/>
                <a:gd name="connsiteX40" fmla="*/ 310 w 9585"/>
                <a:gd name="connsiteY40" fmla="*/ 4495 h 9886"/>
                <a:gd name="connsiteX41" fmla="*/ 242 w 9585"/>
                <a:gd name="connsiteY41" fmla="*/ 4607 h 9886"/>
                <a:gd name="connsiteX42" fmla="*/ 172 w 9585"/>
                <a:gd name="connsiteY42" fmla="*/ 4718 h 9886"/>
                <a:gd name="connsiteX43" fmla="*/ 103 w 9585"/>
                <a:gd name="connsiteY43" fmla="*/ 4831 h 9886"/>
                <a:gd name="connsiteX44" fmla="*/ 69 w 9585"/>
                <a:gd name="connsiteY44" fmla="*/ 4943 h 9886"/>
                <a:gd name="connsiteX45" fmla="*/ 69 w 9585"/>
                <a:gd name="connsiteY45" fmla="*/ 5055 h 9886"/>
                <a:gd name="connsiteX46" fmla="*/ 0 w 9585"/>
                <a:gd name="connsiteY46" fmla="*/ 5166 h 9886"/>
                <a:gd name="connsiteX47" fmla="*/ 0 w 9585"/>
                <a:gd name="connsiteY47" fmla="*/ 5277 h 9886"/>
                <a:gd name="connsiteX48" fmla="*/ 0 w 9585"/>
                <a:gd name="connsiteY48" fmla="*/ 5394 h 9886"/>
                <a:gd name="connsiteX49" fmla="*/ 0 w 9585"/>
                <a:gd name="connsiteY49" fmla="*/ 5502 h 9886"/>
                <a:gd name="connsiteX50" fmla="*/ 0 w 9585"/>
                <a:gd name="connsiteY50" fmla="*/ 5617 h 9886"/>
                <a:gd name="connsiteX51" fmla="*/ 0 w 9585"/>
                <a:gd name="connsiteY51" fmla="*/ 5730 h 9886"/>
                <a:gd name="connsiteX52" fmla="*/ 34 w 9585"/>
                <a:gd name="connsiteY52" fmla="*/ 5842 h 9886"/>
                <a:gd name="connsiteX53" fmla="*/ 69 w 9585"/>
                <a:gd name="connsiteY53" fmla="*/ 5952 h 9886"/>
                <a:gd name="connsiteX54" fmla="*/ 103 w 9585"/>
                <a:gd name="connsiteY54" fmla="*/ 6064 h 9886"/>
                <a:gd name="connsiteX55" fmla="*/ 139 w 9585"/>
                <a:gd name="connsiteY55" fmla="*/ 6177 h 9886"/>
                <a:gd name="connsiteX56" fmla="*/ 208 w 9585"/>
                <a:gd name="connsiteY56" fmla="*/ 6288 h 9886"/>
                <a:gd name="connsiteX57" fmla="*/ 242 w 9585"/>
                <a:gd name="connsiteY57" fmla="*/ 6400 h 9886"/>
                <a:gd name="connsiteX58" fmla="*/ 310 w 9585"/>
                <a:gd name="connsiteY58" fmla="*/ 6517 h 9886"/>
                <a:gd name="connsiteX59" fmla="*/ 380 w 9585"/>
                <a:gd name="connsiteY59" fmla="*/ 6625 h 9886"/>
                <a:gd name="connsiteX60" fmla="*/ 484 w 9585"/>
                <a:gd name="connsiteY60" fmla="*/ 6739 h 9886"/>
                <a:gd name="connsiteX61" fmla="*/ 554 w 9585"/>
                <a:gd name="connsiteY61" fmla="*/ 6853 h 9886"/>
                <a:gd name="connsiteX62" fmla="*/ 657 w 9585"/>
                <a:gd name="connsiteY62" fmla="*/ 6964 h 9886"/>
                <a:gd name="connsiteX63" fmla="*/ 796 w 9585"/>
                <a:gd name="connsiteY63" fmla="*/ 7075 h 9886"/>
                <a:gd name="connsiteX64" fmla="*/ 900 w 9585"/>
                <a:gd name="connsiteY64" fmla="*/ 7186 h 9886"/>
                <a:gd name="connsiteX65" fmla="*/ 1038 w 9585"/>
                <a:gd name="connsiteY65" fmla="*/ 7301 h 9886"/>
                <a:gd name="connsiteX66" fmla="*/ 1141 w 9585"/>
                <a:gd name="connsiteY66" fmla="*/ 7416 h 9886"/>
                <a:gd name="connsiteX67" fmla="*/ 1280 w 9585"/>
                <a:gd name="connsiteY67" fmla="*/ 7525 h 9886"/>
                <a:gd name="connsiteX68" fmla="*/ 1419 w 9585"/>
                <a:gd name="connsiteY68" fmla="*/ 7639 h 9886"/>
                <a:gd name="connsiteX69" fmla="*/ 1592 w 9585"/>
                <a:gd name="connsiteY69" fmla="*/ 7751 h 9886"/>
                <a:gd name="connsiteX70" fmla="*/ 1764 w 9585"/>
                <a:gd name="connsiteY70" fmla="*/ 7862 h 9886"/>
                <a:gd name="connsiteX71" fmla="*/ 1938 w 9585"/>
                <a:gd name="connsiteY71" fmla="*/ 7974 h 9886"/>
                <a:gd name="connsiteX72" fmla="*/ 2111 w 9585"/>
                <a:gd name="connsiteY72" fmla="*/ 8087 h 9886"/>
                <a:gd name="connsiteX73" fmla="*/ 2284 w 9585"/>
                <a:gd name="connsiteY73" fmla="*/ 8198 h 9886"/>
                <a:gd name="connsiteX74" fmla="*/ 2492 w 9585"/>
                <a:gd name="connsiteY74" fmla="*/ 8310 h 9886"/>
                <a:gd name="connsiteX75" fmla="*/ 2699 w 9585"/>
                <a:gd name="connsiteY75" fmla="*/ 8423 h 9886"/>
                <a:gd name="connsiteX76" fmla="*/ 2907 w 9585"/>
                <a:gd name="connsiteY76" fmla="*/ 8540 h 9886"/>
                <a:gd name="connsiteX77" fmla="*/ 3115 w 9585"/>
                <a:gd name="connsiteY77" fmla="*/ 8647 h 9886"/>
                <a:gd name="connsiteX78" fmla="*/ 3357 w 9585"/>
                <a:gd name="connsiteY78" fmla="*/ 8762 h 9886"/>
                <a:gd name="connsiteX79" fmla="*/ 3599 w 9585"/>
                <a:gd name="connsiteY79" fmla="*/ 8875 h 9886"/>
                <a:gd name="connsiteX80" fmla="*/ 3842 w 9585"/>
                <a:gd name="connsiteY80" fmla="*/ 8987 h 9886"/>
                <a:gd name="connsiteX81" fmla="*/ 4083 w 9585"/>
                <a:gd name="connsiteY81" fmla="*/ 9098 h 9886"/>
                <a:gd name="connsiteX82" fmla="*/ 4360 w 9585"/>
                <a:gd name="connsiteY82" fmla="*/ 9210 h 9886"/>
                <a:gd name="connsiteX83" fmla="*/ 4603 w 9585"/>
                <a:gd name="connsiteY83" fmla="*/ 9321 h 9886"/>
                <a:gd name="connsiteX84" fmla="*/ 4914 w 9585"/>
                <a:gd name="connsiteY84" fmla="*/ 9434 h 9886"/>
                <a:gd name="connsiteX85" fmla="*/ 5190 w 9585"/>
                <a:gd name="connsiteY85" fmla="*/ 9542 h 9886"/>
                <a:gd name="connsiteX86" fmla="*/ 5502 w 9585"/>
                <a:gd name="connsiteY86" fmla="*/ 9664 h 9886"/>
                <a:gd name="connsiteX87" fmla="*/ 5779 w 9585"/>
                <a:gd name="connsiteY87" fmla="*/ 9776 h 9886"/>
                <a:gd name="connsiteX88" fmla="*/ 6125 w 9585"/>
                <a:gd name="connsiteY88" fmla="*/ 9886 h 9886"/>
                <a:gd name="connsiteX0" fmla="*/ 9567 w 9567"/>
                <a:gd name="connsiteY0" fmla="*/ 0 h 9888"/>
                <a:gd name="connsiteX1" fmla="*/ 9170 w 9567"/>
                <a:gd name="connsiteY1" fmla="*/ 120 h 9888"/>
                <a:gd name="connsiteX2" fmla="*/ 8772 w 9567"/>
                <a:gd name="connsiteY2" fmla="*/ 229 h 9888"/>
                <a:gd name="connsiteX3" fmla="*/ 8411 w 9567"/>
                <a:gd name="connsiteY3" fmla="*/ 345 h 9888"/>
                <a:gd name="connsiteX4" fmla="*/ 7979 w 9567"/>
                <a:gd name="connsiteY4" fmla="*/ 456 h 9888"/>
                <a:gd name="connsiteX5" fmla="*/ 7617 w 9567"/>
                <a:gd name="connsiteY5" fmla="*/ 573 h 9888"/>
                <a:gd name="connsiteX6" fmla="*/ 7257 w 9567"/>
                <a:gd name="connsiteY6" fmla="*/ 686 h 9888"/>
                <a:gd name="connsiteX7" fmla="*/ 6895 w 9567"/>
                <a:gd name="connsiteY7" fmla="*/ 797 h 9888"/>
                <a:gd name="connsiteX8" fmla="*/ 6571 w 9567"/>
                <a:gd name="connsiteY8" fmla="*/ 910 h 9888"/>
                <a:gd name="connsiteX9" fmla="*/ 6246 w 9567"/>
                <a:gd name="connsiteY9" fmla="*/ 1023 h 9888"/>
                <a:gd name="connsiteX10" fmla="*/ 5922 w 9567"/>
                <a:gd name="connsiteY10" fmla="*/ 1137 h 9888"/>
                <a:gd name="connsiteX11" fmla="*/ 5596 w 9567"/>
                <a:gd name="connsiteY11" fmla="*/ 1255 h 9888"/>
                <a:gd name="connsiteX12" fmla="*/ 5272 w 9567"/>
                <a:gd name="connsiteY12" fmla="*/ 1364 h 9888"/>
                <a:gd name="connsiteX13" fmla="*/ 5018 w 9567"/>
                <a:gd name="connsiteY13" fmla="*/ 1481 h 9888"/>
                <a:gd name="connsiteX14" fmla="*/ 4728 w 9567"/>
                <a:gd name="connsiteY14" fmla="*/ 1593 h 9888"/>
                <a:gd name="connsiteX15" fmla="*/ 4405 w 9567"/>
                <a:gd name="connsiteY15" fmla="*/ 1708 h 9888"/>
                <a:gd name="connsiteX16" fmla="*/ 4153 w 9567"/>
                <a:gd name="connsiteY16" fmla="*/ 1821 h 9888"/>
                <a:gd name="connsiteX17" fmla="*/ 3900 w 9567"/>
                <a:gd name="connsiteY17" fmla="*/ 1935 h 9888"/>
                <a:gd name="connsiteX18" fmla="*/ 3646 w 9567"/>
                <a:gd name="connsiteY18" fmla="*/ 2047 h 9888"/>
                <a:gd name="connsiteX19" fmla="*/ 3429 w 9567"/>
                <a:gd name="connsiteY19" fmla="*/ 2160 h 9888"/>
                <a:gd name="connsiteX20" fmla="*/ 3176 w 9567"/>
                <a:gd name="connsiteY20" fmla="*/ 2273 h 9888"/>
                <a:gd name="connsiteX21" fmla="*/ 2924 w 9567"/>
                <a:gd name="connsiteY21" fmla="*/ 2390 h 9888"/>
                <a:gd name="connsiteX22" fmla="*/ 2743 w 9567"/>
                <a:gd name="connsiteY22" fmla="*/ 2504 h 9888"/>
                <a:gd name="connsiteX23" fmla="*/ 2526 w 9567"/>
                <a:gd name="connsiteY23" fmla="*/ 2617 h 9888"/>
                <a:gd name="connsiteX24" fmla="*/ 2310 w 9567"/>
                <a:gd name="connsiteY24" fmla="*/ 2729 h 9888"/>
                <a:gd name="connsiteX25" fmla="*/ 2093 w 9567"/>
                <a:gd name="connsiteY25" fmla="*/ 2842 h 9888"/>
                <a:gd name="connsiteX26" fmla="*/ 1950 w 9567"/>
                <a:gd name="connsiteY26" fmla="*/ 2957 h 9888"/>
                <a:gd name="connsiteX27" fmla="*/ 1768 w 9567"/>
                <a:gd name="connsiteY27" fmla="*/ 3069 h 9888"/>
                <a:gd name="connsiteX28" fmla="*/ 1589 w 9567"/>
                <a:gd name="connsiteY28" fmla="*/ 3182 h 9888"/>
                <a:gd name="connsiteX29" fmla="*/ 1444 w 9567"/>
                <a:gd name="connsiteY29" fmla="*/ 3299 h 9888"/>
                <a:gd name="connsiteX30" fmla="*/ 1300 w 9567"/>
                <a:gd name="connsiteY30" fmla="*/ 3411 h 9888"/>
                <a:gd name="connsiteX31" fmla="*/ 1156 w 9567"/>
                <a:gd name="connsiteY31" fmla="*/ 3527 h 9888"/>
                <a:gd name="connsiteX32" fmla="*/ 1012 w 9567"/>
                <a:gd name="connsiteY32" fmla="*/ 3640 h 9888"/>
                <a:gd name="connsiteX33" fmla="*/ 867 w 9567"/>
                <a:gd name="connsiteY33" fmla="*/ 3752 h 9888"/>
                <a:gd name="connsiteX34" fmla="*/ 757 w 9567"/>
                <a:gd name="connsiteY34" fmla="*/ 3865 h 9888"/>
                <a:gd name="connsiteX35" fmla="*/ 650 w 9567"/>
                <a:gd name="connsiteY35" fmla="*/ 3980 h 9888"/>
                <a:gd name="connsiteX36" fmla="*/ 578 w 9567"/>
                <a:gd name="connsiteY36" fmla="*/ 4092 h 9888"/>
                <a:gd name="connsiteX37" fmla="*/ 469 w 9567"/>
                <a:gd name="connsiteY37" fmla="*/ 4205 h 9888"/>
                <a:gd name="connsiteX38" fmla="*/ 396 w 9567"/>
                <a:gd name="connsiteY38" fmla="*/ 4319 h 9888"/>
                <a:gd name="connsiteX39" fmla="*/ 323 w 9567"/>
                <a:gd name="connsiteY39" fmla="*/ 4435 h 9888"/>
                <a:gd name="connsiteX40" fmla="*/ 252 w 9567"/>
                <a:gd name="connsiteY40" fmla="*/ 4548 h 9888"/>
                <a:gd name="connsiteX41" fmla="*/ 179 w 9567"/>
                <a:gd name="connsiteY41" fmla="*/ 4660 h 9888"/>
                <a:gd name="connsiteX42" fmla="*/ 107 w 9567"/>
                <a:gd name="connsiteY42" fmla="*/ 4775 h 9888"/>
                <a:gd name="connsiteX43" fmla="*/ 72 w 9567"/>
                <a:gd name="connsiteY43" fmla="*/ 4888 h 9888"/>
                <a:gd name="connsiteX44" fmla="*/ 72 w 9567"/>
                <a:gd name="connsiteY44" fmla="*/ 5001 h 9888"/>
                <a:gd name="connsiteX45" fmla="*/ 0 w 9567"/>
                <a:gd name="connsiteY45" fmla="*/ 5114 h 9888"/>
                <a:gd name="connsiteX46" fmla="*/ 0 w 9567"/>
                <a:gd name="connsiteY46" fmla="*/ 5226 h 9888"/>
                <a:gd name="connsiteX47" fmla="*/ 0 w 9567"/>
                <a:gd name="connsiteY47" fmla="*/ 5344 h 9888"/>
                <a:gd name="connsiteX48" fmla="*/ 0 w 9567"/>
                <a:gd name="connsiteY48" fmla="*/ 5453 h 9888"/>
                <a:gd name="connsiteX49" fmla="*/ 0 w 9567"/>
                <a:gd name="connsiteY49" fmla="*/ 5570 h 9888"/>
                <a:gd name="connsiteX50" fmla="*/ 0 w 9567"/>
                <a:gd name="connsiteY50" fmla="*/ 5684 h 9888"/>
                <a:gd name="connsiteX51" fmla="*/ 35 w 9567"/>
                <a:gd name="connsiteY51" fmla="*/ 5797 h 9888"/>
                <a:gd name="connsiteX52" fmla="*/ 72 w 9567"/>
                <a:gd name="connsiteY52" fmla="*/ 5909 h 9888"/>
                <a:gd name="connsiteX53" fmla="*/ 107 w 9567"/>
                <a:gd name="connsiteY53" fmla="*/ 6022 h 9888"/>
                <a:gd name="connsiteX54" fmla="*/ 145 w 9567"/>
                <a:gd name="connsiteY54" fmla="*/ 6136 h 9888"/>
                <a:gd name="connsiteX55" fmla="*/ 217 w 9567"/>
                <a:gd name="connsiteY55" fmla="*/ 6249 h 9888"/>
                <a:gd name="connsiteX56" fmla="*/ 252 w 9567"/>
                <a:gd name="connsiteY56" fmla="*/ 6362 h 9888"/>
                <a:gd name="connsiteX57" fmla="*/ 323 w 9567"/>
                <a:gd name="connsiteY57" fmla="*/ 6480 h 9888"/>
                <a:gd name="connsiteX58" fmla="*/ 396 w 9567"/>
                <a:gd name="connsiteY58" fmla="*/ 6589 h 9888"/>
                <a:gd name="connsiteX59" fmla="*/ 505 w 9567"/>
                <a:gd name="connsiteY59" fmla="*/ 6705 h 9888"/>
                <a:gd name="connsiteX60" fmla="*/ 578 w 9567"/>
                <a:gd name="connsiteY60" fmla="*/ 6820 h 9888"/>
                <a:gd name="connsiteX61" fmla="*/ 685 w 9567"/>
                <a:gd name="connsiteY61" fmla="*/ 6932 h 9888"/>
                <a:gd name="connsiteX62" fmla="*/ 830 w 9567"/>
                <a:gd name="connsiteY62" fmla="*/ 7045 h 9888"/>
                <a:gd name="connsiteX63" fmla="*/ 939 w 9567"/>
                <a:gd name="connsiteY63" fmla="*/ 7157 h 9888"/>
                <a:gd name="connsiteX64" fmla="*/ 1083 w 9567"/>
                <a:gd name="connsiteY64" fmla="*/ 7273 h 9888"/>
                <a:gd name="connsiteX65" fmla="*/ 1190 w 9567"/>
                <a:gd name="connsiteY65" fmla="*/ 7390 h 9888"/>
                <a:gd name="connsiteX66" fmla="*/ 1335 w 9567"/>
                <a:gd name="connsiteY66" fmla="*/ 7500 h 9888"/>
                <a:gd name="connsiteX67" fmla="*/ 1480 w 9567"/>
                <a:gd name="connsiteY67" fmla="*/ 7615 h 9888"/>
                <a:gd name="connsiteX68" fmla="*/ 1661 w 9567"/>
                <a:gd name="connsiteY68" fmla="*/ 7728 h 9888"/>
                <a:gd name="connsiteX69" fmla="*/ 1840 w 9567"/>
                <a:gd name="connsiteY69" fmla="*/ 7841 h 9888"/>
                <a:gd name="connsiteX70" fmla="*/ 2022 w 9567"/>
                <a:gd name="connsiteY70" fmla="*/ 7954 h 9888"/>
                <a:gd name="connsiteX71" fmla="*/ 2202 w 9567"/>
                <a:gd name="connsiteY71" fmla="*/ 8068 h 9888"/>
                <a:gd name="connsiteX72" fmla="*/ 2383 w 9567"/>
                <a:gd name="connsiteY72" fmla="*/ 8181 h 9888"/>
                <a:gd name="connsiteX73" fmla="*/ 2600 w 9567"/>
                <a:gd name="connsiteY73" fmla="*/ 8294 h 9888"/>
                <a:gd name="connsiteX74" fmla="*/ 2816 w 9567"/>
                <a:gd name="connsiteY74" fmla="*/ 8408 h 9888"/>
                <a:gd name="connsiteX75" fmla="*/ 3033 w 9567"/>
                <a:gd name="connsiteY75" fmla="*/ 8526 h 9888"/>
                <a:gd name="connsiteX76" fmla="*/ 3250 w 9567"/>
                <a:gd name="connsiteY76" fmla="*/ 8635 h 9888"/>
                <a:gd name="connsiteX77" fmla="*/ 3502 w 9567"/>
                <a:gd name="connsiteY77" fmla="*/ 8751 h 9888"/>
                <a:gd name="connsiteX78" fmla="*/ 3755 w 9567"/>
                <a:gd name="connsiteY78" fmla="*/ 8865 h 9888"/>
                <a:gd name="connsiteX79" fmla="*/ 4008 w 9567"/>
                <a:gd name="connsiteY79" fmla="*/ 8979 h 9888"/>
                <a:gd name="connsiteX80" fmla="*/ 4260 w 9567"/>
                <a:gd name="connsiteY80" fmla="*/ 9091 h 9888"/>
                <a:gd name="connsiteX81" fmla="*/ 4549 w 9567"/>
                <a:gd name="connsiteY81" fmla="*/ 9204 h 9888"/>
                <a:gd name="connsiteX82" fmla="*/ 4802 w 9567"/>
                <a:gd name="connsiteY82" fmla="*/ 9316 h 9888"/>
                <a:gd name="connsiteX83" fmla="*/ 5127 w 9567"/>
                <a:gd name="connsiteY83" fmla="*/ 9431 h 9888"/>
                <a:gd name="connsiteX84" fmla="*/ 5415 w 9567"/>
                <a:gd name="connsiteY84" fmla="*/ 9540 h 9888"/>
                <a:gd name="connsiteX85" fmla="*/ 5740 w 9567"/>
                <a:gd name="connsiteY85" fmla="*/ 9663 h 9888"/>
                <a:gd name="connsiteX86" fmla="*/ 6029 w 9567"/>
                <a:gd name="connsiteY86" fmla="*/ 9777 h 9888"/>
                <a:gd name="connsiteX87" fmla="*/ 6390 w 9567"/>
                <a:gd name="connsiteY87" fmla="*/ 9888 h 9888"/>
                <a:gd name="connsiteX0" fmla="*/ 9585 w 9585"/>
                <a:gd name="connsiteY0" fmla="*/ 0 h 9879"/>
                <a:gd name="connsiteX1" fmla="*/ 9169 w 9585"/>
                <a:gd name="connsiteY1" fmla="*/ 111 h 9879"/>
                <a:gd name="connsiteX2" fmla="*/ 8792 w 9585"/>
                <a:gd name="connsiteY2" fmla="*/ 228 h 9879"/>
                <a:gd name="connsiteX3" fmla="*/ 8340 w 9585"/>
                <a:gd name="connsiteY3" fmla="*/ 340 h 9879"/>
                <a:gd name="connsiteX4" fmla="*/ 7962 w 9585"/>
                <a:gd name="connsiteY4" fmla="*/ 458 h 9879"/>
                <a:gd name="connsiteX5" fmla="*/ 7585 w 9585"/>
                <a:gd name="connsiteY5" fmla="*/ 573 h 9879"/>
                <a:gd name="connsiteX6" fmla="*/ 7207 w 9585"/>
                <a:gd name="connsiteY6" fmla="*/ 685 h 9879"/>
                <a:gd name="connsiteX7" fmla="*/ 6868 w 9585"/>
                <a:gd name="connsiteY7" fmla="*/ 799 h 9879"/>
                <a:gd name="connsiteX8" fmla="*/ 6529 w 9585"/>
                <a:gd name="connsiteY8" fmla="*/ 914 h 9879"/>
                <a:gd name="connsiteX9" fmla="*/ 6190 w 9585"/>
                <a:gd name="connsiteY9" fmla="*/ 1029 h 9879"/>
                <a:gd name="connsiteX10" fmla="*/ 5849 w 9585"/>
                <a:gd name="connsiteY10" fmla="*/ 1148 h 9879"/>
                <a:gd name="connsiteX11" fmla="*/ 5511 w 9585"/>
                <a:gd name="connsiteY11" fmla="*/ 1258 h 9879"/>
                <a:gd name="connsiteX12" fmla="*/ 5245 w 9585"/>
                <a:gd name="connsiteY12" fmla="*/ 1377 h 9879"/>
                <a:gd name="connsiteX13" fmla="*/ 4942 w 9585"/>
                <a:gd name="connsiteY13" fmla="*/ 1490 h 9879"/>
                <a:gd name="connsiteX14" fmla="*/ 4604 w 9585"/>
                <a:gd name="connsiteY14" fmla="*/ 1606 h 9879"/>
                <a:gd name="connsiteX15" fmla="*/ 4341 w 9585"/>
                <a:gd name="connsiteY15" fmla="*/ 1721 h 9879"/>
                <a:gd name="connsiteX16" fmla="*/ 4077 w 9585"/>
                <a:gd name="connsiteY16" fmla="*/ 1836 h 9879"/>
                <a:gd name="connsiteX17" fmla="*/ 3811 w 9585"/>
                <a:gd name="connsiteY17" fmla="*/ 1949 h 9879"/>
                <a:gd name="connsiteX18" fmla="*/ 3584 w 9585"/>
                <a:gd name="connsiteY18" fmla="*/ 2063 h 9879"/>
                <a:gd name="connsiteX19" fmla="*/ 3320 w 9585"/>
                <a:gd name="connsiteY19" fmla="*/ 2178 h 9879"/>
                <a:gd name="connsiteX20" fmla="*/ 3056 w 9585"/>
                <a:gd name="connsiteY20" fmla="*/ 2296 h 9879"/>
                <a:gd name="connsiteX21" fmla="*/ 2867 w 9585"/>
                <a:gd name="connsiteY21" fmla="*/ 2411 h 9879"/>
                <a:gd name="connsiteX22" fmla="*/ 2640 w 9585"/>
                <a:gd name="connsiteY22" fmla="*/ 2526 h 9879"/>
                <a:gd name="connsiteX23" fmla="*/ 2415 w 9585"/>
                <a:gd name="connsiteY23" fmla="*/ 2639 h 9879"/>
                <a:gd name="connsiteX24" fmla="*/ 2188 w 9585"/>
                <a:gd name="connsiteY24" fmla="*/ 2753 h 9879"/>
                <a:gd name="connsiteX25" fmla="*/ 2038 w 9585"/>
                <a:gd name="connsiteY25" fmla="*/ 2869 h 9879"/>
                <a:gd name="connsiteX26" fmla="*/ 1848 w 9585"/>
                <a:gd name="connsiteY26" fmla="*/ 2983 h 9879"/>
                <a:gd name="connsiteX27" fmla="*/ 1661 w 9585"/>
                <a:gd name="connsiteY27" fmla="*/ 3097 h 9879"/>
                <a:gd name="connsiteX28" fmla="*/ 1509 w 9585"/>
                <a:gd name="connsiteY28" fmla="*/ 3215 h 9879"/>
                <a:gd name="connsiteX29" fmla="*/ 1359 w 9585"/>
                <a:gd name="connsiteY29" fmla="*/ 3329 h 9879"/>
                <a:gd name="connsiteX30" fmla="*/ 1208 w 9585"/>
                <a:gd name="connsiteY30" fmla="*/ 3446 h 9879"/>
                <a:gd name="connsiteX31" fmla="*/ 1058 w 9585"/>
                <a:gd name="connsiteY31" fmla="*/ 3560 h 9879"/>
                <a:gd name="connsiteX32" fmla="*/ 906 w 9585"/>
                <a:gd name="connsiteY32" fmla="*/ 3673 h 9879"/>
                <a:gd name="connsiteX33" fmla="*/ 791 w 9585"/>
                <a:gd name="connsiteY33" fmla="*/ 3788 h 9879"/>
                <a:gd name="connsiteX34" fmla="*/ 679 w 9585"/>
                <a:gd name="connsiteY34" fmla="*/ 3904 h 9879"/>
                <a:gd name="connsiteX35" fmla="*/ 604 w 9585"/>
                <a:gd name="connsiteY35" fmla="*/ 4017 h 9879"/>
                <a:gd name="connsiteX36" fmla="*/ 490 w 9585"/>
                <a:gd name="connsiteY36" fmla="*/ 4132 h 9879"/>
                <a:gd name="connsiteX37" fmla="*/ 414 w 9585"/>
                <a:gd name="connsiteY37" fmla="*/ 4247 h 9879"/>
                <a:gd name="connsiteX38" fmla="*/ 338 w 9585"/>
                <a:gd name="connsiteY38" fmla="*/ 4364 h 9879"/>
                <a:gd name="connsiteX39" fmla="*/ 263 w 9585"/>
                <a:gd name="connsiteY39" fmla="*/ 4479 h 9879"/>
                <a:gd name="connsiteX40" fmla="*/ 187 w 9585"/>
                <a:gd name="connsiteY40" fmla="*/ 4592 h 9879"/>
                <a:gd name="connsiteX41" fmla="*/ 112 w 9585"/>
                <a:gd name="connsiteY41" fmla="*/ 4708 h 9879"/>
                <a:gd name="connsiteX42" fmla="*/ 75 w 9585"/>
                <a:gd name="connsiteY42" fmla="*/ 4822 h 9879"/>
                <a:gd name="connsiteX43" fmla="*/ 75 w 9585"/>
                <a:gd name="connsiteY43" fmla="*/ 4937 h 9879"/>
                <a:gd name="connsiteX44" fmla="*/ 0 w 9585"/>
                <a:gd name="connsiteY44" fmla="*/ 5051 h 9879"/>
                <a:gd name="connsiteX45" fmla="*/ 0 w 9585"/>
                <a:gd name="connsiteY45" fmla="*/ 5164 h 9879"/>
                <a:gd name="connsiteX46" fmla="*/ 0 w 9585"/>
                <a:gd name="connsiteY46" fmla="*/ 5284 h 9879"/>
                <a:gd name="connsiteX47" fmla="*/ 0 w 9585"/>
                <a:gd name="connsiteY47" fmla="*/ 5394 h 9879"/>
                <a:gd name="connsiteX48" fmla="*/ 0 w 9585"/>
                <a:gd name="connsiteY48" fmla="*/ 5512 h 9879"/>
                <a:gd name="connsiteX49" fmla="*/ 0 w 9585"/>
                <a:gd name="connsiteY49" fmla="*/ 5627 h 9879"/>
                <a:gd name="connsiteX50" fmla="*/ 37 w 9585"/>
                <a:gd name="connsiteY50" fmla="*/ 5742 h 9879"/>
                <a:gd name="connsiteX51" fmla="*/ 75 w 9585"/>
                <a:gd name="connsiteY51" fmla="*/ 5855 h 9879"/>
                <a:gd name="connsiteX52" fmla="*/ 112 w 9585"/>
                <a:gd name="connsiteY52" fmla="*/ 5969 h 9879"/>
                <a:gd name="connsiteX53" fmla="*/ 152 w 9585"/>
                <a:gd name="connsiteY53" fmla="*/ 6085 h 9879"/>
                <a:gd name="connsiteX54" fmla="*/ 227 w 9585"/>
                <a:gd name="connsiteY54" fmla="*/ 6199 h 9879"/>
                <a:gd name="connsiteX55" fmla="*/ 263 w 9585"/>
                <a:gd name="connsiteY55" fmla="*/ 6313 h 9879"/>
                <a:gd name="connsiteX56" fmla="*/ 338 w 9585"/>
                <a:gd name="connsiteY56" fmla="*/ 6432 h 9879"/>
                <a:gd name="connsiteX57" fmla="*/ 414 w 9585"/>
                <a:gd name="connsiteY57" fmla="*/ 6543 h 9879"/>
                <a:gd name="connsiteX58" fmla="*/ 528 w 9585"/>
                <a:gd name="connsiteY58" fmla="*/ 6660 h 9879"/>
                <a:gd name="connsiteX59" fmla="*/ 604 w 9585"/>
                <a:gd name="connsiteY59" fmla="*/ 6776 h 9879"/>
                <a:gd name="connsiteX60" fmla="*/ 716 w 9585"/>
                <a:gd name="connsiteY60" fmla="*/ 6890 h 9879"/>
                <a:gd name="connsiteX61" fmla="*/ 868 w 9585"/>
                <a:gd name="connsiteY61" fmla="*/ 7004 h 9879"/>
                <a:gd name="connsiteX62" fmla="*/ 981 w 9585"/>
                <a:gd name="connsiteY62" fmla="*/ 7117 h 9879"/>
                <a:gd name="connsiteX63" fmla="*/ 1132 w 9585"/>
                <a:gd name="connsiteY63" fmla="*/ 7234 h 9879"/>
                <a:gd name="connsiteX64" fmla="*/ 1244 w 9585"/>
                <a:gd name="connsiteY64" fmla="*/ 7353 h 9879"/>
                <a:gd name="connsiteX65" fmla="*/ 1395 w 9585"/>
                <a:gd name="connsiteY65" fmla="*/ 7464 h 9879"/>
                <a:gd name="connsiteX66" fmla="*/ 1547 w 9585"/>
                <a:gd name="connsiteY66" fmla="*/ 7580 h 9879"/>
                <a:gd name="connsiteX67" fmla="*/ 1736 w 9585"/>
                <a:gd name="connsiteY67" fmla="*/ 7695 h 9879"/>
                <a:gd name="connsiteX68" fmla="*/ 1923 w 9585"/>
                <a:gd name="connsiteY68" fmla="*/ 7809 h 9879"/>
                <a:gd name="connsiteX69" fmla="*/ 2114 w 9585"/>
                <a:gd name="connsiteY69" fmla="*/ 7923 h 9879"/>
                <a:gd name="connsiteX70" fmla="*/ 2302 w 9585"/>
                <a:gd name="connsiteY70" fmla="*/ 8038 h 9879"/>
                <a:gd name="connsiteX71" fmla="*/ 2491 w 9585"/>
                <a:gd name="connsiteY71" fmla="*/ 8153 h 9879"/>
                <a:gd name="connsiteX72" fmla="*/ 2718 w 9585"/>
                <a:gd name="connsiteY72" fmla="*/ 8267 h 9879"/>
                <a:gd name="connsiteX73" fmla="*/ 2943 w 9585"/>
                <a:gd name="connsiteY73" fmla="*/ 8382 h 9879"/>
                <a:gd name="connsiteX74" fmla="*/ 3170 w 9585"/>
                <a:gd name="connsiteY74" fmla="*/ 8502 h 9879"/>
                <a:gd name="connsiteX75" fmla="*/ 3397 w 9585"/>
                <a:gd name="connsiteY75" fmla="*/ 8612 h 9879"/>
                <a:gd name="connsiteX76" fmla="*/ 3660 w 9585"/>
                <a:gd name="connsiteY76" fmla="*/ 8729 h 9879"/>
                <a:gd name="connsiteX77" fmla="*/ 3925 w 9585"/>
                <a:gd name="connsiteY77" fmla="*/ 8844 h 9879"/>
                <a:gd name="connsiteX78" fmla="*/ 4189 w 9585"/>
                <a:gd name="connsiteY78" fmla="*/ 8960 h 9879"/>
                <a:gd name="connsiteX79" fmla="*/ 4453 w 9585"/>
                <a:gd name="connsiteY79" fmla="*/ 9073 h 9879"/>
                <a:gd name="connsiteX80" fmla="*/ 4755 w 9585"/>
                <a:gd name="connsiteY80" fmla="*/ 9187 h 9879"/>
                <a:gd name="connsiteX81" fmla="*/ 5019 w 9585"/>
                <a:gd name="connsiteY81" fmla="*/ 9301 h 9879"/>
                <a:gd name="connsiteX82" fmla="*/ 5359 w 9585"/>
                <a:gd name="connsiteY82" fmla="*/ 9417 h 9879"/>
                <a:gd name="connsiteX83" fmla="*/ 5660 w 9585"/>
                <a:gd name="connsiteY83" fmla="*/ 9527 h 9879"/>
                <a:gd name="connsiteX84" fmla="*/ 6000 w 9585"/>
                <a:gd name="connsiteY84" fmla="*/ 9651 h 9879"/>
                <a:gd name="connsiteX85" fmla="*/ 6302 w 9585"/>
                <a:gd name="connsiteY85" fmla="*/ 9767 h 9879"/>
                <a:gd name="connsiteX86" fmla="*/ 6679 w 9585"/>
                <a:gd name="connsiteY86" fmla="*/ 9879 h 9879"/>
                <a:gd name="connsiteX0" fmla="*/ 9566 w 9566"/>
                <a:gd name="connsiteY0" fmla="*/ 0 h 9888"/>
                <a:gd name="connsiteX1" fmla="*/ 9173 w 9566"/>
                <a:gd name="connsiteY1" fmla="*/ 119 h 9888"/>
                <a:gd name="connsiteX2" fmla="*/ 8701 w 9566"/>
                <a:gd name="connsiteY2" fmla="*/ 232 h 9888"/>
                <a:gd name="connsiteX3" fmla="*/ 8307 w 9566"/>
                <a:gd name="connsiteY3" fmla="*/ 352 h 9888"/>
                <a:gd name="connsiteX4" fmla="*/ 7913 w 9566"/>
                <a:gd name="connsiteY4" fmla="*/ 468 h 9888"/>
                <a:gd name="connsiteX5" fmla="*/ 7519 w 9566"/>
                <a:gd name="connsiteY5" fmla="*/ 581 h 9888"/>
                <a:gd name="connsiteX6" fmla="*/ 7165 w 9566"/>
                <a:gd name="connsiteY6" fmla="*/ 697 h 9888"/>
                <a:gd name="connsiteX7" fmla="*/ 6812 w 9566"/>
                <a:gd name="connsiteY7" fmla="*/ 813 h 9888"/>
                <a:gd name="connsiteX8" fmla="*/ 6458 w 9566"/>
                <a:gd name="connsiteY8" fmla="*/ 930 h 9888"/>
                <a:gd name="connsiteX9" fmla="*/ 6102 w 9566"/>
                <a:gd name="connsiteY9" fmla="*/ 1050 h 9888"/>
                <a:gd name="connsiteX10" fmla="*/ 5750 w 9566"/>
                <a:gd name="connsiteY10" fmla="*/ 1161 h 9888"/>
                <a:gd name="connsiteX11" fmla="*/ 5472 w 9566"/>
                <a:gd name="connsiteY11" fmla="*/ 1282 h 9888"/>
                <a:gd name="connsiteX12" fmla="*/ 5156 w 9566"/>
                <a:gd name="connsiteY12" fmla="*/ 1396 h 9888"/>
                <a:gd name="connsiteX13" fmla="*/ 4803 w 9566"/>
                <a:gd name="connsiteY13" fmla="*/ 1514 h 9888"/>
                <a:gd name="connsiteX14" fmla="*/ 4529 w 9566"/>
                <a:gd name="connsiteY14" fmla="*/ 1630 h 9888"/>
                <a:gd name="connsiteX15" fmla="*/ 4254 w 9566"/>
                <a:gd name="connsiteY15" fmla="*/ 1746 h 9888"/>
                <a:gd name="connsiteX16" fmla="*/ 3976 w 9566"/>
                <a:gd name="connsiteY16" fmla="*/ 1861 h 9888"/>
                <a:gd name="connsiteX17" fmla="*/ 3739 w 9566"/>
                <a:gd name="connsiteY17" fmla="*/ 1976 h 9888"/>
                <a:gd name="connsiteX18" fmla="*/ 3464 w 9566"/>
                <a:gd name="connsiteY18" fmla="*/ 2093 h 9888"/>
                <a:gd name="connsiteX19" fmla="*/ 3188 w 9566"/>
                <a:gd name="connsiteY19" fmla="*/ 2212 h 9888"/>
                <a:gd name="connsiteX20" fmla="*/ 2991 w 9566"/>
                <a:gd name="connsiteY20" fmla="*/ 2329 h 9888"/>
                <a:gd name="connsiteX21" fmla="*/ 2754 w 9566"/>
                <a:gd name="connsiteY21" fmla="*/ 2445 h 9888"/>
                <a:gd name="connsiteX22" fmla="*/ 2520 w 9566"/>
                <a:gd name="connsiteY22" fmla="*/ 2559 h 9888"/>
                <a:gd name="connsiteX23" fmla="*/ 2283 w 9566"/>
                <a:gd name="connsiteY23" fmla="*/ 2675 h 9888"/>
                <a:gd name="connsiteX24" fmla="*/ 2126 w 9566"/>
                <a:gd name="connsiteY24" fmla="*/ 2792 h 9888"/>
                <a:gd name="connsiteX25" fmla="*/ 1928 w 9566"/>
                <a:gd name="connsiteY25" fmla="*/ 2908 h 9888"/>
                <a:gd name="connsiteX26" fmla="*/ 1733 w 9566"/>
                <a:gd name="connsiteY26" fmla="*/ 3023 h 9888"/>
                <a:gd name="connsiteX27" fmla="*/ 1574 w 9566"/>
                <a:gd name="connsiteY27" fmla="*/ 3142 h 9888"/>
                <a:gd name="connsiteX28" fmla="*/ 1418 w 9566"/>
                <a:gd name="connsiteY28" fmla="*/ 3258 h 9888"/>
                <a:gd name="connsiteX29" fmla="*/ 1260 w 9566"/>
                <a:gd name="connsiteY29" fmla="*/ 3376 h 9888"/>
                <a:gd name="connsiteX30" fmla="*/ 1104 w 9566"/>
                <a:gd name="connsiteY30" fmla="*/ 3492 h 9888"/>
                <a:gd name="connsiteX31" fmla="*/ 945 w 9566"/>
                <a:gd name="connsiteY31" fmla="*/ 3606 h 9888"/>
                <a:gd name="connsiteX32" fmla="*/ 825 w 9566"/>
                <a:gd name="connsiteY32" fmla="*/ 3722 h 9888"/>
                <a:gd name="connsiteX33" fmla="*/ 708 w 9566"/>
                <a:gd name="connsiteY33" fmla="*/ 3840 h 9888"/>
                <a:gd name="connsiteX34" fmla="*/ 630 w 9566"/>
                <a:gd name="connsiteY34" fmla="*/ 3954 h 9888"/>
                <a:gd name="connsiteX35" fmla="*/ 511 w 9566"/>
                <a:gd name="connsiteY35" fmla="*/ 4071 h 9888"/>
                <a:gd name="connsiteX36" fmla="*/ 432 w 9566"/>
                <a:gd name="connsiteY36" fmla="*/ 4187 h 9888"/>
                <a:gd name="connsiteX37" fmla="*/ 353 w 9566"/>
                <a:gd name="connsiteY37" fmla="*/ 4305 h 9888"/>
                <a:gd name="connsiteX38" fmla="*/ 274 w 9566"/>
                <a:gd name="connsiteY38" fmla="*/ 4422 h 9888"/>
                <a:gd name="connsiteX39" fmla="*/ 195 w 9566"/>
                <a:gd name="connsiteY39" fmla="*/ 4536 h 9888"/>
                <a:gd name="connsiteX40" fmla="*/ 117 w 9566"/>
                <a:gd name="connsiteY40" fmla="*/ 4654 h 9888"/>
                <a:gd name="connsiteX41" fmla="*/ 78 w 9566"/>
                <a:gd name="connsiteY41" fmla="*/ 4769 h 9888"/>
                <a:gd name="connsiteX42" fmla="*/ 78 w 9566"/>
                <a:gd name="connsiteY42" fmla="*/ 4885 h 9888"/>
                <a:gd name="connsiteX43" fmla="*/ 0 w 9566"/>
                <a:gd name="connsiteY43" fmla="*/ 5001 h 9888"/>
                <a:gd name="connsiteX44" fmla="*/ 0 w 9566"/>
                <a:gd name="connsiteY44" fmla="*/ 5115 h 9888"/>
                <a:gd name="connsiteX45" fmla="*/ 0 w 9566"/>
                <a:gd name="connsiteY45" fmla="*/ 5237 h 9888"/>
                <a:gd name="connsiteX46" fmla="*/ 0 w 9566"/>
                <a:gd name="connsiteY46" fmla="*/ 5348 h 9888"/>
                <a:gd name="connsiteX47" fmla="*/ 0 w 9566"/>
                <a:gd name="connsiteY47" fmla="*/ 5468 h 9888"/>
                <a:gd name="connsiteX48" fmla="*/ 0 w 9566"/>
                <a:gd name="connsiteY48" fmla="*/ 5584 h 9888"/>
                <a:gd name="connsiteX49" fmla="*/ 39 w 9566"/>
                <a:gd name="connsiteY49" fmla="*/ 5700 h 9888"/>
                <a:gd name="connsiteX50" fmla="*/ 78 w 9566"/>
                <a:gd name="connsiteY50" fmla="*/ 5815 h 9888"/>
                <a:gd name="connsiteX51" fmla="*/ 117 w 9566"/>
                <a:gd name="connsiteY51" fmla="*/ 5930 h 9888"/>
                <a:gd name="connsiteX52" fmla="*/ 159 w 9566"/>
                <a:gd name="connsiteY52" fmla="*/ 6048 h 9888"/>
                <a:gd name="connsiteX53" fmla="*/ 237 w 9566"/>
                <a:gd name="connsiteY53" fmla="*/ 6163 h 9888"/>
                <a:gd name="connsiteX54" fmla="*/ 274 w 9566"/>
                <a:gd name="connsiteY54" fmla="*/ 6278 h 9888"/>
                <a:gd name="connsiteX55" fmla="*/ 353 w 9566"/>
                <a:gd name="connsiteY55" fmla="*/ 6399 h 9888"/>
                <a:gd name="connsiteX56" fmla="*/ 432 w 9566"/>
                <a:gd name="connsiteY56" fmla="*/ 6511 h 9888"/>
                <a:gd name="connsiteX57" fmla="*/ 551 w 9566"/>
                <a:gd name="connsiteY57" fmla="*/ 6630 h 9888"/>
                <a:gd name="connsiteX58" fmla="*/ 630 w 9566"/>
                <a:gd name="connsiteY58" fmla="*/ 6747 h 9888"/>
                <a:gd name="connsiteX59" fmla="*/ 747 w 9566"/>
                <a:gd name="connsiteY59" fmla="*/ 6862 h 9888"/>
                <a:gd name="connsiteX60" fmla="*/ 906 w 9566"/>
                <a:gd name="connsiteY60" fmla="*/ 6978 h 9888"/>
                <a:gd name="connsiteX61" fmla="*/ 1023 w 9566"/>
                <a:gd name="connsiteY61" fmla="*/ 7092 h 9888"/>
                <a:gd name="connsiteX62" fmla="*/ 1181 w 9566"/>
                <a:gd name="connsiteY62" fmla="*/ 7211 h 9888"/>
                <a:gd name="connsiteX63" fmla="*/ 1298 w 9566"/>
                <a:gd name="connsiteY63" fmla="*/ 7331 h 9888"/>
                <a:gd name="connsiteX64" fmla="*/ 1455 w 9566"/>
                <a:gd name="connsiteY64" fmla="*/ 7443 h 9888"/>
                <a:gd name="connsiteX65" fmla="*/ 1614 w 9566"/>
                <a:gd name="connsiteY65" fmla="*/ 7561 h 9888"/>
                <a:gd name="connsiteX66" fmla="*/ 1811 w 9566"/>
                <a:gd name="connsiteY66" fmla="*/ 7677 h 9888"/>
                <a:gd name="connsiteX67" fmla="*/ 2006 w 9566"/>
                <a:gd name="connsiteY67" fmla="*/ 7793 h 9888"/>
                <a:gd name="connsiteX68" fmla="*/ 2206 w 9566"/>
                <a:gd name="connsiteY68" fmla="*/ 7908 h 9888"/>
                <a:gd name="connsiteX69" fmla="*/ 2402 w 9566"/>
                <a:gd name="connsiteY69" fmla="*/ 8024 h 9888"/>
                <a:gd name="connsiteX70" fmla="*/ 2599 w 9566"/>
                <a:gd name="connsiteY70" fmla="*/ 8141 h 9888"/>
                <a:gd name="connsiteX71" fmla="*/ 2836 w 9566"/>
                <a:gd name="connsiteY71" fmla="*/ 8256 h 9888"/>
                <a:gd name="connsiteX72" fmla="*/ 3070 w 9566"/>
                <a:gd name="connsiteY72" fmla="*/ 8373 h 9888"/>
                <a:gd name="connsiteX73" fmla="*/ 3307 w 9566"/>
                <a:gd name="connsiteY73" fmla="*/ 8494 h 9888"/>
                <a:gd name="connsiteX74" fmla="*/ 3544 w 9566"/>
                <a:gd name="connsiteY74" fmla="*/ 8605 h 9888"/>
                <a:gd name="connsiteX75" fmla="*/ 3818 w 9566"/>
                <a:gd name="connsiteY75" fmla="*/ 8724 h 9888"/>
                <a:gd name="connsiteX76" fmla="*/ 4095 w 9566"/>
                <a:gd name="connsiteY76" fmla="*/ 8840 h 9888"/>
                <a:gd name="connsiteX77" fmla="*/ 4370 w 9566"/>
                <a:gd name="connsiteY77" fmla="*/ 8958 h 9888"/>
                <a:gd name="connsiteX78" fmla="*/ 4646 w 9566"/>
                <a:gd name="connsiteY78" fmla="*/ 9072 h 9888"/>
                <a:gd name="connsiteX79" fmla="*/ 4961 w 9566"/>
                <a:gd name="connsiteY79" fmla="*/ 9188 h 9888"/>
                <a:gd name="connsiteX80" fmla="*/ 5236 w 9566"/>
                <a:gd name="connsiteY80" fmla="*/ 9303 h 9888"/>
                <a:gd name="connsiteX81" fmla="*/ 5591 w 9566"/>
                <a:gd name="connsiteY81" fmla="*/ 9420 h 9888"/>
                <a:gd name="connsiteX82" fmla="*/ 5905 w 9566"/>
                <a:gd name="connsiteY82" fmla="*/ 9532 h 9888"/>
                <a:gd name="connsiteX83" fmla="*/ 6260 w 9566"/>
                <a:gd name="connsiteY83" fmla="*/ 9657 h 9888"/>
                <a:gd name="connsiteX84" fmla="*/ 6575 w 9566"/>
                <a:gd name="connsiteY84" fmla="*/ 9775 h 9888"/>
                <a:gd name="connsiteX85" fmla="*/ 6968 w 9566"/>
                <a:gd name="connsiteY85" fmla="*/ 9888 h 9888"/>
                <a:gd name="connsiteX0" fmla="*/ 9589 w 9589"/>
                <a:gd name="connsiteY0" fmla="*/ 0 h 9880"/>
                <a:gd name="connsiteX1" fmla="*/ 9096 w 9589"/>
                <a:gd name="connsiteY1" fmla="*/ 115 h 9880"/>
                <a:gd name="connsiteX2" fmla="*/ 8684 w 9589"/>
                <a:gd name="connsiteY2" fmla="*/ 236 h 9880"/>
                <a:gd name="connsiteX3" fmla="*/ 8272 w 9589"/>
                <a:gd name="connsiteY3" fmla="*/ 353 h 9880"/>
                <a:gd name="connsiteX4" fmla="*/ 7860 w 9589"/>
                <a:gd name="connsiteY4" fmla="*/ 468 h 9880"/>
                <a:gd name="connsiteX5" fmla="*/ 7490 w 9589"/>
                <a:gd name="connsiteY5" fmla="*/ 585 h 9880"/>
                <a:gd name="connsiteX6" fmla="*/ 7121 w 9589"/>
                <a:gd name="connsiteY6" fmla="*/ 702 h 9880"/>
                <a:gd name="connsiteX7" fmla="*/ 6751 w 9589"/>
                <a:gd name="connsiteY7" fmla="*/ 821 h 9880"/>
                <a:gd name="connsiteX8" fmla="*/ 6379 w 9589"/>
                <a:gd name="connsiteY8" fmla="*/ 942 h 9880"/>
                <a:gd name="connsiteX9" fmla="*/ 6011 w 9589"/>
                <a:gd name="connsiteY9" fmla="*/ 1054 h 9880"/>
                <a:gd name="connsiteX10" fmla="*/ 5720 w 9589"/>
                <a:gd name="connsiteY10" fmla="*/ 1177 h 9880"/>
                <a:gd name="connsiteX11" fmla="*/ 5390 w 9589"/>
                <a:gd name="connsiteY11" fmla="*/ 1292 h 9880"/>
                <a:gd name="connsiteX12" fmla="*/ 5021 w 9589"/>
                <a:gd name="connsiteY12" fmla="*/ 1411 h 9880"/>
                <a:gd name="connsiteX13" fmla="*/ 4734 w 9589"/>
                <a:gd name="connsiteY13" fmla="*/ 1528 h 9880"/>
                <a:gd name="connsiteX14" fmla="*/ 4447 w 9589"/>
                <a:gd name="connsiteY14" fmla="*/ 1646 h 9880"/>
                <a:gd name="connsiteX15" fmla="*/ 4156 w 9589"/>
                <a:gd name="connsiteY15" fmla="*/ 1762 h 9880"/>
                <a:gd name="connsiteX16" fmla="*/ 3909 w 9589"/>
                <a:gd name="connsiteY16" fmla="*/ 1878 h 9880"/>
                <a:gd name="connsiteX17" fmla="*/ 3621 w 9589"/>
                <a:gd name="connsiteY17" fmla="*/ 1997 h 9880"/>
                <a:gd name="connsiteX18" fmla="*/ 3333 w 9589"/>
                <a:gd name="connsiteY18" fmla="*/ 2117 h 9880"/>
                <a:gd name="connsiteX19" fmla="*/ 3127 w 9589"/>
                <a:gd name="connsiteY19" fmla="*/ 2235 h 9880"/>
                <a:gd name="connsiteX20" fmla="*/ 2879 w 9589"/>
                <a:gd name="connsiteY20" fmla="*/ 2353 h 9880"/>
                <a:gd name="connsiteX21" fmla="*/ 2634 w 9589"/>
                <a:gd name="connsiteY21" fmla="*/ 2468 h 9880"/>
                <a:gd name="connsiteX22" fmla="*/ 2387 w 9589"/>
                <a:gd name="connsiteY22" fmla="*/ 2585 h 9880"/>
                <a:gd name="connsiteX23" fmla="*/ 2222 w 9589"/>
                <a:gd name="connsiteY23" fmla="*/ 2704 h 9880"/>
                <a:gd name="connsiteX24" fmla="*/ 2015 w 9589"/>
                <a:gd name="connsiteY24" fmla="*/ 2821 h 9880"/>
                <a:gd name="connsiteX25" fmla="*/ 1812 w 9589"/>
                <a:gd name="connsiteY25" fmla="*/ 2937 h 9880"/>
                <a:gd name="connsiteX26" fmla="*/ 1645 w 9589"/>
                <a:gd name="connsiteY26" fmla="*/ 3058 h 9880"/>
                <a:gd name="connsiteX27" fmla="*/ 1482 w 9589"/>
                <a:gd name="connsiteY27" fmla="*/ 3175 h 9880"/>
                <a:gd name="connsiteX28" fmla="*/ 1317 w 9589"/>
                <a:gd name="connsiteY28" fmla="*/ 3294 h 9880"/>
                <a:gd name="connsiteX29" fmla="*/ 1154 w 9589"/>
                <a:gd name="connsiteY29" fmla="*/ 3412 h 9880"/>
                <a:gd name="connsiteX30" fmla="*/ 988 w 9589"/>
                <a:gd name="connsiteY30" fmla="*/ 3527 h 9880"/>
                <a:gd name="connsiteX31" fmla="*/ 862 w 9589"/>
                <a:gd name="connsiteY31" fmla="*/ 3644 h 9880"/>
                <a:gd name="connsiteX32" fmla="*/ 740 w 9589"/>
                <a:gd name="connsiteY32" fmla="*/ 3763 h 9880"/>
                <a:gd name="connsiteX33" fmla="*/ 659 w 9589"/>
                <a:gd name="connsiteY33" fmla="*/ 3879 h 9880"/>
                <a:gd name="connsiteX34" fmla="*/ 534 w 9589"/>
                <a:gd name="connsiteY34" fmla="*/ 3997 h 9880"/>
                <a:gd name="connsiteX35" fmla="*/ 452 w 9589"/>
                <a:gd name="connsiteY35" fmla="*/ 4114 h 9880"/>
                <a:gd name="connsiteX36" fmla="*/ 369 w 9589"/>
                <a:gd name="connsiteY36" fmla="*/ 4234 h 9880"/>
                <a:gd name="connsiteX37" fmla="*/ 286 w 9589"/>
                <a:gd name="connsiteY37" fmla="*/ 4352 h 9880"/>
                <a:gd name="connsiteX38" fmla="*/ 204 w 9589"/>
                <a:gd name="connsiteY38" fmla="*/ 4467 h 9880"/>
                <a:gd name="connsiteX39" fmla="*/ 122 w 9589"/>
                <a:gd name="connsiteY39" fmla="*/ 4587 h 9880"/>
                <a:gd name="connsiteX40" fmla="*/ 82 w 9589"/>
                <a:gd name="connsiteY40" fmla="*/ 4703 h 9880"/>
                <a:gd name="connsiteX41" fmla="*/ 82 w 9589"/>
                <a:gd name="connsiteY41" fmla="*/ 4820 h 9880"/>
                <a:gd name="connsiteX42" fmla="*/ 0 w 9589"/>
                <a:gd name="connsiteY42" fmla="*/ 4938 h 9880"/>
                <a:gd name="connsiteX43" fmla="*/ 0 w 9589"/>
                <a:gd name="connsiteY43" fmla="*/ 5053 h 9880"/>
                <a:gd name="connsiteX44" fmla="*/ 0 w 9589"/>
                <a:gd name="connsiteY44" fmla="*/ 5176 h 9880"/>
                <a:gd name="connsiteX45" fmla="*/ 0 w 9589"/>
                <a:gd name="connsiteY45" fmla="*/ 5289 h 9880"/>
                <a:gd name="connsiteX46" fmla="*/ 0 w 9589"/>
                <a:gd name="connsiteY46" fmla="*/ 5410 h 9880"/>
                <a:gd name="connsiteX47" fmla="*/ 0 w 9589"/>
                <a:gd name="connsiteY47" fmla="*/ 5527 h 9880"/>
                <a:gd name="connsiteX48" fmla="*/ 41 w 9589"/>
                <a:gd name="connsiteY48" fmla="*/ 5645 h 9880"/>
                <a:gd name="connsiteX49" fmla="*/ 82 w 9589"/>
                <a:gd name="connsiteY49" fmla="*/ 5761 h 9880"/>
                <a:gd name="connsiteX50" fmla="*/ 122 w 9589"/>
                <a:gd name="connsiteY50" fmla="*/ 5877 h 9880"/>
                <a:gd name="connsiteX51" fmla="*/ 166 w 9589"/>
                <a:gd name="connsiteY51" fmla="*/ 5997 h 9880"/>
                <a:gd name="connsiteX52" fmla="*/ 248 w 9589"/>
                <a:gd name="connsiteY52" fmla="*/ 6113 h 9880"/>
                <a:gd name="connsiteX53" fmla="*/ 286 w 9589"/>
                <a:gd name="connsiteY53" fmla="*/ 6229 h 9880"/>
                <a:gd name="connsiteX54" fmla="*/ 369 w 9589"/>
                <a:gd name="connsiteY54" fmla="*/ 6351 h 9880"/>
                <a:gd name="connsiteX55" fmla="*/ 452 w 9589"/>
                <a:gd name="connsiteY55" fmla="*/ 6465 h 9880"/>
                <a:gd name="connsiteX56" fmla="*/ 576 w 9589"/>
                <a:gd name="connsiteY56" fmla="*/ 6585 h 9880"/>
                <a:gd name="connsiteX57" fmla="*/ 659 w 9589"/>
                <a:gd name="connsiteY57" fmla="*/ 6703 h 9880"/>
                <a:gd name="connsiteX58" fmla="*/ 781 w 9589"/>
                <a:gd name="connsiteY58" fmla="*/ 6820 h 9880"/>
                <a:gd name="connsiteX59" fmla="*/ 947 w 9589"/>
                <a:gd name="connsiteY59" fmla="*/ 6937 h 9880"/>
                <a:gd name="connsiteX60" fmla="*/ 1069 w 9589"/>
                <a:gd name="connsiteY60" fmla="*/ 7052 h 9880"/>
                <a:gd name="connsiteX61" fmla="*/ 1235 w 9589"/>
                <a:gd name="connsiteY61" fmla="*/ 7173 h 9880"/>
                <a:gd name="connsiteX62" fmla="*/ 1357 w 9589"/>
                <a:gd name="connsiteY62" fmla="*/ 7294 h 9880"/>
                <a:gd name="connsiteX63" fmla="*/ 1521 w 9589"/>
                <a:gd name="connsiteY63" fmla="*/ 7407 h 9880"/>
                <a:gd name="connsiteX64" fmla="*/ 1687 w 9589"/>
                <a:gd name="connsiteY64" fmla="*/ 7527 h 9880"/>
                <a:gd name="connsiteX65" fmla="*/ 1893 w 9589"/>
                <a:gd name="connsiteY65" fmla="*/ 7644 h 9880"/>
                <a:gd name="connsiteX66" fmla="*/ 2097 w 9589"/>
                <a:gd name="connsiteY66" fmla="*/ 7761 h 9880"/>
                <a:gd name="connsiteX67" fmla="*/ 2306 w 9589"/>
                <a:gd name="connsiteY67" fmla="*/ 7878 h 9880"/>
                <a:gd name="connsiteX68" fmla="*/ 2511 w 9589"/>
                <a:gd name="connsiteY68" fmla="*/ 7995 h 9880"/>
                <a:gd name="connsiteX69" fmla="*/ 2717 w 9589"/>
                <a:gd name="connsiteY69" fmla="*/ 8113 h 9880"/>
                <a:gd name="connsiteX70" fmla="*/ 2965 w 9589"/>
                <a:gd name="connsiteY70" fmla="*/ 8230 h 9880"/>
                <a:gd name="connsiteX71" fmla="*/ 3209 w 9589"/>
                <a:gd name="connsiteY71" fmla="*/ 8348 h 9880"/>
                <a:gd name="connsiteX72" fmla="*/ 3457 w 9589"/>
                <a:gd name="connsiteY72" fmla="*/ 8470 h 9880"/>
                <a:gd name="connsiteX73" fmla="*/ 3705 w 9589"/>
                <a:gd name="connsiteY73" fmla="*/ 8582 h 9880"/>
                <a:gd name="connsiteX74" fmla="*/ 3991 w 9589"/>
                <a:gd name="connsiteY74" fmla="*/ 8703 h 9880"/>
                <a:gd name="connsiteX75" fmla="*/ 4281 w 9589"/>
                <a:gd name="connsiteY75" fmla="*/ 8820 h 9880"/>
                <a:gd name="connsiteX76" fmla="*/ 4568 w 9589"/>
                <a:gd name="connsiteY76" fmla="*/ 8939 h 9880"/>
                <a:gd name="connsiteX77" fmla="*/ 4857 w 9589"/>
                <a:gd name="connsiteY77" fmla="*/ 9055 h 9880"/>
                <a:gd name="connsiteX78" fmla="*/ 5186 w 9589"/>
                <a:gd name="connsiteY78" fmla="*/ 9172 h 9880"/>
                <a:gd name="connsiteX79" fmla="*/ 5474 w 9589"/>
                <a:gd name="connsiteY79" fmla="*/ 9288 h 9880"/>
                <a:gd name="connsiteX80" fmla="*/ 5845 w 9589"/>
                <a:gd name="connsiteY80" fmla="*/ 9407 h 9880"/>
                <a:gd name="connsiteX81" fmla="*/ 6173 w 9589"/>
                <a:gd name="connsiteY81" fmla="*/ 9520 h 9880"/>
                <a:gd name="connsiteX82" fmla="*/ 6544 w 9589"/>
                <a:gd name="connsiteY82" fmla="*/ 9646 h 9880"/>
                <a:gd name="connsiteX83" fmla="*/ 6873 w 9589"/>
                <a:gd name="connsiteY83" fmla="*/ 9766 h 9880"/>
                <a:gd name="connsiteX84" fmla="*/ 7284 w 9589"/>
                <a:gd name="connsiteY84" fmla="*/ 9880 h 9880"/>
                <a:gd name="connsiteX0" fmla="*/ 9486 w 9486"/>
                <a:gd name="connsiteY0" fmla="*/ 0 h 9884"/>
                <a:gd name="connsiteX1" fmla="*/ 9056 w 9486"/>
                <a:gd name="connsiteY1" fmla="*/ 123 h 9884"/>
                <a:gd name="connsiteX2" fmla="*/ 8627 w 9486"/>
                <a:gd name="connsiteY2" fmla="*/ 241 h 9884"/>
                <a:gd name="connsiteX3" fmla="*/ 8197 w 9486"/>
                <a:gd name="connsiteY3" fmla="*/ 358 h 9884"/>
                <a:gd name="connsiteX4" fmla="*/ 7811 w 9486"/>
                <a:gd name="connsiteY4" fmla="*/ 476 h 9884"/>
                <a:gd name="connsiteX5" fmla="*/ 7426 w 9486"/>
                <a:gd name="connsiteY5" fmla="*/ 595 h 9884"/>
                <a:gd name="connsiteX6" fmla="*/ 7040 w 9486"/>
                <a:gd name="connsiteY6" fmla="*/ 715 h 9884"/>
                <a:gd name="connsiteX7" fmla="*/ 6652 w 9486"/>
                <a:gd name="connsiteY7" fmla="*/ 837 h 9884"/>
                <a:gd name="connsiteX8" fmla="*/ 6269 w 9486"/>
                <a:gd name="connsiteY8" fmla="*/ 951 h 9884"/>
                <a:gd name="connsiteX9" fmla="*/ 5965 w 9486"/>
                <a:gd name="connsiteY9" fmla="*/ 1075 h 9884"/>
                <a:gd name="connsiteX10" fmla="*/ 5621 w 9486"/>
                <a:gd name="connsiteY10" fmla="*/ 1192 h 9884"/>
                <a:gd name="connsiteX11" fmla="*/ 5236 w 9486"/>
                <a:gd name="connsiteY11" fmla="*/ 1312 h 9884"/>
                <a:gd name="connsiteX12" fmla="*/ 4937 w 9486"/>
                <a:gd name="connsiteY12" fmla="*/ 1431 h 9884"/>
                <a:gd name="connsiteX13" fmla="*/ 4638 w 9486"/>
                <a:gd name="connsiteY13" fmla="*/ 1550 h 9884"/>
                <a:gd name="connsiteX14" fmla="*/ 4334 w 9486"/>
                <a:gd name="connsiteY14" fmla="*/ 1667 h 9884"/>
                <a:gd name="connsiteX15" fmla="*/ 4077 w 9486"/>
                <a:gd name="connsiteY15" fmla="*/ 1785 h 9884"/>
                <a:gd name="connsiteX16" fmla="*/ 3776 w 9486"/>
                <a:gd name="connsiteY16" fmla="*/ 1905 h 9884"/>
                <a:gd name="connsiteX17" fmla="*/ 3476 w 9486"/>
                <a:gd name="connsiteY17" fmla="*/ 2027 h 9884"/>
                <a:gd name="connsiteX18" fmla="*/ 3261 w 9486"/>
                <a:gd name="connsiteY18" fmla="*/ 2146 h 9884"/>
                <a:gd name="connsiteX19" fmla="*/ 3002 w 9486"/>
                <a:gd name="connsiteY19" fmla="*/ 2266 h 9884"/>
                <a:gd name="connsiteX20" fmla="*/ 2747 w 9486"/>
                <a:gd name="connsiteY20" fmla="*/ 2382 h 9884"/>
                <a:gd name="connsiteX21" fmla="*/ 2489 w 9486"/>
                <a:gd name="connsiteY21" fmla="*/ 2500 h 9884"/>
                <a:gd name="connsiteX22" fmla="*/ 2317 w 9486"/>
                <a:gd name="connsiteY22" fmla="*/ 2621 h 9884"/>
                <a:gd name="connsiteX23" fmla="*/ 2101 w 9486"/>
                <a:gd name="connsiteY23" fmla="*/ 2739 h 9884"/>
                <a:gd name="connsiteX24" fmla="*/ 1890 w 9486"/>
                <a:gd name="connsiteY24" fmla="*/ 2857 h 9884"/>
                <a:gd name="connsiteX25" fmla="*/ 1716 w 9486"/>
                <a:gd name="connsiteY25" fmla="*/ 2979 h 9884"/>
                <a:gd name="connsiteX26" fmla="*/ 1546 w 9486"/>
                <a:gd name="connsiteY26" fmla="*/ 3098 h 9884"/>
                <a:gd name="connsiteX27" fmla="*/ 1373 w 9486"/>
                <a:gd name="connsiteY27" fmla="*/ 3218 h 9884"/>
                <a:gd name="connsiteX28" fmla="*/ 1203 w 9486"/>
                <a:gd name="connsiteY28" fmla="*/ 3337 h 9884"/>
                <a:gd name="connsiteX29" fmla="*/ 1030 w 9486"/>
                <a:gd name="connsiteY29" fmla="*/ 3454 h 9884"/>
                <a:gd name="connsiteX30" fmla="*/ 899 w 9486"/>
                <a:gd name="connsiteY30" fmla="*/ 3572 h 9884"/>
                <a:gd name="connsiteX31" fmla="*/ 772 w 9486"/>
                <a:gd name="connsiteY31" fmla="*/ 3693 h 9884"/>
                <a:gd name="connsiteX32" fmla="*/ 687 w 9486"/>
                <a:gd name="connsiteY32" fmla="*/ 3810 h 9884"/>
                <a:gd name="connsiteX33" fmla="*/ 557 w 9486"/>
                <a:gd name="connsiteY33" fmla="*/ 3930 h 9884"/>
                <a:gd name="connsiteX34" fmla="*/ 471 w 9486"/>
                <a:gd name="connsiteY34" fmla="*/ 4048 h 9884"/>
                <a:gd name="connsiteX35" fmla="*/ 385 w 9486"/>
                <a:gd name="connsiteY35" fmla="*/ 4169 h 9884"/>
                <a:gd name="connsiteX36" fmla="*/ 298 w 9486"/>
                <a:gd name="connsiteY36" fmla="*/ 4289 h 9884"/>
                <a:gd name="connsiteX37" fmla="*/ 213 w 9486"/>
                <a:gd name="connsiteY37" fmla="*/ 4405 h 9884"/>
                <a:gd name="connsiteX38" fmla="*/ 127 w 9486"/>
                <a:gd name="connsiteY38" fmla="*/ 4527 h 9884"/>
                <a:gd name="connsiteX39" fmla="*/ 86 w 9486"/>
                <a:gd name="connsiteY39" fmla="*/ 4644 h 9884"/>
                <a:gd name="connsiteX40" fmla="*/ 86 w 9486"/>
                <a:gd name="connsiteY40" fmla="*/ 4763 h 9884"/>
                <a:gd name="connsiteX41" fmla="*/ 0 w 9486"/>
                <a:gd name="connsiteY41" fmla="*/ 4882 h 9884"/>
                <a:gd name="connsiteX42" fmla="*/ 0 w 9486"/>
                <a:gd name="connsiteY42" fmla="*/ 4998 h 9884"/>
                <a:gd name="connsiteX43" fmla="*/ 0 w 9486"/>
                <a:gd name="connsiteY43" fmla="*/ 5123 h 9884"/>
                <a:gd name="connsiteX44" fmla="*/ 0 w 9486"/>
                <a:gd name="connsiteY44" fmla="*/ 5237 h 9884"/>
                <a:gd name="connsiteX45" fmla="*/ 0 w 9486"/>
                <a:gd name="connsiteY45" fmla="*/ 5360 h 9884"/>
                <a:gd name="connsiteX46" fmla="*/ 0 w 9486"/>
                <a:gd name="connsiteY46" fmla="*/ 5478 h 9884"/>
                <a:gd name="connsiteX47" fmla="*/ 43 w 9486"/>
                <a:gd name="connsiteY47" fmla="*/ 5598 h 9884"/>
                <a:gd name="connsiteX48" fmla="*/ 86 w 9486"/>
                <a:gd name="connsiteY48" fmla="*/ 5715 h 9884"/>
                <a:gd name="connsiteX49" fmla="*/ 127 w 9486"/>
                <a:gd name="connsiteY49" fmla="*/ 5832 h 9884"/>
                <a:gd name="connsiteX50" fmla="*/ 173 w 9486"/>
                <a:gd name="connsiteY50" fmla="*/ 5954 h 9884"/>
                <a:gd name="connsiteX51" fmla="*/ 259 w 9486"/>
                <a:gd name="connsiteY51" fmla="*/ 6071 h 9884"/>
                <a:gd name="connsiteX52" fmla="*/ 298 w 9486"/>
                <a:gd name="connsiteY52" fmla="*/ 6189 h 9884"/>
                <a:gd name="connsiteX53" fmla="*/ 385 w 9486"/>
                <a:gd name="connsiteY53" fmla="*/ 6312 h 9884"/>
                <a:gd name="connsiteX54" fmla="*/ 471 w 9486"/>
                <a:gd name="connsiteY54" fmla="*/ 6428 h 9884"/>
                <a:gd name="connsiteX55" fmla="*/ 601 w 9486"/>
                <a:gd name="connsiteY55" fmla="*/ 6549 h 9884"/>
                <a:gd name="connsiteX56" fmla="*/ 687 w 9486"/>
                <a:gd name="connsiteY56" fmla="*/ 6668 h 9884"/>
                <a:gd name="connsiteX57" fmla="*/ 814 w 9486"/>
                <a:gd name="connsiteY57" fmla="*/ 6787 h 9884"/>
                <a:gd name="connsiteX58" fmla="*/ 988 w 9486"/>
                <a:gd name="connsiteY58" fmla="*/ 6905 h 9884"/>
                <a:gd name="connsiteX59" fmla="*/ 1115 w 9486"/>
                <a:gd name="connsiteY59" fmla="*/ 7022 h 9884"/>
                <a:gd name="connsiteX60" fmla="*/ 1288 w 9486"/>
                <a:gd name="connsiteY60" fmla="*/ 7144 h 9884"/>
                <a:gd name="connsiteX61" fmla="*/ 1415 w 9486"/>
                <a:gd name="connsiteY61" fmla="*/ 7267 h 9884"/>
                <a:gd name="connsiteX62" fmla="*/ 1586 w 9486"/>
                <a:gd name="connsiteY62" fmla="*/ 7381 h 9884"/>
                <a:gd name="connsiteX63" fmla="*/ 1759 w 9486"/>
                <a:gd name="connsiteY63" fmla="*/ 7502 h 9884"/>
                <a:gd name="connsiteX64" fmla="*/ 1974 w 9486"/>
                <a:gd name="connsiteY64" fmla="*/ 7621 h 9884"/>
                <a:gd name="connsiteX65" fmla="*/ 2187 w 9486"/>
                <a:gd name="connsiteY65" fmla="*/ 7739 h 9884"/>
                <a:gd name="connsiteX66" fmla="*/ 2405 w 9486"/>
                <a:gd name="connsiteY66" fmla="*/ 7858 h 9884"/>
                <a:gd name="connsiteX67" fmla="*/ 2619 w 9486"/>
                <a:gd name="connsiteY67" fmla="*/ 7976 h 9884"/>
                <a:gd name="connsiteX68" fmla="*/ 2833 w 9486"/>
                <a:gd name="connsiteY68" fmla="*/ 8096 h 9884"/>
                <a:gd name="connsiteX69" fmla="*/ 3092 w 9486"/>
                <a:gd name="connsiteY69" fmla="*/ 8214 h 9884"/>
                <a:gd name="connsiteX70" fmla="*/ 3347 w 9486"/>
                <a:gd name="connsiteY70" fmla="*/ 8333 h 9884"/>
                <a:gd name="connsiteX71" fmla="*/ 3605 w 9486"/>
                <a:gd name="connsiteY71" fmla="*/ 8457 h 9884"/>
                <a:gd name="connsiteX72" fmla="*/ 3864 w 9486"/>
                <a:gd name="connsiteY72" fmla="*/ 8570 h 9884"/>
                <a:gd name="connsiteX73" fmla="*/ 4162 w 9486"/>
                <a:gd name="connsiteY73" fmla="*/ 8693 h 9884"/>
                <a:gd name="connsiteX74" fmla="*/ 4464 w 9486"/>
                <a:gd name="connsiteY74" fmla="*/ 8811 h 9884"/>
                <a:gd name="connsiteX75" fmla="*/ 4764 w 9486"/>
                <a:gd name="connsiteY75" fmla="*/ 8932 h 9884"/>
                <a:gd name="connsiteX76" fmla="*/ 5065 w 9486"/>
                <a:gd name="connsiteY76" fmla="*/ 9049 h 9884"/>
                <a:gd name="connsiteX77" fmla="*/ 5408 w 9486"/>
                <a:gd name="connsiteY77" fmla="*/ 9167 h 9884"/>
                <a:gd name="connsiteX78" fmla="*/ 5709 w 9486"/>
                <a:gd name="connsiteY78" fmla="*/ 9285 h 9884"/>
                <a:gd name="connsiteX79" fmla="*/ 6096 w 9486"/>
                <a:gd name="connsiteY79" fmla="*/ 9405 h 9884"/>
                <a:gd name="connsiteX80" fmla="*/ 6438 w 9486"/>
                <a:gd name="connsiteY80" fmla="*/ 9520 h 9884"/>
                <a:gd name="connsiteX81" fmla="*/ 6824 w 9486"/>
                <a:gd name="connsiteY81" fmla="*/ 9647 h 9884"/>
                <a:gd name="connsiteX82" fmla="*/ 7168 w 9486"/>
                <a:gd name="connsiteY82" fmla="*/ 9769 h 9884"/>
                <a:gd name="connsiteX83" fmla="*/ 7596 w 9486"/>
                <a:gd name="connsiteY83" fmla="*/ 9884 h 9884"/>
                <a:gd name="connsiteX0" fmla="*/ 9547 w 9547"/>
                <a:gd name="connsiteY0" fmla="*/ 0 h 9876"/>
                <a:gd name="connsiteX1" fmla="*/ 9094 w 9547"/>
                <a:gd name="connsiteY1" fmla="*/ 120 h 9876"/>
                <a:gd name="connsiteX2" fmla="*/ 8641 w 9547"/>
                <a:gd name="connsiteY2" fmla="*/ 238 h 9876"/>
                <a:gd name="connsiteX3" fmla="*/ 8234 w 9547"/>
                <a:gd name="connsiteY3" fmla="*/ 358 h 9876"/>
                <a:gd name="connsiteX4" fmla="*/ 7828 w 9547"/>
                <a:gd name="connsiteY4" fmla="*/ 478 h 9876"/>
                <a:gd name="connsiteX5" fmla="*/ 7421 w 9547"/>
                <a:gd name="connsiteY5" fmla="*/ 599 h 9876"/>
                <a:gd name="connsiteX6" fmla="*/ 7012 w 9547"/>
                <a:gd name="connsiteY6" fmla="*/ 723 h 9876"/>
                <a:gd name="connsiteX7" fmla="*/ 6609 w 9547"/>
                <a:gd name="connsiteY7" fmla="*/ 838 h 9876"/>
                <a:gd name="connsiteX8" fmla="*/ 6288 w 9547"/>
                <a:gd name="connsiteY8" fmla="*/ 964 h 9876"/>
                <a:gd name="connsiteX9" fmla="*/ 5926 w 9547"/>
                <a:gd name="connsiteY9" fmla="*/ 1082 h 9876"/>
                <a:gd name="connsiteX10" fmla="*/ 5520 w 9547"/>
                <a:gd name="connsiteY10" fmla="*/ 1203 h 9876"/>
                <a:gd name="connsiteX11" fmla="*/ 5205 w 9547"/>
                <a:gd name="connsiteY11" fmla="*/ 1324 h 9876"/>
                <a:gd name="connsiteX12" fmla="*/ 4889 w 9547"/>
                <a:gd name="connsiteY12" fmla="*/ 1444 h 9876"/>
                <a:gd name="connsiteX13" fmla="*/ 4569 w 9547"/>
                <a:gd name="connsiteY13" fmla="*/ 1563 h 9876"/>
                <a:gd name="connsiteX14" fmla="*/ 4298 w 9547"/>
                <a:gd name="connsiteY14" fmla="*/ 1682 h 9876"/>
                <a:gd name="connsiteX15" fmla="*/ 3981 w 9547"/>
                <a:gd name="connsiteY15" fmla="*/ 1803 h 9876"/>
                <a:gd name="connsiteX16" fmla="*/ 3664 w 9547"/>
                <a:gd name="connsiteY16" fmla="*/ 1927 h 9876"/>
                <a:gd name="connsiteX17" fmla="*/ 3438 w 9547"/>
                <a:gd name="connsiteY17" fmla="*/ 2047 h 9876"/>
                <a:gd name="connsiteX18" fmla="*/ 3165 w 9547"/>
                <a:gd name="connsiteY18" fmla="*/ 2169 h 9876"/>
                <a:gd name="connsiteX19" fmla="*/ 2896 w 9547"/>
                <a:gd name="connsiteY19" fmla="*/ 2286 h 9876"/>
                <a:gd name="connsiteX20" fmla="*/ 2624 w 9547"/>
                <a:gd name="connsiteY20" fmla="*/ 2405 h 9876"/>
                <a:gd name="connsiteX21" fmla="*/ 2443 w 9547"/>
                <a:gd name="connsiteY21" fmla="*/ 2528 h 9876"/>
                <a:gd name="connsiteX22" fmla="*/ 2215 w 9547"/>
                <a:gd name="connsiteY22" fmla="*/ 2647 h 9876"/>
                <a:gd name="connsiteX23" fmla="*/ 1992 w 9547"/>
                <a:gd name="connsiteY23" fmla="*/ 2767 h 9876"/>
                <a:gd name="connsiteX24" fmla="*/ 1809 w 9547"/>
                <a:gd name="connsiteY24" fmla="*/ 2890 h 9876"/>
                <a:gd name="connsiteX25" fmla="*/ 1630 w 9547"/>
                <a:gd name="connsiteY25" fmla="*/ 3010 h 9876"/>
                <a:gd name="connsiteX26" fmla="*/ 1447 w 9547"/>
                <a:gd name="connsiteY26" fmla="*/ 3132 h 9876"/>
                <a:gd name="connsiteX27" fmla="*/ 1268 w 9547"/>
                <a:gd name="connsiteY27" fmla="*/ 3252 h 9876"/>
                <a:gd name="connsiteX28" fmla="*/ 1086 w 9547"/>
                <a:gd name="connsiteY28" fmla="*/ 3371 h 9876"/>
                <a:gd name="connsiteX29" fmla="*/ 948 w 9547"/>
                <a:gd name="connsiteY29" fmla="*/ 3490 h 9876"/>
                <a:gd name="connsiteX30" fmla="*/ 814 w 9547"/>
                <a:gd name="connsiteY30" fmla="*/ 3612 h 9876"/>
                <a:gd name="connsiteX31" fmla="*/ 724 w 9547"/>
                <a:gd name="connsiteY31" fmla="*/ 3731 h 9876"/>
                <a:gd name="connsiteX32" fmla="*/ 587 w 9547"/>
                <a:gd name="connsiteY32" fmla="*/ 3852 h 9876"/>
                <a:gd name="connsiteX33" fmla="*/ 497 w 9547"/>
                <a:gd name="connsiteY33" fmla="*/ 3972 h 9876"/>
                <a:gd name="connsiteX34" fmla="*/ 406 w 9547"/>
                <a:gd name="connsiteY34" fmla="*/ 4094 h 9876"/>
                <a:gd name="connsiteX35" fmla="*/ 314 w 9547"/>
                <a:gd name="connsiteY35" fmla="*/ 4215 h 9876"/>
                <a:gd name="connsiteX36" fmla="*/ 225 w 9547"/>
                <a:gd name="connsiteY36" fmla="*/ 4333 h 9876"/>
                <a:gd name="connsiteX37" fmla="*/ 134 w 9547"/>
                <a:gd name="connsiteY37" fmla="*/ 4456 h 9876"/>
                <a:gd name="connsiteX38" fmla="*/ 91 w 9547"/>
                <a:gd name="connsiteY38" fmla="*/ 4575 h 9876"/>
                <a:gd name="connsiteX39" fmla="*/ 91 w 9547"/>
                <a:gd name="connsiteY39" fmla="*/ 4695 h 9876"/>
                <a:gd name="connsiteX40" fmla="*/ 0 w 9547"/>
                <a:gd name="connsiteY40" fmla="*/ 4815 h 9876"/>
                <a:gd name="connsiteX41" fmla="*/ 0 w 9547"/>
                <a:gd name="connsiteY41" fmla="*/ 4933 h 9876"/>
                <a:gd name="connsiteX42" fmla="*/ 0 w 9547"/>
                <a:gd name="connsiteY42" fmla="*/ 5059 h 9876"/>
                <a:gd name="connsiteX43" fmla="*/ 0 w 9547"/>
                <a:gd name="connsiteY43" fmla="*/ 5174 h 9876"/>
                <a:gd name="connsiteX44" fmla="*/ 0 w 9547"/>
                <a:gd name="connsiteY44" fmla="*/ 5299 h 9876"/>
                <a:gd name="connsiteX45" fmla="*/ 0 w 9547"/>
                <a:gd name="connsiteY45" fmla="*/ 5418 h 9876"/>
                <a:gd name="connsiteX46" fmla="*/ 45 w 9547"/>
                <a:gd name="connsiteY46" fmla="*/ 5540 h 9876"/>
                <a:gd name="connsiteX47" fmla="*/ 91 w 9547"/>
                <a:gd name="connsiteY47" fmla="*/ 5658 h 9876"/>
                <a:gd name="connsiteX48" fmla="*/ 134 w 9547"/>
                <a:gd name="connsiteY48" fmla="*/ 5776 h 9876"/>
                <a:gd name="connsiteX49" fmla="*/ 182 w 9547"/>
                <a:gd name="connsiteY49" fmla="*/ 5900 h 9876"/>
                <a:gd name="connsiteX50" fmla="*/ 273 w 9547"/>
                <a:gd name="connsiteY50" fmla="*/ 6018 h 9876"/>
                <a:gd name="connsiteX51" fmla="*/ 314 w 9547"/>
                <a:gd name="connsiteY51" fmla="*/ 6138 h 9876"/>
                <a:gd name="connsiteX52" fmla="*/ 406 w 9547"/>
                <a:gd name="connsiteY52" fmla="*/ 6262 h 9876"/>
                <a:gd name="connsiteX53" fmla="*/ 497 w 9547"/>
                <a:gd name="connsiteY53" fmla="*/ 6379 h 9876"/>
                <a:gd name="connsiteX54" fmla="*/ 634 w 9547"/>
                <a:gd name="connsiteY54" fmla="*/ 6502 h 9876"/>
                <a:gd name="connsiteX55" fmla="*/ 724 w 9547"/>
                <a:gd name="connsiteY55" fmla="*/ 6622 h 9876"/>
                <a:gd name="connsiteX56" fmla="*/ 858 w 9547"/>
                <a:gd name="connsiteY56" fmla="*/ 6743 h 9876"/>
                <a:gd name="connsiteX57" fmla="*/ 1042 w 9547"/>
                <a:gd name="connsiteY57" fmla="*/ 6862 h 9876"/>
                <a:gd name="connsiteX58" fmla="*/ 1175 w 9547"/>
                <a:gd name="connsiteY58" fmla="*/ 6980 h 9876"/>
                <a:gd name="connsiteX59" fmla="*/ 1358 w 9547"/>
                <a:gd name="connsiteY59" fmla="*/ 7104 h 9876"/>
                <a:gd name="connsiteX60" fmla="*/ 1492 w 9547"/>
                <a:gd name="connsiteY60" fmla="*/ 7228 h 9876"/>
                <a:gd name="connsiteX61" fmla="*/ 1672 w 9547"/>
                <a:gd name="connsiteY61" fmla="*/ 7344 h 9876"/>
                <a:gd name="connsiteX62" fmla="*/ 1854 w 9547"/>
                <a:gd name="connsiteY62" fmla="*/ 7466 h 9876"/>
                <a:gd name="connsiteX63" fmla="*/ 2081 w 9547"/>
                <a:gd name="connsiteY63" fmla="*/ 7586 h 9876"/>
                <a:gd name="connsiteX64" fmla="*/ 2306 w 9547"/>
                <a:gd name="connsiteY64" fmla="*/ 7706 h 9876"/>
                <a:gd name="connsiteX65" fmla="*/ 2535 w 9547"/>
                <a:gd name="connsiteY65" fmla="*/ 7826 h 9876"/>
                <a:gd name="connsiteX66" fmla="*/ 2761 w 9547"/>
                <a:gd name="connsiteY66" fmla="*/ 7946 h 9876"/>
                <a:gd name="connsiteX67" fmla="*/ 2987 w 9547"/>
                <a:gd name="connsiteY67" fmla="*/ 8067 h 9876"/>
                <a:gd name="connsiteX68" fmla="*/ 3260 w 9547"/>
                <a:gd name="connsiteY68" fmla="*/ 8186 h 9876"/>
                <a:gd name="connsiteX69" fmla="*/ 3528 w 9547"/>
                <a:gd name="connsiteY69" fmla="*/ 8307 h 9876"/>
                <a:gd name="connsiteX70" fmla="*/ 3800 w 9547"/>
                <a:gd name="connsiteY70" fmla="*/ 8432 h 9876"/>
                <a:gd name="connsiteX71" fmla="*/ 4073 w 9547"/>
                <a:gd name="connsiteY71" fmla="*/ 8547 h 9876"/>
                <a:gd name="connsiteX72" fmla="*/ 4388 w 9547"/>
                <a:gd name="connsiteY72" fmla="*/ 8671 h 9876"/>
                <a:gd name="connsiteX73" fmla="*/ 4706 w 9547"/>
                <a:gd name="connsiteY73" fmla="*/ 8790 h 9876"/>
                <a:gd name="connsiteX74" fmla="*/ 5022 w 9547"/>
                <a:gd name="connsiteY74" fmla="*/ 8913 h 9876"/>
                <a:gd name="connsiteX75" fmla="*/ 5339 w 9547"/>
                <a:gd name="connsiteY75" fmla="*/ 9031 h 9876"/>
                <a:gd name="connsiteX76" fmla="*/ 5701 w 9547"/>
                <a:gd name="connsiteY76" fmla="*/ 9151 h 9876"/>
                <a:gd name="connsiteX77" fmla="*/ 6018 w 9547"/>
                <a:gd name="connsiteY77" fmla="*/ 9270 h 9876"/>
                <a:gd name="connsiteX78" fmla="*/ 6426 w 9547"/>
                <a:gd name="connsiteY78" fmla="*/ 9391 h 9876"/>
                <a:gd name="connsiteX79" fmla="*/ 6787 w 9547"/>
                <a:gd name="connsiteY79" fmla="*/ 9508 h 9876"/>
                <a:gd name="connsiteX80" fmla="*/ 7194 w 9547"/>
                <a:gd name="connsiteY80" fmla="*/ 9636 h 9876"/>
                <a:gd name="connsiteX81" fmla="*/ 7556 w 9547"/>
                <a:gd name="connsiteY81" fmla="*/ 9760 h 9876"/>
                <a:gd name="connsiteX82" fmla="*/ 8008 w 9547"/>
                <a:gd name="connsiteY82" fmla="*/ 9876 h 9876"/>
                <a:gd name="connsiteX0" fmla="*/ 9526 w 9526"/>
                <a:gd name="connsiteY0" fmla="*/ 0 h 9878"/>
                <a:gd name="connsiteX1" fmla="*/ 9051 w 9526"/>
                <a:gd name="connsiteY1" fmla="*/ 119 h 9878"/>
                <a:gd name="connsiteX2" fmla="*/ 8625 w 9526"/>
                <a:gd name="connsiteY2" fmla="*/ 240 h 9878"/>
                <a:gd name="connsiteX3" fmla="*/ 8199 w 9526"/>
                <a:gd name="connsiteY3" fmla="*/ 362 h 9878"/>
                <a:gd name="connsiteX4" fmla="*/ 7773 w 9526"/>
                <a:gd name="connsiteY4" fmla="*/ 485 h 9878"/>
                <a:gd name="connsiteX5" fmla="*/ 7345 w 9526"/>
                <a:gd name="connsiteY5" fmla="*/ 610 h 9878"/>
                <a:gd name="connsiteX6" fmla="*/ 6923 w 9526"/>
                <a:gd name="connsiteY6" fmla="*/ 727 h 9878"/>
                <a:gd name="connsiteX7" fmla="*/ 6586 w 9526"/>
                <a:gd name="connsiteY7" fmla="*/ 854 h 9878"/>
                <a:gd name="connsiteX8" fmla="*/ 6207 w 9526"/>
                <a:gd name="connsiteY8" fmla="*/ 974 h 9878"/>
                <a:gd name="connsiteX9" fmla="*/ 5782 w 9526"/>
                <a:gd name="connsiteY9" fmla="*/ 1096 h 9878"/>
                <a:gd name="connsiteX10" fmla="*/ 5452 w 9526"/>
                <a:gd name="connsiteY10" fmla="*/ 1219 h 9878"/>
                <a:gd name="connsiteX11" fmla="*/ 5121 w 9526"/>
                <a:gd name="connsiteY11" fmla="*/ 1340 h 9878"/>
                <a:gd name="connsiteX12" fmla="*/ 4786 w 9526"/>
                <a:gd name="connsiteY12" fmla="*/ 1461 h 9878"/>
                <a:gd name="connsiteX13" fmla="*/ 4502 w 9526"/>
                <a:gd name="connsiteY13" fmla="*/ 1581 h 9878"/>
                <a:gd name="connsiteX14" fmla="*/ 4170 w 9526"/>
                <a:gd name="connsiteY14" fmla="*/ 1704 h 9878"/>
                <a:gd name="connsiteX15" fmla="*/ 3838 w 9526"/>
                <a:gd name="connsiteY15" fmla="*/ 1829 h 9878"/>
                <a:gd name="connsiteX16" fmla="*/ 3601 w 9526"/>
                <a:gd name="connsiteY16" fmla="*/ 1951 h 9878"/>
                <a:gd name="connsiteX17" fmla="*/ 3315 w 9526"/>
                <a:gd name="connsiteY17" fmla="*/ 2074 h 9878"/>
                <a:gd name="connsiteX18" fmla="*/ 3033 w 9526"/>
                <a:gd name="connsiteY18" fmla="*/ 2193 h 9878"/>
                <a:gd name="connsiteX19" fmla="*/ 2749 w 9526"/>
                <a:gd name="connsiteY19" fmla="*/ 2313 h 9878"/>
                <a:gd name="connsiteX20" fmla="*/ 2559 w 9526"/>
                <a:gd name="connsiteY20" fmla="*/ 2438 h 9878"/>
                <a:gd name="connsiteX21" fmla="*/ 2320 w 9526"/>
                <a:gd name="connsiteY21" fmla="*/ 2558 h 9878"/>
                <a:gd name="connsiteX22" fmla="*/ 2087 w 9526"/>
                <a:gd name="connsiteY22" fmla="*/ 2680 h 9878"/>
                <a:gd name="connsiteX23" fmla="*/ 1895 w 9526"/>
                <a:gd name="connsiteY23" fmla="*/ 2804 h 9878"/>
                <a:gd name="connsiteX24" fmla="*/ 1707 w 9526"/>
                <a:gd name="connsiteY24" fmla="*/ 2926 h 9878"/>
                <a:gd name="connsiteX25" fmla="*/ 1516 w 9526"/>
                <a:gd name="connsiteY25" fmla="*/ 3049 h 9878"/>
                <a:gd name="connsiteX26" fmla="*/ 1328 w 9526"/>
                <a:gd name="connsiteY26" fmla="*/ 3171 h 9878"/>
                <a:gd name="connsiteX27" fmla="*/ 1138 w 9526"/>
                <a:gd name="connsiteY27" fmla="*/ 3291 h 9878"/>
                <a:gd name="connsiteX28" fmla="*/ 993 w 9526"/>
                <a:gd name="connsiteY28" fmla="*/ 3412 h 9878"/>
                <a:gd name="connsiteX29" fmla="*/ 853 w 9526"/>
                <a:gd name="connsiteY29" fmla="*/ 3535 h 9878"/>
                <a:gd name="connsiteX30" fmla="*/ 758 w 9526"/>
                <a:gd name="connsiteY30" fmla="*/ 3656 h 9878"/>
                <a:gd name="connsiteX31" fmla="*/ 615 w 9526"/>
                <a:gd name="connsiteY31" fmla="*/ 3778 h 9878"/>
                <a:gd name="connsiteX32" fmla="*/ 521 w 9526"/>
                <a:gd name="connsiteY32" fmla="*/ 3900 h 9878"/>
                <a:gd name="connsiteX33" fmla="*/ 425 w 9526"/>
                <a:gd name="connsiteY33" fmla="*/ 4023 h 9878"/>
                <a:gd name="connsiteX34" fmla="*/ 329 w 9526"/>
                <a:gd name="connsiteY34" fmla="*/ 4146 h 9878"/>
                <a:gd name="connsiteX35" fmla="*/ 236 w 9526"/>
                <a:gd name="connsiteY35" fmla="*/ 4265 h 9878"/>
                <a:gd name="connsiteX36" fmla="*/ 140 w 9526"/>
                <a:gd name="connsiteY36" fmla="*/ 4390 h 9878"/>
                <a:gd name="connsiteX37" fmla="*/ 95 w 9526"/>
                <a:gd name="connsiteY37" fmla="*/ 4510 h 9878"/>
                <a:gd name="connsiteX38" fmla="*/ 95 w 9526"/>
                <a:gd name="connsiteY38" fmla="*/ 4632 h 9878"/>
                <a:gd name="connsiteX39" fmla="*/ 0 w 9526"/>
                <a:gd name="connsiteY39" fmla="*/ 4753 h 9878"/>
                <a:gd name="connsiteX40" fmla="*/ 0 w 9526"/>
                <a:gd name="connsiteY40" fmla="*/ 4873 h 9878"/>
                <a:gd name="connsiteX41" fmla="*/ 0 w 9526"/>
                <a:gd name="connsiteY41" fmla="*/ 5001 h 9878"/>
                <a:gd name="connsiteX42" fmla="*/ 0 w 9526"/>
                <a:gd name="connsiteY42" fmla="*/ 5117 h 9878"/>
                <a:gd name="connsiteX43" fmla="*/ 0 w 9526"/>
                <a:gd name="connsiteY43" fmla="*/ 5244 h 9878"/>
                <a:gd name="connsiteX44" fmla="*/ 0 w 9526"/>
                <a:gd name="connsiteY44" fmla="*/ 5364 h 9878"/>
                <a:gd name="connsiteX45" fmla="*/ 47 w 9526"/>
                <a:gd name="connsiteY45" fmla="*/ 5488 h 9878"/>
                <a:gd name="connsiteX46" fmla="*/ 95 w 9526"/>
                <a:gd name="connsiteY46" fmla="*/ 5607 h 9878"/>
                <a:gd name="connsiteX47" fmla="*/ 140 w 9526"/>
                <a:gd name="connsiteY47" fmla="*/ 5727 h 9878"/>
                <a:gd name="connsiteX48" fmla="*/ 191 w 9526"/>
                <a:gd name="connsiteY48" fmla="*/ 5852 h 9878"/>
                <a:gd name="connsiteX49" fmla="*/ 286 w 9526"/>
                <a:gd name="connsiteY49" fmla="*/ 5972 h 9878"/>
                <a:gd name="connsiteX50" fmla="*/ 329 w 9526"/>
                <a:gd name="connsiteY50" fmla="*/ 6093 h 9878"/>
                <a:gd name="connsiteX51" fmla="*/ 425 w 9526"/>
                <a:gd name="connsiteY51" fmla="*/ 6219 h 9878"/>
                <a:gd name="connsiteX52" fmla="*/ 521 w 9526"/>
                <a:gd name="connsiteY52" fmla="*/ 6337 h 9878"/>
                <a:gd name="connsiteX53" fmla="*/ 664 w 9526"/>
                <a:gd name="connsiteY53" fmla="*/ 6462 h 9878"/>
                <a:gd name="connsiteX54" fmla="*/ 758 w 9526"/>
                <a:gd name="connsiteY54" fmla="*/ 6583 h 9878"/>
                <a:gd name="connsiteX55" fmla="*/ 899 w 9526"/>
                <a:gd name="connsiteY55" fmla="*/ 6706 h 9878"/>
                <a:gd name="connsiteX56" fmla="*/ 1091 w 9526"/>
                <a:gd name="connsiteY56" fmla="*/ 6826 h 9878"/>
                <a:gd name="connsiteX57" fmla="*/ 1231 w 9526"/>
                <a:gd name="connsiteY57" fmla="*/ 6946 h 9878"/>
                <a:gd name="connsiteX58" fmla="*/ 1422 w 9526"/>
                <a:gd name="connsiteY58" fmla="*/ 7071 h 9878"/>
                <a:gd name="connsiteX59" fmla="*/ 1563 w 9526"/>
                <a:gd name="connsiteY59" fmla="*/ 7197 h 9878"/>
                <a:gd name="connsiteX60" fmla="*/ 1751 w 9526"/>
                <a:gd name="connsiteY60" fmla="*/ 7314 h 9878"/>
                <a:gd name="connsiteX61" fmla="*/ 1942 w 9526"/>
                <a:gd name="connsiteY61" fmla="*/ 7438 h 9878"/>
                <a:gd name="connsiteX62" fmla="*/ 2180 w 9526"/>
                <a:gd name="connsiteY62" fmla="*/ 7559 h 9878"/>
                <a:gd name="connsiteX63" fmla="*/ 2415 w 9526"/>
                <a:gd name="connsiteY63" fmla="*/ 7681 h 9878"/>
                <a:gd name="connsiteX64" fmla="*/ 2655 w 9526"/>
                <a:gd name="connsiteY64" fmla="*/ 7802 h 9878"/>
                <a:gd name="connsiteX65" fmla="*/ 2892 w 9526"/>
                <a:gd name="connsiteY65" fmla="*/ 7924 h 9878"/>
                <a:gd name="connsiteX66" fmla="*/ 3129 w 9526"/>
                <a:gd name="connsiteY66" fmla="*/ 8046 h 9878"/>
                <a:gd name="connsiteX67" fmla="*/ 3415 w 9526"/>
                <a:gd name="connsiteY67" fmla="*/ 8167 h 9878"/>
                <a:gd name="connsiteX68" fmla="*/ 3695 w 9526"/>
                <a:gd name="connsiteY68" fmla="*/ 8289 h 9878"/>
                <a:gd name="connsiteX69" fmla="*/ 3980 w 9526"/>
                <a:gd name="connsiteY69" fmla="*/ 8416 h 9878"/>
                <a:gd name="connsiteX70" fmla="*/ 4266 w 9526"/>
                <a:gd name="connsiteY70" fmla="*/ 8532 h 9878"/>
                <a:gd name="connsiteX71" fmla="*/ 4596 w 9526"/>
                <a:gd name="connsiteY71" fmla="*/ 8658 h 9878"/>
                <a:gd name="connsiteX72" fmla="*/ 4929 w 9526"/>
                <a:gd name="connsiteY72" fmla="*/ 8778 h 9878"/>
                <a:gd name="connsiteX73" fmla="*/ 5260 w 9526"/>
                <a:gd name="connsiteY73" fmla="*/ 8903 h 9878"/>
                <a:gd name="connsiteX74" fmla="*/ 5592 w 9526"/>
                <a:gd name="connsiteY74" fmla="*/ 9022 h 9878"/>
                <a:gd name="connsiteX75" fmla="*/ 5972 w 9526"/>
                <a:gd name="connsiteY75" fmla="*/ 9144 h 9878"/>
                <a:gd name="connsiteX76" fmla="*/ 6304 w 9526"/>
                <a:gd name="connsiteY76" fmla="*/ 9264 h 9878"/>
                <a:gd name="connsiteX77" fmla="*/ 6731 w 9526"/>
                <a:gd name="connsiteY77" fmla="*/ 9387 h 9878"/>
                <a:gd name="connsiteX78" fmla="*/ 7109 w 9526"/>
                <a:gd name="connsiteY78" fmla="*/ 9505 h 9878"/>
                <a:gd name="connsiteX79" fmla="*/ 7535 w 9526"/>
                <a:gd name="connsiteY79" fmla="*/ 9635 h 9878"/>
                <a:gd name="connsiteX80" fmla="*/ 7915 w 9526"/>
                <a:gd name="connsiteY80" fmla="*/ 9761 h 9878"/>
                <a:gd name="connsiteX81" fmla="*/ 8388 w 9526"/>
                <a:gd name="connsiteY81" fmla="*/ 9878 h 9878"/>
                <a:gd name="connsiteX0" fmla="*/ 9501 w 9501"/>
                <a:gd name="connsiteY0" fmla="*/ 0 h 9880"/>
                <a:gd name="connsiteX1" fmla="*/ 9054 w 9501"/>
                <a:gd name="connsiteY1" fmla="*/ 123 h 9880"/>
                <a:gd name="connsiteX2" fmla="*/ 8607 w 9501"/>
                <a:gd name="connsiteY2" fmla="*/ 246 h 9880"/>
                <a:gd name="connsiteX3" fmla="*/ 8160 w 9501"/>
                <a:gd name="connsiteY3" fmla="*/ 371 h 9880"/>
                <a:gd name="connsiteX4" fmla="*/ 7710 w 9501"/>
                <a:gd name="connsiteY4" fmla="*/ 498 h 9880"/>
                <a:gd name="connsiteX5" fmla="*/ 7267 w 9501"/>
                <a:gd name="connsiteY5" fmla="*/ 616 h 9880"/>
                <a:gd name="connsiteX6" fmla="*/ 6914 w 9501"/>
                <a:gd name="connsiteY6" fmla="*/ 745 h 9880"/>
                <a:gd name="connsiteX7" fmla="*/ 6516 w 9501"/>
                <a:gd name="connsiteY7" fmla="*/ 866 h 9880"/>
                <a:gd name="connsiteX8" fmla="*/ 6070 w 9501"/>
                <a:gd name="connsiteY8" fmla="*/ 990 h 9880"/>
                <a:gd name="connsiteX9" fmla="*/ 5723 w 9501"/>
                <a:gd name="connsiteY9" fmla="*/ 1114 h 9880"/>
                <a:gd name="connsiteX10" fmla="*/ 5376 w 9501"/>
                <a:gd name="connsiteY10" fmla="*/ 1237 h 9880"/>
                <a:gd name="connsiteX11" fmla="*/ 5024 w 9501"/>
                <a:gd name="connsiteY11" fmla="*/ 1359 h 9880"/>
                <a:gd name="connsiteX12" fmla="*/ 4726 w 9501"/>
                <a:gd name="connsiteY12" fmla="*/ 1481 h 9880"/>
                <a:gd name="connsiteX13" fmla="*/ 4377 w 9501"/>
                <a:gd name="connsiteY13" fmla="*/ 1605 h 9880"/>
                <a:gd name="connsiteX14" fmla="*/ 4029 w 9501"/>
                <a:gd name="connsiteY14" fmla="*/ 1732 h 9880"/>
                <a:gd name="connsiteX15" fmla="*/ 3780 w 9501"/>
                <a:gd name="connsiteY15" fmla="*/ 1855 h 9880"/>
                <a:gd name="connsiteX16" fmla="*/ 3480 w 9501"/>
                <a:gd name="connsiteY16" fmla="*/ 1980 h 9880"/>
                <a:gd name="connsiteX17" fmla="*/ 3184 w 9501"/>
                <a:gd name="connsiteY17" fmla="*/ 2100 h 9880"/>
                <a:gd name="connsiteX18" fmla="*/ 2886 w 9501"/>
                <a:gd name="connsiteY18" fmla="*/ 2222 h 9880"/>
                <a:gd name="connsiteX19" fmla="*/ 2686 w 9501"/>
                <a:gd name="connsiteY19" fmla="*/ 2348 h 9880"/>
                <a:gd name="connsiteX20" fmla="*/ 2435 w 9501"/>
                <a:gd name="connsiteY20" fmla="*/ 2470 h 9880"/>
                <a:gd name="connsiteX21" fmla="*/ 2191 w 9501"/>
                <a:gd name="connsiteY21" fmla="*/ 2593 h 9880"/>
                <a:gd name="connsiteX22" fmla="*/ 1989 w 9501"/>
                <a:gd name="connsiteY22" fmla="*/ 2719 h 9880"/>
                <a:gd name="connsiteX23" fmla="*/ 1792 w 9501"/>
                <a:gd name="connsiteY23" fmla="*/ 2842 h 9880"/>
                <a:gd name="connsiteX24" fmla="*/ 1591 w 9501"/>
                <a:gd name="connsiteY24" fmla="*/ 2967 h 9880"/>
                <a:gd name="connsiteX25" fmla="*/ 1394 w 9501"/>
                <a:gd name="connsiteY25" fmla="*/ 3090 h 9880"/>
                <a:gd name="connsiteX26" fmla="*/ 1195 w 9501"/>
                <a:gd name="connsiteY26" fmla="*/ 3212 h 9880"/>
                <a:gd name="connsiteX27" fmla="*/ 1042 w 9501"/>
                <a:gd name="connsiteY27" fmla="*/ 3334 h 9880"/>
                <a:gd name="connsiteX28" fmla="*/ 895 w 9501"/>
                <a:gd name="connsiteY28" fmla="*/ 3459 h 9880"/>
                <a:gd name="connsiteX29" fmla="*/ 796 w 9501"/>
                <a:gd name="connsiteY29" fmla="*/ 3581 h 9880"/>
                <a:gd name="connsiteX30" fmla="*/ 646 w 9501"/>
                <a:gd name="connsiteY30" fmla="*/ 3705 h 9880"/>
                <a:gd name="connsiteX31" fmla="*/ 547 w 9501"/>
                <a:gd name="connsiteY31" fmla="*/ 3828 h 9880"/>
                <a:gd name="connsiteX32" fmla="*/ 446 w 9501"/>
                <a:gd name="connsiteY32" fmla="*/ 3953 h 9880"/>
                <a:gd name="connsiteX33" fmla="*/ 345 w 9501"/>
                <a:gd name="connsiteY33" fmla="*/ 4077 h 9880"/>
                <a:gd name="connsiteX34" fmla="*/ 248 w 9501"/>
                <a:gd name="connsiteY34" fmla="*/ 4198 h 9880"/>
                <a:gd name="connsiteX35" fmla="*/ 147 w 9501"/>
                <a:gd name="connsiteY35" fmla="*/ 4324 h 9880"/>
                <a:gd name="connsiteX36" fmla="*/ 100 w 9501"/>
                <a:gd name="connsiteY36" fmla="*/ 4446 h 9880"/>
                <a:gd name="connsiteX37" fmla="*/ 100 w 9501"/>
                <a:gd name="connsiteY37" fmla="*/ 4569 h 9880"/>
                <a:gd name="connsiteX38" fmla="*/ 0 w 9501"/>
                <a:gd name="connsiteY38" fmla="*/ 4692 h 9880"/>
                <a:gd name="connsiteX39" fmla="*/ 0 w 9501"/>
                <a:gd name="connsiteY39" fmla="*/ 4813 h 9880"/>
                <a:gd name="connsiteX40" fmla="*/ 0 w 9501"/>
                <a:gd name="connsiteY40" fmla="*/ 4943 h 9880"/>
                <a:gd name="connsiteX41" fmla="*/ 0 w 9501"/>
                <a:gd name="connsiteY41" fmla="*/ 5060 h 9880"/>
                <a:gd name="connsiteX42" fmla="*/ 0 w 9501"/>
                <a:gd name="connsiteY42" fmla="*/ 5189 h 9880"/>
                <a:gd name="connsiteX43" fmla="*/ 0 w 9501"/>
                <a:gd name="connsiteY43" fmla="*/ 5310 h 9880"/>
                <a:gd name="connsiteX44" fmla="*/ 49 w 9501"/>
                <a:gd name="connsiteY44" fmla="*/ 5436 h 9880"/>
                <a:gd name="connsiteX45" fmla="*/ 100 w 9501"/>
                <a:gd name="connsiteY45" fmla="*/ 5556 h 9880"/>
                <a:gd name="connsiteX46" fmla="*/ 147 w 9501"/>
                <a:gd name="connsiteY46" fmla="*/ 5678 h 9880"/>
                <a:gd name="connsiteX47" fmla="*/ 201 w 9501"/>
                <a:gd name="connsiteY47" fmla="*/ 5804 h 9880"/>
                <a:gd name="connsiteX48" fmla="*/ 300 w 9501"/>
                <a:gd name="connsiteY48" fmla="*/ 5926 h 9880"/>
                <a:gd name="connsiteX49" fmla="*/ 345 w 9501"/>
                <a:gd name="connsiteY49" fmla="*/ 6048 h 9880"/>
                <a:gd name="connsiteX50" fmla="*/ 446 w 9501"/>
                <a:gd name="connsiteY50" fmla="*/ 6176 h 9880"/>
                <a:gd name="connsiteX51" fmla="*/ 547 w 9501"/>
                <a:gd name="connsiteY51" fmla="*/ 6295 h 9880"/>
                <a:gd name="connsiteX52" fmla="*/ 697 w 9501"/>
                <a:gd name="connsiteY52" fmla="*/ 6422 h 9880"/>
                <a:gd name="connsiteX53" fmla="*/ 796 w 9501"/>
                <a:gd name="connsiteY53" fmla="*/ 6544 h 9880"/>
                <a:gd name="connsiteX54" fmla="*/ 944 w 9501"/>
                <a:gd name="connsiteY54" fmla="*/ 6669 h 9880"/>
                <a:gd name="connsiteX55" fmla="*/ 1145 w 9501"/>
                <a:gd name="connsiteY55" fmla="*/ 6790 h 9880"/>
                <a:gd name="connsiteX56" fmla="*/ 1292 w 9501"/>
                <a:gd name="connsiteY56" fmla="*/ 6912 h 9880"/>
                <a:gd name="connsiteX57" fmla="*/ 1493 w 9501"/>
                <a:gd name="connsiteY57" fmla="*/ 7038 h 9880"/>
                <a:gd name="connsiteX58" fmla="*/ 1641 w 9501"/>
                <a:gd name="connsiteY58" fmla="*/ 7166 h 9880"/>
                <a:gd name="connsiteX59" fmla="*/ 1838 w 9501"/>
                <a:gd name="connsiteY59" fmla="*/ 7284 h 9880"/>
                <a:gd name="connsiteX60" fmla="*/ 2039 w 9501"/>
                <a:gd name="connsiteY60" fmla="*/ 7410 h 9880"/>
                <a:gd name="connsiteX61" fmla="*/ 2288 w 9501"/>
                <a:gd name="connsiteY61" fmla="*/ 7532 h 9880"/>
                <a:gd name="connsiteX62" fmla="*/ 2535 w 9501"/>
                <a:gd name="connsiteY62" fmla="*/ 7656 h 9880"/>
                <a:gd name="connsiteX63" fmla="*/ 2787 w 9501"/>
                <a:gd name="connsiteY63" fmla="*/ 7778 h 9880"/>
                <a:gd name="connsiteX64" fmla="*/ 3036 w 9501"/>
                <a:gd name="connsiteY64" fmla="*/ 7902 h 9880"/>
                <a:gd name="connsiteX65" fmla="*/ 3285 w 9501"/>
                <a:gd name="connsiteY65" fmla="*/ 8025 h 9880"/>
                <a:gd name="connsiteX66" fmla="*/ 3585 w 9501"/>
                <a:gd name="connsiteY66" fmla="*/ 8148 h 9880"/>
                <a:gd name="connsiteX67" fmla="*/ 3879 w 9501"/>
                <a:gd name="connsiteY67" fmla="*/ 8271 h 9880"/>
                <a:gd name="connsiteX68" fmla="*/ 4178 w 9501"/>
                <a:gd name="connsiteY68" fmla="*/ 8400 h 9880"/>
                <a:gd name="connsiteX69" fmla="*/ 4478 w 9501"/>
                <a:gd name="connsiteY69" fmla="*/ 8517 h 9880"/>
                <a:gd name="connsiteX70" fmla="*/ 4825 w 9501"/>
                <a:gd name="connsiteY70" fmla="*/ 8645 h 9880"/>
                <a:gd name="connsiteX71" fmla="*/ 5174 w 9501"/>
                <a:gd name="connsiteY71" fmla="*/ 8766 h 9880"/>
                <a:gd name="connsiteX72" fmla="*/ 5522 w 9501"/>
                <a:gd name="connsiteY72" fmla="*/ 8893 h 9880"/>
                <a:gd name="connsiteX73" fmla="*/ 5870 w 9501"/>
                <a:gd name="connsiteY73" fmla="*/ 9013 h 9880"/>
                <a:gd name="connsiteX74" fmla="*/ 6269 w 9501"/>
                <a:gd name="connsiteY74" fmla="*/ 9137 h 9880"/>
                <a:gd name="connsiteX75" fmla="*/ 6618 w 9501"/>
                <a:gd name="connsiteY75" fmla="*/ 9258 h 9880"/>
                <a:gd name="connsiteX76" fmla="*/ 7066 w 9501"/>
                <a:gd name="connsiteY76" fmla="*/ 9383 h 9880"/>
                <a:gd name="connsiteX77" fmla="*/ 7463 w 9501"/>
                <a:gd name="connsiteY77" fmla="*/ 9502 h 9880"/>
                <a:gd name="connsiteX78" fmla="*/ 7910 w 9501"/>
                <a:gd name="connsiteY78" fmla="*/ 9634 h 9880"/>
                <a:gd name="connsiteX79" fmla="*/ 8309 w 9501"/>
                <a:gd name="connsiteY79" fmla="*/ 9762 h 9880"/>
                <a:gd name="connsiteX80" fmla="*/ 8805 w 9501"/>
                <a:gd name="connsiteY80" fmla="*/ 9880 h 9880"/>
                <a:gd name="connsiteX0" fmla="*/ 9530 w 9530"/>
                <a:gd name="connsiteY0" fmla="*/ 0 h 9876"/>
                <a:gd name="connsiteX1" fmla="*/ 9059 w 9530"/>
                <a:gd name="connsiteY1" fmla="*/ 125 h 9876"/>
                <a:gd name="connsiteX2" fmla="*/ 8589 w 9530"/>
                <a:gd name="connsiteY2" fmla="*/ 252 h 9876"/>
                <a:gd name="connsiteX3" fmla="*/ 8115 w 9530"/>
                <a:gd name="connsiteY3" fmla="*/ 380 h 9876"/>
                <a:gd name="connsiteX4" fmla="*/ 7649 w 9530"/>
                <a:gd name="connsiteY4" fmla="*/ 499 h 9876"/>
                <a:gd name="connsiteX5" fmla="*/ 7277 w 9530"/>
                <a:gd name="connsiteY5" fmla="*/ 630 h 9876"/>
                <a:gd name="connsiteX6" fmla="*/ 6858 w 9530"/>
                <a:gd name="connsiteY6" fmla="*/ 753 h 9876"/>
                <a:gd name="connsiteX7" fmla="*/ 6389 w 9530"/>
                <a:gd name="connsiteY7" fmla="*/ 878 h 9876"/>
                <a:gd name="connsiteX8" fmla="*/ 6024 w 9530"/>
                <a:gd name="connsiteY8" fmla="*/ 1004 h 9876"/>
                <a:gd name="connsiteX9" fmla="*/ 5658 w 9530"/>
                <a:gd name="connsiteY9" fmla="*/ 1128 h 9876"/>
                <a:gd name="connsiteX10" fmla="*/ 5288 w 9530"/>
                <a:gd name="connsiteY10" fmla="*/ 1252 h 9876"/>
                <a:gd name="connsiteX11" fmla="*/ 4974 w 9530"/>
                <a:gd name="connsiteY11" fmla="*/ 1375 h 9876"/>
                <a:gd name="connsiteX12" fmla="*/ 4607 w 9530"/>
                <a:gd name="connsiteY12" fmla="*/ 1500 h 9876"/>
                <a:gd name="connsiteX13" fmla="*/ 4241 w 9530"/>
                <a:gd name="connsiteY13" fmla="*/ 1629 h 9876"/>
                <a:gd name="connsiteX14" fmla="*/ 3979 w 9530"/>
                <a:gd name="connsiteY14" fmla="*/ 1754 h 9876"/>
                <a:gd name="connsiteX15" fmla="*/ 3663 w 9530"/>
                <a:gd name="connsiteY15" fmla="*/ 1880 h 9876"/>
                <a:gd name="connsiteX16" fmla="*/ 3351 w 9530"/>
                <a:gd name="connsiteY16" fmla="*/ 2002 h 9876"/>
                <a:gd name="connsiteX17" fmla="*/ 3038 w 9530"/>
                <a:gd name="connsiteY17" fmla="*/ 2125 h 9876"/>
                <a:gd name="connsiteX18" fmla="*/ 2827 w 9530"/>
                <a:gd name="connsiteY18" fmla="*/ 2253 h 9876"/>
                <a:gd name="connsiteX19" fmla="*/ 2563 w 9530"/>
                <a:gd name="connsiteY19" fmla="*/ 2376 h 9876"/>
                <a:gd name="connsiteX20" fmla="*/ 2306 w 9530"/>
                <a:gd name="connsiteY20" fmla="*/ 2500 h 9876"/>
                <a:gd name="connsiteX21" fmla="*/ 2093 w 9530"/>
                <a:gd name="connsiteY21" fmla="*/ 2628 h 9876"/>
                <a:gd name="connsiteX22" fmla="*/ 1886 w 9530"/>
                <a:gd name="connsiteY22" fmla="*/ 2753 h 9876"/>
                <a:gd name="connsiteX23" fmla="*/ 1675 w 9530"/>
                <a:gd name="connsiteY23" fmla="*/ 2879 h 9876"/>
                <a:gd name="connsiteX24" fmla="*/ 1467 w 9530"/>
                <a:gd name="connsiteY24" fmla="*/ 3004 h 9876"/>
                <a:gd name="connsiteX25" fmla="*/ 1258 w 9530"/>
                <a:gd name="connsiteY25" fmla="*/ 3127 h 9876"/>
                <a:gd name="connsiteX26" fmla="*/ 1097 w 9530"/>
                <a:gd name="connsiteY26" fmla="*/ 3250 h 9876"/>
                <a:gd name="connsiteX27" fmla="*/ 942 w 9530"/>
                <a:gd name="connsiteY27" fmla="*/ 3377 h 9876"/>
                <a:gd name="connsiteX28" fmla="*/ 838 w 9530"/>
                <a:gd name="connsiteY28" fmla="*/ 3500 h 9876"/>
                <a:gd name="connsiteX29" fmla="*/ 680 w 9530"/>
                <a:gd name="connsiteY29" fmla="*/ 3626 h 9876"/>
                <a:gd name="connsiteX30" fmla="*/ 576 w 9530"/>
                <a:gd name="connsiteY30" fmla="*/ 3750 h 9876"/>
                <a:gd name="connsiteX31" fmla="*/ 469 w 9530"/>
                <a:gd name="connsiteY31" fmla="*/ 3877 h 9876"/>
                <a:gd name="connsiteX32" fmla="*/ 363 w 9530"/>
                <a:gd name="connsiteY32" fmla="*/ 4003 h 9876"/>
                <a:gd name="connsiteX33" fmla="*/ 261 w 9530"/>
                <a:gd name="connsiteY33" fmla="*/ 4125 h 9876"/>
                <a:gd name="connsiteX34" fmla="*/ 155 w 9530"/>
                <a:gd name="connsiteY34" fmla="*/ 4253 h 9876"/>
                <a:gd name="connsiteX35" fmla="*/ 105 w 9530"/>
                <a:gd name="connsiteY35" fmla="*/ 4376 h 9876"/>
                <a:gd name="connsiteX36" fmla="*/ 105 w 9530"/>
                <a:gd name="connsiteY36" fmla="*/ 4500 h 9876"/>
                <a:gd name="connsiteX37" fmla="*/ 0 w 9530"/>
                <a:gd name="connsiteY37" fmla="*/ 4625 h 9876"/>
                <a:gd name="connsiteX38" fmla="*/ 0 w 9530"/>
                <a:gd name="connsiteY38" fmla="*/ 4747 h 9876"/>
                <a:gd name="connsiteX39" fmla="*/ 0 w 9530"/>
                <a:gd name="connsiteY39" fmla="*/ 4879 h 9876"/>
                <a:gd name="connsiteX40" fmla="*/ 0 w 9530"/>
                <a:gd name="connsiteY40" fmla="*/ 4997 h 9876"/>
                <a:gd name="connsiteX41" fmla="*/ 0 w 9530"/>
                <a:gd name="connsiteY41" fmla="*/ 5128 h 9876"/>
                <a:gd name="connsiteX42" fmla="*/ 0 w 9530"/>
                <a:gd name="connsiteY42" fmla="*/ 5250 h 9876"/>
                <a:gd name="connsiteX43" fmla="*/ 52 w 9530"/>
                <a:gd name="connsiteY43" fmla="*/ 5378 h 9876"/>
                <a:gd name="connsiteX44" fmla="*/ 105 w 9530"/>
                <a:gd name="connsiteY44" fmla="*/ 5499 h 9876"/>
                <a:gd name="connsiteX45" fmla="*/ 155 w 9530"/>
                <a:gd name="connsiteY45" fmla="*/ 5623 h 9876"/>
                <a:gd name="connsiteX46" fmla="*/ 212 w 9530"/>
                <a:gd name="connsiteY46" fmla="*/ 5750 h 9876"/>
                <a:gd name="connsiteX47" fmla="*/ 316 w 9530"/>
                <a:gd name="connsiteY47" fmla="*/ 5874 h 9876"/>
                <a:gd name="connsiteX48" fmla="*/ 363 w 9530"/>
                <a:gd name="connsiteY48" fmla="*/ 5997 h 9876"/>
                <a:gd name="connsiteX49" fmla="*/ 469 w 9530"/>
                <a:gd name="connsiteY49" fmla="*/ 6127 h 9876"/>
                <a:gd name="connsiteX50" fmla="*/ 576 w 9530"/>
                <a:gd name="connsiteY50" fmla="*/ 6247 h 9876"/>
                <a:gd name="connsiteX51" fmla="*/ 734 w 9530"/>
                <a:gd name="connsiteY51" fmla="*/ 6376 h 9876"/>
                <a:gd name="connsiteX52" fmla="*/ 838 w 9530"/>
                <a:gd name="connsiteY52" fmla="*/ 6499 h 9876"/>
                <a:gd name="connsiteX53" fmla="*/ 994 w 9530"/>
                <a:gd name="connsiteY53" fmla="*/ 6626 h 9876"/>
                <a:gd name="connsiteX54" fmla="*/ 1205 w 9530"/>
                <a:gd name="connsiteY54" fmla="*/ 6748 h 9876"/>
                <a:gd name="connsiteX55" fmla="*/ 1360 w 9530"/>
                <a:gd name="connsiteY55" fmla="*/ 6872 h 9876"/>
                <a:gd name="connsiteX56" fmla="*/ 1571 w 9530"/>
                <a:gd name="connsiteY56" fmla="*/ 6999 h 9876"/>
                <a:gd name="connsiteX57" fmla="*/ 1727 w 9530"/>
                <a:gd name="connsiteY57" fmla="*/ 7129 h 9876"/>
                <a:gd name="connsiteX58" fmla="*/ 1935 w 9530"/>
                <a:gd name="connsiteY58" fmla="*/ 7248 h 9876"/>
                <a:gd name="connsiteX59" fmla="*/ 2146 w 9530"/>
                <a:gd name="connsiteY59" fmla="*/ 7376 h 9876"/>
                <a:gd name="connsiteX60" fmla="*/ 2408 w 9530"/>
                <a:gd name="connsiteY60" fmla="*/ 7499 h 9876"/>
                <a:gd name="connsiteX61" fmla="*/ 2668 w 9530"/>
                <a:gd name="connsiteY61" fmla="*/ 7625 h 9876"/>
                <a:gd name="connsiteX62" fmla="*/ 2933 w 9530"/>
                <a:gd name="connsiteY62" fmla="*/ 7748 h 9876"/>
                <a:gd name="connsiteX63" fmla="*/ 3195 w 9530"/>
                <a:gd name="connsiteY63" fmla="*/ 7874 h 9876"/>
                <a:gd name="connsiteX64" fmla="*/ 3458 w 9530"/>
                <a:gd name="connsiteY64" fmla="*/ 7998 h 9876"/>
                <a:gd name="connsiteX65" fmla="*/ 3773 w 9530"/>
                <a:gd name="connsiteY65" fmla="*/ 8123 h 9876"/>
                <a:gd name="connsiteX66" fmla="*/ 4083 w 9530"/>
                <a:gd name="connsiteY66" fmla="*/ 8247 h 9876"/>
                <a:gd name="connsiteX67" fmla="*/ 4397 w 9530"/>
                <a:gd name="connsiteY67" fmla="*/ 8378 h 9876"/>
                <a:gd name="connsiteX68" fmla="*/ 4713 w 9530"/>
                <a:gd name="connsiteY68" fmla="*/ 8496 h 9876"/>
                <a:gd name="connsiteX69" fmla="*/ 5078 w 9530"/>
                <a:gd name="connsiteY69" fmla="*/ 8626 h 9876"/>
                <a:gd name="connsiteX70" fmla="*/ 5446 w 9530"/>
                <a:gd name="connsiteY70" fmla="*/ 8748 h 9876"/>
                <a:gd name="connsiteX71" fmla="*/ 5812 w 9530"/>
                <a:gd name="connsiteY71" fmla="*/ 8877 h 9876"/>
                <a:gd name="connsiteX72" fmla="*/ 6178 w 9530"/>
                <a:gd name="connsiteY72" fmla="*/ 8998 h 9876"/>
                <a:gd name="connsiteX73" fmla="*/ 6598 w 9530"/>
                <a:gd name="connsiteY73" fmla="*/ 9124 h 9876"/>
                <a:gd name="connsiteX74" fmla="*/ 6966 w 9530"/>
                <a:gd name="connsiteY74" fmla="*/ 9246 h 9876"/>
                <a:gd name="connsiteX75" fmla="*/ 7437 w 9530"/>
                <a:gd name="connsiteY75" fmla="*/ 9373 h 9876"/>
                <a:gd name="connsiteX76" fmla="*/ 7855 w 9530"/>
                <a:gd name="connsiteY76" fmla="*/ 9493 h 9876"/>
                <a:gd name="connsiteX77" fmla="*/ 8325 w 9530"/>
                <a:gd name="connsiteY77" fmla="*/ 9627 h 9876"/>
                <a:gd name="connsiteX78" fmla="*/ 8745 w 9530"/>
                <a:gd name="connsiteY78" fmla="*/ 9757 h 9876"/>
                <a:gd name="connsiteX79" fmla="*/ 9267 w 9530"/>
                <a:gd name="connsiteY79" fmla="*/ 9876 h 9876"/>
                <a:gd name="connsiteX0" fmla="*/ 9506 w 9724"/>
                <a:gd name="connsiteY0" fmla="*/ 0 h 9873"/>
                <a:gd name="connsiteX1" fmla="*/ 9013 w 9724"/>
                <a:gd name="connsiteY1" fmla="*/ 128 h 9873"/>
                <a:gd name="connsiteX2" fmla="*/ 8515 w 9724"/>
                <a:gd name="connsiteY2" fmla="*/ 258 h 9873"/>
                <a:gd name="connsiteX3" fmla="*/ 8026 w 9724"/>
                <a:gd name="connsiteY3" fmla="*/ 378 h 9873"/>
                <a:gd name="connsiteX4" fmla="*/ 7636 w 9724"/>
                <a:gd name="connsiteY4" fmla="*/ 511 h 9873"/>
                <a:gd name="connsiteX5" fmla="*/ 7196 w 9724"/>
                <a:gd name="connsiteY5" fmla="*/ 635 h 9873"/>
                <a:gd name="connsiteX6" fmla="*/ 6704 w 9724"/>
                <a:gd name="connsiteY6" fmla="*/ 762 h 9873"/>
                <a:gd name="connsiteX7" fmla="*/ 6321 w 9724"/>
                <a:gd name="connsiteY7" fmla="*/ 890 h 9873"/>
                <a:gd name="connsiteX8" fmla="*/ 5937 w 9724"/>
                <a:gd name="connsiteY8" fmla="*/ 1015 h 9873"/>
                <a:gd name="connsiteX9" fmla="*/ 5549 w 9724"/>
                <a:gd name="connsiteY9" fmla="*/ 1141 h 9873"/>
                <a:gd name="connsiteX10" fmla="*/ 5219 w 9724"/>
                <a:gd name="connsiteY10" fmla="*/ 1265 h 9873"/>
                <a:gd name="connsiteX11" fmla="*/ 4834 w 9724"/>
                <a:gd name="connsiteY11" fmla="*/ 1392 h 9873"/>
                <a:gd name="connsiteX12" fmla="*/ 4450 w 9724"/>
                <a:gd name="connsiteY12" fmla="*/ 1522 h 9873"/>
                <a:gd name="connsiteX13" fmla="*/ 4175 w 9724"/>
                <a:gd name="connsiteY13" fmla="*/ 1649 h 9873"/>
                <a:gd name="connsiteX14" fmla="*/ 3844 w 9724"/>
                <a:gd name="connsiteY14" fmla="*/ 1777 h 9873"/>
                <a:gd name="connsiteX15" fmla="*/ 3516 w 9724"/>
                <a:gd name="connsiteY15" fmla="*/ 1900 h 9873"/>
                <a:gd name="connsiteX16" fmla="*/ 3188 w 9724"/>
                <a:gd name="connsiteY16" fmla="*/ 2025 h 9873"/>
                <a:gd name="connsiteX17" fmla="*/ 2966 w 9724"/>
                <a:gd name="connsiteY17" fmla="*/ 2154 h 9873"/>
                <a:gd name="connsiteX18" fmla="*/ 2689 w 9724"/>
                <a:gd name="connsiteY18" fmla="*/ 2279 h 9873"/>
                <a:gd name="connsiteX19" fmla="*/ 2420 w 9724"/>
                <a:gd name="connsiteY19" fmla="*/ 2404 h 9873"/>
                <a:gd name="connsiteX20" fmla="*/ 2196 w 9724"/>
                <a:gd name="connsiteY20" fmla="*/ 2534 h 9873"/>
                <a:gd name="connsiteX21" fmla="*/ 1979 w 9724"/>
                <a:gd name="connsiteY21" fmla="*/ 2661 h 9873"/>
                <a:gd name="connsiteX22" fmla="*/ 1758 w 9724"/>
                <a:gd name="connsiteY22" fmla="*/ 2788 h 9873"/>
                <a:gd name="connsiteX23" fmla="*/ 1539 w 9724"/>
                <a:gd name="connsiteY23" fmla="*/ 2915 h 9873"/>
                <a:gd name="connsiteX24" fmla="*/ 1320 w 9724"/>
                <a:gd name="connsiteY24" fmla="*/ 3039 h 9873"/>
                <a:gd name="connsiteX25" fmla="*/ 1151 w 9724"/>
                <a:gd name="connsiteY25" fmla="*/ 3164 h 9873"/>
                <a:gd name="connsiteX26" fmla="*/ 988 w 9724"/>
                <a:gd name="connsiteY26" fmla="*/ 3292 h 9873"/>
                <a:gd name="connsiteX27" fmla="*/ 879 w 9724"/>
                <a:gd name="connsiteY27" fmla="*/ 3417 h 9873"/>
                <a:gd name="connsiteX28" fmla="*/ 714 w 9724"/>
                <a:gd name="connsiteY28" fmla="*/ 3545 h 9873"/>
                <a:gd name="connsiteX29" fmla="*/ 604 w 9724"/>
                <a:gd name="connsiteY29" fmla="*/ 3670 h 9873"/>
                <a:gd name="connsiteX30" fmla="*/ 492 w 9724"/>
                <a:gd name="connsiteY30" fmla="*/ 3799 h 9873"/>
                <a:gd name="connsiteX31" fmla="*/ 381 w 9724"/>
                <a:gd name="connsiteY31" fmla="*/ 3926 h 9873"/>
                <a:gd name="connsiteX32" fmla="*/ 274 w 9724"/>
                <a:gd name="connsiteY32" fmla="*/ 4050 h 9873"/>
                <a:gd name="connsiteX33" fmla="*/ 163 w 9724"/>
                <a:gd name="connsiteY33" fmla="*/ 4179 h 9873"/>
                <a:gd name="connsiteX34" fmla="*/ 110 w 9724"/>
                <a:gd name="connsiteY34" fmla="*/ 4304 h 9873"/>
                <a:gd name="connsiteX35" fmla="*/ 110 w 9724"/>
                <a:gd name="connsiteY35" fmla="*/ 4430 h 9873"/>
                <a:gd name="connsiteX36" fmla="*/ 0 w 9724"/>
                <a:gd name="connsiteY36" fmla="*/ 4556 h 9873"/>
                <a:gd name="connsiteX37" fmla="*/ 0 w 9724"/>
                <a:gd name="connsiteY37" fmla="*/ 4680 h 9873"/>
                <a:gd name="connsiteX38" fmla="*/ 0 w 9724"/>
                <a:gd name="connsiteY38" fmla="*/ 4813 h 9873"/>
                <a:gd name="connsiteX39" fmla="*/ 0 w 9724"/>
                <a:gd name="connsiteY39" fmla="*/ 4933 h 9873"/>
                <a:gd name="connsiteX40" fmla="*/ 0 w 9724"/>
                <a:gd name="connsiteY40" fmla="*/ 5065 h 9873"/>
                <a:gd name="connsiteX41" fmla="*/ 0 w 9724"/>
                <a:gd name="connsiteY41" fmla="*/ 5189 h 9873"/>
                <a:gd name="connsiteX42" fmla="*/ 55 w 9724"/>
                <a:gd name="connsiteY42" fmla="*/ 5319 h 9873"/>
                <a:gd name="connsiteX43" fmla="*/ 110 w 9724"/>
                <a:gd name="connsiteY43" fmla="*/ 5441 h 9873"/>
                <a:gd name="connsiteX44" fmla="*/ 163 w 9724"/>
                <a:gd name="connsiteY44" fmla="*/ 5567 h 9873"/>
                <a:gd name="connsiteX45" fmla="*/ 222 w 9724"/>
                <a:gd name="connsiteY45" fmla="*/ 5695 h 9873"/>
                <a:gd name="connsiteX46" fmla="*/ 332 w 9724"/>
                <a:gd name="connsiteY46" fmla="*/ 5821 h 9873"/>
                <a:gd name="connsiteX47" fmla="*/ 381 w 9724"/>
                <a:gd name="connsiteY47" fmla="*/ 5945 h 9873"/>
                <a:gd name="connsiteX48" fmla="*/ 492 w 9724"/>
                <a:gd name="connsiteY48" fmla="*/ 6077 h 9873"/>
                <a:gd name="connsiteX49" fmla="*/ 604 w 9724"/>
                <a:gd name="connsiteY49" fmla="*/ 6198 h 9873"/>
                <a:gd name="connsiteX50" fmla="*/ 770 w 9724"/>
                <a:gd name="connsiteY50" fmla="*/ 6329 h 9873"/>
                <a:gd name="connsiteX51" fmla="*/ 879 w 9724"/>
                <a:gd name="connsiteY51" fmla="*/ 6454 h 9873"/>
                <a:gd name="connsiteX52" fmla="*/ 1043 w 9724"/>
                <a:gd name="connsiteY52" fmla="*/ 6582 h 9873"/>
                <a:gd name="connsiteX53" fmla="*/ 1264 w 9724"/>
                <a:gd name="connsiteY53" fmla="*/ 6706 h 9873"/>
                <a:gd name="connsiteX54" fmla="*/ 1427 w 9724"/>
                <a:gd name="connsiteY54" fmla="*/ 6831 h 9873"/>
                <a:gd name="connsiteX55" fmla="*/ 1648 w 9724"/>
                <a:gd name="connsiteY55" fmla="*/ 6960 h 9873"/>
                <a:gd name="connsiteX56" fmla="*/ 1812 w 9724"/>
                <a:gd name="connsiteY56" fmla="*/ 7092 h 9873"/>
                <a:gd name="connsiteX57" fmla="*/ 2030 w 9724"/>
                <a:gd name="connsiteY57" fmla="*/ 7212 h 9873"/>
                <a:gd name="connsiteX58" fmla="*/ 2252 w 9724"/>
                <a:gd name="connsiteY58" fmla="*/ 7342 h 9873"/>
                <a:gd name="connsiteX59" fmla="*/ 2527 w 9724"/>
                <a:gd name="connsiteY59" fmla="*/ 7466 h 9873"/>
                <a:gd name="connsiteX60" fmla="*/ 2800 w 9724"/>
                <a:gd name="connsiteY60" fmla="*/ 7594 h 9873"/>
                <a:gd name="connsiteX61" fmla="*/ 3078 w 9724"/>
                <a:gd name="connsiteY61" fmla="*/ 7718 h 9873"/>
                <a:gd name="connsiteX62" fmla="*/ 3353 w 9724"/>
                <a:gd name="connsiteY62" fmla="*/ 7846 h 9873"/>
                <a:gd name="connsiteX63" fmla="*/ 3629 w 9724"/>
                <a:gd name="connsiteY63" fmla="*/ 7971 h 9873"/>
                <a:gd name="connsiteX64" fmla="*/ 3959 w 9724"/>
                <a:gd name="connsiteY64" fmla="*/ 8098 h 9873"/>
                <a:gd name="connsiteX65" fmla="*/ 4284 w 9724"/>
                <a:gd name="connsiteY65" fmla="*/ 8224 h 9873"/>
                <a:gd name="connsiteX66" fmla="*/ 4614 w 9724"/>
                <a:gd name="connsiteY66" fmla="*/ 8356 h 9873"/>
                <a:gd name="connsiteX67" fmla="*/ 4945 w 9724"/>
                <a:gd name="connsiteY67" fmla="*/ 8476 h 9873"/>
                <a:gd name="connsiteX68" fmla="*/ 5328 w 9724"/>
                <a:gd name="connsiteY68" fmla="*/ 8607 h 9873"/>
                <a:gd name="connsiteX69" fmla="*/ 5715 w 9724"/>
                <a:gd name="connsiteY69" fmla="*/ 8731 h 9873"/>
                <a:gd name="connsiteX70" fmla="*/ 6099 w 9724"/>
                <a:gd name="connsiteY70" fmla="*/ 8861 h 9873"/>
                <a:gd name="connsiteX71" fmla="*/ 6483 w 9724"/>
                <a:gd name="connsiteY71" fmla="*/ 8984 h 9873"/>
                <a:gd name="connsiteX72" fmla="*/ 6923 w 9724"/>
                <a:gd name="connsiteY72" fmla="*/ 9112 h 9873"/>
                <a:gd name="connsiteX73" fmla="*/ 7310 w 9724"/>
                <a:gd name="connsiteY73" fmla="*/ 9235 h 9873"/>
                <a:gd name="connsiteX74" fmla="*/ 7804 w 9724"/>
                <a:gd name="connsiteY74" fmla="*/ 9364 h 9873"/>
                <a:gd name="connsiteX75" fmla="*/ 8242 w 9724"/>
                <a:gd name="connsiteY75" fmla="*/ 9485 h 9873"/>
                <a:gd name="connsiteX76" fmla="*/ 8736 w 9724"/>
                <a:gd name="connsiteY76" fmla="*/ 9621 h 9873"/>
                <a:gd name="connsiteX77" fmla="*/ 9176 w 9724"/>
                <a:gd name="connsiteY77" fmla="*/ 9753 h 9873"/>
                <a:gd name="connsiteX78" fmla="*/ 9724 w 9724"/>
                <a:gd name="connsiteY78" fmla="*/ 9873 h 9873"/>
                <a:gd name="connsiteX0" fmla="*/ 10239 w 10239"/>
                <a:gd name="connsiteY0" fmla="*/ 0 h 10084"/>
                <a:gd name="connsiteX1" fmla="*/ 9269 w 10239"/>
                <a:gd name="connsiteY1" fmla="*/ 214 h 10084"/>
                <a:gd name="connsiteX2" fmla="*/ 8757 w 10239"/>
                <a:gd name="connsiteY2" fmla="*/ 345 h 10084"/>
                <a:gd name="connsiteX3" fmla="*/ 8254 w 10239"/>
                <a:gd name="connsiteY3" fmla="*/ 467 h 10084"/>
                <a:gd name="connsiteX4" fmla="*/ 7853 w 10239"/>
                <a:gd name="connsiteY4" fmla="*/ 602 h 10084"/>
                <a:gd name="connsiteX5" fmla="*/ 7400 w 10239"/>
                <a:gd name="connsiteY5" fmla="*/ 727 h 10084"/>
                <a:gd name="connsiteX6" fmla="*/ 6894 w 10239"/>
                <a:gd name="connsiteY6" fmla="*/ 856 h 10084"/>
                <a:gd name="connsiteX7" fmla="*/ 6500 w 10239"/>
                <a:gd name="connsiteY7" fmla="*/ 985 h 10084"/>
                <a:gd name="connsiteX8" fmla="*/ 6106 w 10239"/>
                <a:gd name="connsiteY8" fmla="*/ 1112 h 10084"/>
                <a:gd name="connsiteX9" fmla="*/ 5706 w 10239"/>
                <a:gd name="connsiteY9" fmla="*/ 1240 h 10084"/>
                <a:gd name="connsiteX10" fmla="*/ 5367 w 10239"/>
                <a:gd name="connsiteY10" fmla="*/ 1365 h 10084"/>
                <a:gd name="connsiteX11" fmla="*/ 4971 w 10239"/>
                <a:gd name="connsiteY11" fmla="*/ 1494 h 10084"/>
                <a:gd name="connsiteX12" fmla="*/ 4576 w 10239"/>
                <a:gd name="connsiteY12" fmla="*/ 1626 h 10084"/>
                <a:gd name="connsiteX13" fmla="*/ 4294 w 10239"/>
                <a:gd name="connsiteY13" fmla="*/ 1754 h 10084"/>
                <a:gd name="connsiteX14" fmla="*/ 3953 w 10239"/>
                <a:gd name="connsiteY14" fmla="*/ 1884 h 10084"/>
                <a:gd name="connsiteX15" fmla="*/ 3616 w 10239"/>
                <a:gd name="connsiteY15" fmla="*/ 2008 h 10084"/>
                <a:gd name="connsiteX16" fmla="*/ 3278 w 10239"/>
                <a:gd name="connsiteY16" fmla="*/ 2135 h 10084"/>
                <a:gd name="connsiteX17" fmla="*/ 3050 w 10239"/>
                <a:gd name="connsiteY17" fmla="*/ 2266 h 10084"/>
                <a:gd name="connsiteX18" fmla="*/ 2765 w 10239"/>
                <a:gd name="connsiteY18" fmla="*/ 2392 h 10084"/>
                <a:gd name="connsiteX19" fmla="*/ 2489 w 10239"/>
                <a:gd name="connsiteY19" fmla="*/ 2519 h 10084"/>
                <a:gd name="connsiteX20" fmla="*/ 2258 w 10239"/>
                <a:gd name="connsiteY20" fmla="*/ 2651 h 10084"/>
                <a:gd name="connsiteX21" fmla="*/ 2035 w 10239"/>
                <a:gd name="connsiteY21" fmla="*/ 2779 h 10084"/>
                <a:gd name="connsiteX22" fmla="*/ 1808 w 10239"/>
                <a:gd name="connsiteY22" fmla="*/ 2908 h 10084"/>
                <a:gd name="connsiteX23" fmla="*/ 1583 w 10239"/>
                <a:gd name="connsiteY23" fmla="*/ 3036 h 10084"/>
                <a:gd name="connsiteX24" fmla="*/ 1357 w 10239"/>
                <a:gd name="connsiteY24" fmla="*/ 3162 h 10084"/>
                <a:gd name="connsiteX25" fmla="*/ 1184 w 10239"/>
                <a:gd name="connsiteY25" fmla="*/ 3289 h 10084"/>
                <a:gd name="connsiteX26" fmla="*/ 1016 w 10239"/>
                <a:gd name="connsiteY26" fmla="*/ 3418 h 10084"/>
                <a:gd name="connsiteX27" fmla="*/ 904 w 10239"/>
                <a:gd name="connsiteY27" fmla="*/ 3545 h 10084"/>
                <a:gd name="connsiteX28" fmla="*/ 734 w 10239"/>
                <a:gd name="connsiteY28" fmla="*/ 3675 h 10084"/>
                <a:gd name="connsiteX29" fmla="*/ 621 w 10239"/>
                <a:gd name="connsiteY29" fmla="*/ 3801 h 10084"/>
                <a:gd name="connsiteX30" fmla="*/ 506 w 10239"/>
                <a:gd name="connsiteY30" fmla="*/ 3932 h 10084"/>
                <a:gd name="connsiteX31" fmla="*/ 392 w 10239"/>
                <a:gd name="connsiteY31" fmla="*/ 4061 h 10084"/>
                <a:gd name="connsiteX32" fmla="*/ 282 w 10239"/>
                <a:gd name="connsiteY32" fmla="*/ 4186 h 10084"/>
                <a:gd name="connsiteX33" fmla="*/ 168 w 10239"/>
                <a:gd name="connsiteY33" fmla="*/ 4317 h 10084"/>
                <a:gd name="connsiteX34" fmla="*/ 113 w 10239"/>
                <a:gd name="connsiteY34" fmla="*/ 4443 h 10084"/>
                <a:gd name="connsiteX35" fmla="*/ 113 w 10239"/>
                <a:gd name="connsiteY35" fmla="*/ 4571 h 10084"/>
                <a:gd name="connsiteX36" fmla="*/ 0 w 10239"/>
                <a:gd name="connsiteY36" fmla="*/ 4699 h 10084"/>
                <a:gd name="connsiteX37" fmla="*/ 0 w 10239"/>
                <a:gd name="connsiteY37" fmla="*/ 4824 h 10084"/>
                <a:gd name="connsiteX38" fmla="*/ 0 w 10239"/>
                <a:gd name="connsiteY38" fmla="*/ 4959 h 10084"/>
                <a:gd name="connsiteX39" fmla="*/ 0 w 10239"/>
                <a:gd name="connsiteY39" fmla="*/ 5080 h 10084"/>
                <a:gd name="connsiteX40" fmla="*/ 0 w 10239"/>
                <a:gd name="connsiteY40" fmla="*/ 5214 h 10084"/>
                <a:gd name="connsiteX41" fmla="*/ 0 w 10239"/>
                <a:gd name="connsiteY41" fmla="*/ 5340 h 10084"/>
                <a:gd name="connsiteX42" fmla="*/ 57 w 10239"/>
                <a:gd name="connsiteY42" fmla="*/ 5471 h 10084"/>
                <a:gd name="connsiteX43" fmla="*/ 113 w 10239"/>
                <a:gd name="connsiteY43" fmla="*/ 5595 h 10084"/>
                <a:gd name="connsiteX44" fmla="*/ 168 w 10239"/>
                <a:gd name="connsiteY44" fmla="*/ 5723 h 10084"/>
                <a:gd name="connsiteX45" fmla="*/ 228 w 10239"/>
                <a:gd name="connsiteY45" fmla="*/ 5852 h 10084"/>
                <a:gd name="connsiteX46" fmla="*/ 341 w 10239"/>
                <a:gd name="connsiteY46" fmla="*/ 5980 h 10084"/>
                <a:gd name="connsiteX47" fmla="*/ 392 w 10239"/>
                <a:gd name="connsiteY47" fmla="*/ 6105 h 10084"/>
                <a:gd name="connsiteX48" fmla="*/ 506 w 10239"/>
                <a:gd name="connsiteY48" fmla="*/ 6239 h 10084"/>
                <a:gd name="connsiteX49" fmla="*/ 621 w 10239"/>
                <a:gd name="connsiteY49" fmla="*/ 6362 h 10084"/>
                <a:gd name="connsiteX50" fmla="*/ 792 w 10239"/>
                <a:gd name="connsiteY50" fmla="*/ 6494 h 10084"/>
                <a:gd name="connsiteX51" fmla="*/ 904 w 10239"/>
                <a:gd name="connsiteY51" fmla="*/ 6621 h 10084"/>
                <a:gd name="connsiteX52" fmla="*/ 1073 w 10239"/>
                <a:gd name="connsiteY52" fmla="*/ 6751 h 10084"/>
                <a:gd name="connsiteX53" fmla="*/ 1300 w 10239"/>
                <a:gd name="connsiteY53" fmla="*/ 6876 h 10084"/>
                <a:gd name="connsiteX54" fmla="*/ 1468 w 10239"/>
                <a:gd name="connsiteY54" fmla="*/ 7003 h 10084"/>
                <a:gd name="connsiteX55" fmla="*/ 1695 w 10239"/>
                <a:gd name="connsiteY55" fmla="*/ 7134 h 10084"/>
                <a:gd name="connsiteX56" fmla="*/ 1863 w 10239"/>
                <a:gd name="connsiteY56" fmla="*/ 7267 h 10084"/>
                <a:gd name="connsiteX57" fmla="*/ 2088 w 10239"/>
                <a:gd name="connsiteY57" fmla="*/ 7389 h 10084"/>
                <a:gd name="connsiteX58" fmla="*/ 2316 w 10239"/>
                <a:gd name="connsiteY58" fmla="*/ 7520 h 10084"/>
                <a:gd name="connsiteX59" fmla="*/ 2599 w 10239"/>
                <a:gd name="connsiteY59" fmla="*/ 7646 h 10084"/>
                <a:gd name="connsiteX60" fmla="*/ 2879 w 10239"/>
                <a:gd name="connsiteY60" fmla="*/ 7776 h 10084"/>
                <a:gd name="connsiteX61" fmla="*/ 3165 w 10239"/>
                <a:gd name="connsiteY61" fmla="*/ 7901 h 10084"/>
                <a:gd name="connsiteX62" fmla="*/ 3448 w 10239"/>
                <a:gd name="connsiteY62" fmla="*/ 8031 h 10084"/>
                <a:gd name="connsiteX63" fmla="*/ 3732 w 10239"/>
                <a:gd name="connsiteY63" fmla="*/ 8158 h 10084"/>
                <a:gd name="connsiteX64" fmla="*/ 4071 w 10239"/>
                <a:gd name="connsiteY64" fmla="*/ 8286 h 10084"/>
                <a:gd name="connsiteX65" fmla="*/ 4406 w 10239"/>
                <a:gd name="connsiteY65" fmla="*/ 8414 h 10084"/>
                <a:gd name="connsiteX66" fmla="*/ 4745 w 10239"/>
                <a:gd name="connsiteY66" fmla="*/ 8547 h 10084"/>
                <a:gd name="connsiteX67" fmla="*/ 5085 w 10239"/>
                <a:gd name="connsiteY67" fmla="*/ 8669 h 10084"/>
                <a:gd name="connsiteX68" fmla="*/ 5479 w 10239"/>
                <a:gd name="connsiteY68" fmla="*/ 8802 h 10084"/>
                <a:gd name="connsiteX69" fmla="*/ 5877 w 10239"/>
                <a:gd name="connsiteY69" fmla="*/ 8927 h 10084"/>
                <a:gd name="connsiteX70" fmla="*/ 6272 w 10239"/>
                <a:gd name="connsiteY70" fmla="*/ 9059 h 10084"/>
                <a:gd name="connsiteX71" fmla="*/ 6667 w 10239"/>
                <a:gd name="connsiteY71" fmla="*/ 9184 h 10084"/>
                <a:gd name="connsiteX72" fmla="*/ 7119 w 10239"/>
                <a:gd name="connsiteY72" fmla="*/ 9313 h 10084"/>
                <a:gd name="connsiteX73" fmla="*/ 7517 w 10239"/>
                <a:gd name="connsiteY73" fmla="*/ 9438 h 10084"/>
                <a:gd name="connsiteX74" fmla="*/ 8026 w 10239"/>
                <a:gd name="connsiteY74" fmla="*/ 9568 h 10084"/>
                <a:gd name="connsiteX75" fmla="*/ 8476 w 10239"/>
                <a:gd name="connsiteY75" fmla="*/ 9691 h 10084"/>
                <a:gd name="connsiteX76" fmla="*/ 8984 w 10239"/>
                <a:gd name="connsiteY76" fmla="*/ 9829 h 10084"/>
                <a:gd name="connsiteX77" fmla="*/ 9436 w 10239"/>
                <a:gd name="connsiteY77" fmla="*/ 9962 h 10084"/>
                <a:gd name="connsiteX78" fmla="*/ 10000 w 10239"/>
                <a:gd name="connsiteY78" fmla="*/ 10084 h 10084"/>
                <a:gd name="connsiteX0" fmla="*/ 10008 w 10008"/>
                <a:gd name="connsiteY0" fmla="*/ 0 h 9974"/>
                <a:gd name="connsiteX1" fmla="*/ 9269 w 10008"/>
                <a:gd name="connsiteY1" fmla="*/ 104 h 9974"/>
                <a:gd name="connsiteX2" fmla="*/ 8757 w 10008"/>
                <a:gd name="connsiteY2" fmla="*/ 235 h 9974"/>
                <a:gd name="connsiteX3" fmla="*/ 8254 w 10008"/>
                <a:gd name="connsiteY3" fmla="*/ 357 h 9974"/>
                <a:gd name="connsiteX4" fmla="*/ 7853 w 10008"/>
                <a:gd name="connsiteY4" fmla="*/ 492 h 9974"/>
                <a:gd name="connsiteX5" fmla="*/ 7400 w 10008"/>
                <a:gd name="connsiteY5" fmla="*/ 617 h 9974"/>
                <a:gd name="connsiteX6" fmla="*/ 6894 w 10008"/>
                <a:gd name="connsiteY6" fmla="*/ 746 h 9974"/>
                <a:gd name="connsiteX7" fmla="*/ 6500 w 10008"/>
                <a:gd name="connsiteY7" fmla="*/ 875 h 9974"/>
                <a:gd name="connsiteX8" fmla="*/ 6106 w 10008"/>
                <a:gd name="connsiteY8" fmla="*/ 1002 h 9974"/>
                <a:gd name="connsiteX9" fmla="*/ 5706 w 10008"/>
                <a:gd name="connsiteY9" fmla="*/ 1130 h 9974"/>
                <a:gd name="connsiteX10" fmla="*/ 5367 w 10008"/>
                <a:gd name="connsiteY10" fmla="*/ 1255 h 9974"/>
                <a:gd name="connsiteX11" fmla="*/ 4971 w 10008"/>
                <a:gd name="connsiteY11" fmla="*/ 1384 h 9974"/>
                <a:gd name="connsiteX12" fmla="*/ 4576 w 10008"/>
                <a:gd name="connsiteY12" fmla="*/ 1516 h 9974"/>
                <a:gd name="connsiteX13" fmla="*/ 4294 w 10008"/>
                <a:gd name="connsiteY13" fmla="*/ 1644 h 9974"/>
                <a:gd name="connsiteX14" fmla="*/ 3953 w 10008"/>
                <a:gd name="connsiteY14" fmla="*/ 1774 h 9974"/>
                <a:gd name="connsiteX15" fmla="*/ 3616 w 10008"/>
                <a:gd name="connsiteY15" fmla="*/ 1898 h 9974"/>
                <a:gd name="connsiteX16" fmla="*/ 3278 w 10008"/>
                <a:gd name="connsiteY16" fmla="*/ 2025 h 9974"/>
                <a:gd name="connsiteX17" fmla="*/ 3050 w 10008"/>
                <a:gd name="connsiteY17" fmla="*/ 2156 h 9974"/>
                <a:gd name="connsiteX18" fmla="*/ 2765 w 10008"/>
                <a:gd name="connsiteY18" fmla="*/ 2282 h 9974"/>
                <a:gd name="connsiteX19" fmla="*/ 2489 w 10008"/>
                <a:gd name="connsiteY19" fmla="*/ 2409 h 9974"/>
                <a:gd name="connsiteX20" fmla="*/ 2258 w 10008"/>
                <a:gd name="connsiteY20" fmla="*/ 2541 h 9974"/>
                <a:gd name="connsiteX21" fmla="*/ 2035 w 10008"/>
                <a:gd name="connsiteY21" fmla="*/ 2669 h 9974"/>
                <a:gd name="connsiteX22" fmla="*/ 1808 w 10008"/>
                <a:gd name="connsiteY22" fmla="*/ 2798 h 9974"/>
                <a:gd name="connsiteX23" fmla="*/ 1583 w 10008"/>
                <a:gd name="connsiteY23" fmla="*/ 2926 h 9974"/>
                <a:gd name="connsiteX24" fmla="*/ 1357 w 10008"/>
                <a:gd name="connsiteY24" fmla="*/ 3052 h 9974"/>
                <a:gd name="connsiteX25" fmla="*/ 1184 w 10008"/>
                <a:gd name="connsiteY25" fmla="*/ 3179 h 9974"/>
                <a:gd name="connsiteX26" fmla="*/ 1016 w 10008"/>
                <a:gd name="connsiteY26" fmla="*/ 3308 h 9974"/>
                <a:gd name="connsiteX27" fmla="*/ 904 w 10008"/>
                <a:gd name="connsiteY27" fmla="*/ 3435 h 9974"/>
                <a:gd name="connsiteX28" fmla="*/ 734 w 10008"/>
                <a:gd name="connsiteY28" fmla="*/ 3565 h 9974"/>
                <a:gd name="connsiteX29" fmla="*/ 621 w 10008"/>
                <a:gd name="connsiteY29" fmla="*/ 3691 h 9974"/>
                <a:gd name="connsiteX30" fmla="*/ 506 w 10008"/>
                <a:gd name="connsiteY30" fmla="*/ 3822 h 9974"/>
                <a:gd name="connsiteX31" fmla="*/ 392 w 10008"/>
                <a:gd name="connsiteY31" fmla="*/ 3951 h 9974"/>
                <a:gd name="connsiteX32" fmla="*/ 282 w 10008"/>
                <a:gd name="connsiteY32" fmla="*/ 4076 h 9974"/>
                <a:gd name="connsiteX33" fmla="*/ 168 w 10008"/>
                <a:gd name="connsiteY33" fmla="*/ 4207 h 9974"/>
                <a:gd name="connsiteX34" fmla="*/ 113 w 10008"/>
                <a:gd name="connsiteY34" fmla="*/ 4333 h 9974"/>
                <a:gd name="connsiteX35" fmla="*/ 113 w 10008"/>
                <a:gd name="connsiteY35" fmla="*/ 4461 h 9974"/>
                <a:gd name="connsiteX36" fmla="*/ 0 w 10008"/>
                <a:gd name="connsiteY36" fmla="*/ 4589 h 9974"/>
                <a:gd name="connsiteX37" fmla="*/ 0 w 10008"/>
                <a:gd name="connsiteY37" fmla="*/ 4714 h 9974"/>
                <a:gd name="connsiteX38" fmla="*/ 0 w 10008"/>
                <a:gd name="connsiteY38" fmla="*/ 4849 h 9974"/>
                <a:gd name="connsiteX39" fmla="*/ 0 w 10008"/>
                <a:gd name="connsiteY39" fmla="*/ 4970 h 9974"/>
                <a:gd name="connsiteX40" fmla="*/ 0 w 10008"/>
                <a:gd name="connsiteY40" fmla="*/ 5104 h 9974"/>
                <a:gd name="connsiteX41" fmla="*/ 0 w 10008"/>
                <a:gd name="connsiteY41" fmla="*/ 5230 h 9974"/>
                <a:gd name="connsiteX42" fmla="*/ 57 w 10008"/>
                <a:gd name="connsiteY42" fmla="*/ 5361 h 9974"/>
                <a:gd name="connsiteX43" fmla="*/ 113 w 10008"/>
                <a:gd name="connsiteY43" fmla="*/ 5485 h 9974"/>
                <a:gd name="connsiteX44" fmla="*/ 168 w 10008"/>
                <a:gd name="connsiteY44" fmla="*/ 5613 h 9974"/>
                <a:gd name="connsiteX45" fmla="*/ 228 w 10008"/>
                <a:gd name="connsiteY45" fmla="*/ 5742 h 9974"/>
                <a:gd name="connsiteX46" fmla="*/ 341 w 10008"/>
                <a:gd name="connsiteY46" fmla="*/ 5870 h 9974"/>
                <a:gd name="connsiteX47" fmla="*/ 392 w 10008"/>
                <a:gd name="connsiteY47" fmla="*/ 5995 h 9974"/>
                <a:gd name="connsiteX48" fmla="*/ 506 w 10008"/>
                <a:gd name="connsiteY48" fmla="*/ 6129 h 9974"/>
                <a:gd name="connsiteX49" fmla="*/ 621 w 10008"/>
                <a:gd name="connsiteY49" fmla="*/ 6252 h 9974"/>
                <a:gd name="connsiteX50" fmla="*/ 792 w 10008"/>
                <a:gd name="connsiteY50" fmla="*/ 6384 h 9974"/>
                <a:gd name="connsiteX51" fmla="*/ 904 w 10008"/>
                <a:gd name="connsiteY51" fmla="*/ 6511 h 9974"/>
                <a:gd name="connsiteX52" fmla="*/ 1073 w 10008"/>
                <a:gd name="connsiteY52" fmla="*/ 6641 h 9974"/>
                <a:gd name="connsiteX53" fmla="*/ 1300 w 10008"/>
                <a:gd name="connsiteY53" fmla="*/ 6766 h 9974"/>
                <a:gd name="connsiteX54" fmla="*/ 1468 w 10008"/>
                <a:gd name="connsiteY54" fmla="*/ 6893 h 9974"/>
                <a:gd name="connsiteX55" fmla="*/ 1695 w 10008"/>
                <a:gd name="connsiteY55" fmla="*/ 7024 h 9974"/>
                <a:gd name="connsiteX56" fmla="*/ 1863 w 10008"/>
                <a:gd name="connsiteY56" fmla="*/ 7157 h 9974"/>
                <a:gd name="connsiteX57" fmla="*/ 2088 w 10008"/>
                <a:gd name="connsiteY57" fmla="*/ 7279 h 9974"/>
                <a:gd name="connsiteX58" fmla="*/ 2316 w 10008"/>
                <a:gd name="connsiteY58" fmla="*/ 7410 h 9974"/>
                <a:gd name="connsiteX59" fmla="*/ 2599 w 10008"/>
                <a:gd name="connsiteY59" fmla="*/ 7536 h 9974"/>
                <a:gd name="connsiteX60" fmla="*/ 2879 w 10008"/>
                <a:gd name="connsiteY60" fmla="*/ 7666 h 9974"/>
                <a:gd name="connsiteX61" fmla="*/ 3165 w 10008"/>
                <a:gd name="connsiteY61" fmla="*/ 7791 h 9974"/>
                <a:gd name="connsiteX62" fmla="*/ 3448 w 10008"/>
                <a:gd name="connsiteY62" fmla="*/ 7921 h 9974"/>
                <a:gd name="connsiteX63" fmla="*/ 3732 w 10008"/>
                <a:gd name="connsiteY63" fmla="*/ 8048 h 9974"/>
                <a:gd name="connsiteX64" fmla="*/ 4071 w 10008"/>
                <a:gd name="connsiteY64" fmla="*/ 8176 h 9974"/>
                <a:gd name="connsiteX65" fmla="*/ 4406 w 10008"/>
                <a:gd name="connsiteY65" fmla="*/ 8304 h 9974"/>
                <a:gd name="connsiteX66" fmla="*/ 4745 w 10008"/>
                <a:gd name="connsiteY66" fmla="*/ 8437 h 9974"/>
                <a:gd name="connsiteX67" fmla="*/ 5085 w 10008"/>
                <a:gd name="connsiteY67" fmla="*/ 8559 h 9974"/>
                <a:gd name="connsiteX68" fmla="*/ 5479 w 10008"/>
                <a:gd name="connsiteY68" fmla="*/ 8692 h 9974"/>
                <a:gd name="connsiteX69" fmla="*/ 5877 w 10008"/>
                <a:gd name="connsiteY69" fmla="*/ 8817 h 9974"/>
                <a:gd name="connsiteX70" fmla="*/ 6272 w 10008"/>
                <a:gd name="connsiteY70" fmla="*/ 8949 h 9974"/>
                <a:gd name="connsiteX71" fmla="*/ 6667 w 10008"/>
                <a:gd name="connsiteY71" fmla="*/ 9074 h 9974"/>
                <a:gd name="connsiteX72" fmla="*/ 7119 w 10008"/>
                <a:gd name="connsiteY72" fmla="*/ 9203 h 9974"/>
                <a:gd name="connsiteX73" fmla="*/ 7517 w 10008"/>
                <a:gd name="connsiteY73" fmla="*/ 9328 h 9974"/>
                <a:gd name="connsiteX74" fmla="*/ 8026 w 10008"/>
                <a:gd name="connsiteY74" fmla="*/ 9458 h 9974"/>
                <a:gd name="connsiteX75" fmla="*/ 8476 w 10008"/>
                <a:gd name="connsiteY75" fmla="*/ 9581 h 9974"/>
                <a:gd name="connsiteX76" fmla="*/ 8984 w 10008"/>
                <a:gd name="connsiteY76" fmla="*/ 9719 h 9974"/>
                <a:gd name="connsiteX77" fmla="*/ 9436 w 10008"/>
                <a:gd name="connsiteY77" fmla="*/ 9852 h 9974"/>
                <a:gd name="connsiteX78" fmla="*/ 10000 w 10008"/>
                <a:gd name="connsiteY78" fmla="*/ 9974 h 9974"/>
                <a:gd name="connsiteX0" fmla="*/ 10000 w 10000"/>
                <a:gd name="connsiteY0" fmla="*/ 0 h 10085"/>
                <a:gd name="connsiteX1" fmla="*/ 9262 w 10000"/>
                <a:gd name="connsiteY1" fmla="*/ 189 h 10085"/>
                <a:gd name="connsiteX2" fmla="*/ 8750 w 10000"/>
                <a:gd name="connsiteY2" fmla="*/ 321 h 10085"/>
                <a:gd name="connsiteX3" fmla="*/ 8247 w 10000"/>
                <a:gd name="connsiteY3" fmla="*/ 443 h 10085"/>
                <a:gd name="connsiteX4" fmla="*/ 7847 w 10000"/>
                <a:gd name="connsiteY4" fmla="*/ 578 h 10085"/>
                <a:gd name="connsiteX5" fmla="*/ 7394 w 10000"/>
                <a:gd name="connsiteY5" fmla="*/ 704 h 10085"/>
                <a:gd name="connsiteX6" fmla="*/ 6888 w 10000"/>
                <a:gd name="connsiteY6" fmla="*/ 833 h 10085"/>
                <a:gd name="connsiteX7" fmla="*/ 6495 w 10000"/>
                <a:gd name="connsiteY7" fmla="*/ 962 h 10085"/>
                <a:gd name="connsiteX8" fmla="*/ 6101 w 10000"/>
                <a:gd name="connsiteY8" fmla="*/ 1090 h 10085"/>
                <a:gd name="connsiteX9" fmla="*/ 5701 w 10000"/>
                <a:gd name="connsiteY9" fmla="*/ 1218 h 10085"/>
                <a:gd name="connsiteX10" fmla="*/ 5363 w 10000"/>
                <a:gd name="connsiteY10" fmla="*/ 1343 h 10085"/>
                <a:gd name="connsiteX11" fmla="*/ 4967 w 10000"/>
                <a:gd name="connsiteY11" fmla="*/ 1473 h 10085"/>
                <a:gd name="connsiteX12" fmla="*/ 4572 w 10000"/>
                <a:gd name="connsiteY12" fmla="*/ 1605 h 10085"/>
                <a:gd name="connsiteX13" fmla="*/ 4291 w 10000"/>
                <a:gd name="connsiteY13" fmla="*/ 1733 h 10085"/>
                <a:gd name="connsiteX14" fmla="*/ 3950 w 10000"/>
                <a:gd name="connsiteY14" fmla="*/ 1864 h 10085"/>
                <a:gd name="connsiteX15" fmla="*/ 3613 w 10000"/>
                <a:gd name="connsiteY15" fmla="*/ 1988 h 10085"/>
                <a:gd name="connsiteX16" fmla="*/ 3275 w 10000"/>
                <a:gd name="connsiteY16" fmla="*/ 2115 h 10085"/>
                <a:gd name="connsiteX17" fmla="*/ 3048 w 10000"/>
                <a:gd name="connsiteY17" fmla="*/ 2247 h 10085"/>
                <a:gd name="connsiteX18" fmla="*/ 2763 w 10000"/>
                <a:gd name="connsiteY18" fmla="*/ 2373 h 10085"/>
                <a:gd name="connsiteX19" fmla="*/ 2487 w 10000"/>
                <a:gd name="connsiteY19" fmla="*/ 2500 h 10085"/>
                <a:gd name="connsiteX20" fmla="*/ 2256 w 10000"/>
                <a:gd name="connsiteY20" fmla="*/ 2633 h 10085"/>
                <a:gd name="connsiteX21" fmla="*/ 2033 w 10000"/>
                <a:gd name="connsiteY21" fmla="*/ 2761 h 10085"/>
                <a:gd name="connsiteX22" fmla="*/ 1807 w 10000"/>
                <a:gd name="connsiteY22" fmla="*/ 2890 h 10085"/>
                <a:gd name="connsiteX23" fmla="*/ 1582 w 10000"/>
                <a:gd name="connsiteY23" fmla="*/ 3019 h 10085"/>
                <a:gd name="connsiteX24" fmla="*/ 1356 w 10000"/>
                <a:gd name="connsiteY24" fmla="*/ 3145 h 10085"/>
                <a:gd name="connsiteX25" fmla="*/ 1183 w 10000"/>
                <a:gd name="connsiteY25" fmla="*/ 3272 h 10085"/>
                <a:gd name="connsiteX26" fmla="*/ 1015 w 10000"/>
                <a:gd name="connsiteY26" fmla="*/ 3402 h 10085"/>
                <a:gd name="connsiteX27" fmla="*/ 903 w 10000"/>
                <a:gd name="connsiteY27" fmla="*/ 3529 h 10085"/>
                <a:gd name="connsiteX28" fmla="*/ 733 w 10000"/>
                <a:gd name="connsiteY28" fmla="*/ 3659 h 10085"/>
                <a:gd name="connsiteX29" fmla="*/ 621 w 10000"/>
                <a:gd name="connsiteY29" fmla="*/ 3786 h 10085"/>
                <a:gd name="connsiteX30" fmla="*/ 506 w 10000"/>
                <a:gd name="connsiteY30" fmla="*/ 3917 h 10085"/>
                <a:gd name="connsiteX31" fmla="*/ 392 w 10000"/>
                <a:gd name="connsiteY31" fmla="*/ 4046 h 10085"/>
                <a:gd name="connsiteX32" fmla="*/ 282 w 10000"/>
                <a:gd name="connsiteY32" fmla="*/ 4172 h 10085"/>
                <a:gd name="connsiteX33" fmla="*/ 168 w 10000"/>
                <a:gd name="connsiteY33" fmla="*/ 4303 h 10085"/>
                <a:gd name="connsiteX34" fmla="*/ 113 w 10000"/>
                <a:gd name="connsiteY34" fmla="*/ 4429 h 10085"/>
                <a:gd name="connsiteX35" fmla="*/ 113 w 10000"/>
                <a:gd name="connsiteY35" fmla="*/ 4558 h 10085"/>
                <a:gd name="connsiteX36" fmla="*/ 0 w 10000"/>
                <a:gd name="connsiteY36" fmla="*/ 4686 h 10085"/>
                <a:gd name="connsiteX37" fmla="*/ 0 w 10000"/>
                <a:gd name="connsiteY37" fmla="*/ 4811 h 10085"/>
                <a:gd name="connsiteX38" fmla="*/ 0 w 10000"/>
                <a:gd name="connsiteY38" fmla="*/ 4947 h 10085"/>
                <a:gd name="connsiteX39" fmla="*/ 0 w 10000"/>
                <a:gd name="connsiteY39" fmla="*/ 5068 h 10085"/>
                <a:gd name="connsiteX40" fmla="*/ 0 w 10000"/>
                <a:gd name="connsiteY40" fmla="*/ 5202 h 10085"/>
                <a:gd name="connsiteX41" fmla="*/ 0 w 10000"/>
                <a:gd name="connsiteY41" fmla="*/ 5329 h 10085"/>
                <a:gd name="connsiteX42" fmla="*/ 57 w 10000"/>
                <a:gd name="connsiteY42" fmla="*/ 5460 h 10085"/>
                <a:gd name="connsiteX43" fmla="*/ 113 w 10000"/>
                <a:gd name="connsiteY43" fmla="*/ 5584 h 10085"/>
                <a:gd name="connsiteX44" fmla="*/ 168 w 10000"/>
                <a:gd name="connsiteY44" fmla="*/ 5713 h 10085"/>
                <a:gd name="connsiteX45" fmla="*/ 228 w 10000"/>
                <a:gd name="connsiteY45" fmla="*/ 5842 h 10085"/>
                <a:gd name="connsiteX46" fmla="*/ 341 w 10000"/>
                <a:gd name="connsiteY46" fmla="*/ 5970 h 10085"/>
                <a:gd name="connsiteX47" fmla="*/ 392 w 10000"/>
                <a:gd name="connsiteY47" fmla="*/ 6096 h 10085"/>
                <a:gd name="connsiteX48" fmla="*/ 506 w 10000"/>
                <a:gd name="connsiteY48" fmla="*/ 6230 h 10085"/>
                <a:gd name="connsiteX49" fmla="*/ 621 w 10000"/>
                <a:gd name="connsiteY49" fmla="*/ 6353 h 10085"/>
                <a:gd name="connsiteX50" fmla="*/ 791 w 10000"/>
                <a:gd name="connsiteY50" fmla="*/ 6486 h 10085"/>
                <a:gd name="connsiteX51" fmla="*/ 903 w 10000"/>
                <a:gd name="connsiteY51" fmla="*/ 6613 h 10085"/>
                <a:gd name="connsiteX52" fmla="*/ 1072 w 10000"/>
                <a:gd name="connsiteY52" fmla="*/ 6743 h 10085"/>
                <a:gd name="connsiteX53" fmla="*/ 1299 w 10000"/>
                <a:gd name="connsiteY53" fmla="*/ 6869 h 10085"/>
                <a:gd name="connsiteX54" fmla="*/ 1467 w 10000"/>
                <a:gd name="connsiteY54" fmla="*/ 6996 h 10085"/>
                <a:gd name="connsiteX55" fmla="*/ 1694 w 10000"/>
                <a:gd name="connsiteY55" fmla="*/ 7127 h 10085"/>
                <a:gd name="connsiteX56" fmla="*/ 1862 w 10000"/>
                <a:gd name="connsiteY56" fmla="*/ 7261 h 10085"/>
                <a:gd name="connsiteX57" fmla="*/ 2086 w 10000"/>
                <a:gd name="connsiteY57" fmla="*/ 7383 h 10085"/>
                <a:gd name="connsiteX58" fmla="*/ 2314 w 10000"/>
                <a:gd name="connsiteY58" fmla="*/ 7514 h 10085"/>
                <a:gd name="connsiteX59" fmla="*/ 2597 w 10000"/>
                <a:gd name="connsiteY59" fmla="*/ 7641 h 10085"/>
                <a:gd name="connsiteX60" fmla="*/ 2877 w 10000"/>
                <a:gd name="connsiteY60" fmla="*/ 7771 h 10085"/>
                <a:gd name="connsiteX61" fmla="*/ 3162 w 10000"/>
                <a:gd name="connsiteY61" fmla="*/ 7896 h 10085"/>
                <a:gd name="connsiteX62" fmla="*/ 3445 w 10000"/>
                <a:gd name="connsiteY62" fmla="*/ 8027 h 10085"/>
                <a:gd name="connsiteX63" fmla="*/ 3729 w 10000"/>
                <a:gd name="connsiteY63" fmla="*/ 8154 h 10085"/>
                <a:gd name="connsiteX64" fmla="*/ 4068 w 10000"/>
                <a:gd name="connsiteY64" fmla="*/ 8282 h 10085"/>
                <a:gd name="connsiteX65" fmla="*/ 4402 w 10000"/>
                <a:gd name="connsiteY65" fmla="*/ 8411 h 10085"/>
                <a:gd name="connsiteX66" fmla="*/ 4741 w 10000"/>
                <a:gd name="connsiteY66" fmla="*/ 8544 h 10085"/>
                <a:gd name="connsiteX67" fmla="*/ 5081 w 10000"/>
                <a:gd name="connsiteY67" fmla="*/ 8666 h 10085"/>
                <a:gd name="connsiteX68" fmla="*/ 5475 w 10000"/>
                <a:gd name="connsiteY68" fmla="*/ 8800 h 10085"/>
                <a:gd name="connsiteX69" fmla="*/ 5872 w 10000"/>
                <a:gd name="connsiteY69" fmla="*/ 8925 h 10085"/>
                <a:gd name="connsiteX70" fmla="*/ 6267 w 10000"/>
                <a:gd name="connsiteY70" fmla="*/ 9057 h 10085"/>
                <a:gd name="connsiteX71" fmla="*/ 6662 w 10000"/>
                <a:gd name="connsiteY71" fmla="*/ 9183 h 10085"/>
                <a:gd name="connsiteX72" fmla="*/ 7113 w 10000"/>
                <a:gd name="connsiteY72" fmla="*/ 9312 h 10085"/>
                <a:gd name="connsiteX73" fmla="*/ 7511 w 10000"/>
                <a:gd name="connsiteY73" fmla="*/ 9437 h 10085"/>
                <a:gd name="connsiteX74" fmla="*/ 8020 w 10000"/>
                <a:gd name="connsiteY74" fmla="*/ 9568 h 10085"/>
                <a:gd name="connsiteX75" fmla="*/ 8469 w 10000"/>
                <a:gd name="connsiteY75" fmla="*/ 9691 h 10085"/>
                <a:gd name="connsiteX76" fmla="*/ 8977 w 10000"/>
                <a:gd name="connsiteY76" fmla="*/ 9829 h 10085"/>
                <a:gd name="connsiteX77" fmla="*/ 9428 w 10000"/>
                <a:gd name="connsiteY77" fmla="*/ 9963 h 10085"/>
                <a:gd name="connsiteX78" fmla="*/ 9992 w 10000"/>
                <a:gd name="connsiteY78" fmla="*/ 10085 h 10085"/>
                <a:gd name="connsiteX0" fmla="*/ 10000 w 10000"/>
                <a:gd name="connsiteY0" fmla="*/ 0 h 10110"/>
                <a:gd name="connsiteX1" fmla="*/ 9262 w 10000"/>
                <a:gd name="connsiteY1" fmla="*/ 214 h 10110"/>
                <a:gd name="connsiteX2" fmla="*/ 8750 w 10000"/>
                <a:gd name="connsiteY2" fmla="*/ 346 h 10110"/>
                <a:gd name="connsiteX3" fmla="*/ 8247 w 10000"/>
                <a:gd name="connsiteY3" fmla="*/ 468 h 10110"/>
                <a:gd name="connsiteX4" fmla="*/ 7847 w 10000"/>
                <a:gd name="connsiteY4" fmla="*/ 603 h 10110"/>
                <a:gd name="connsiteX5" fmla="*/ 7394 w 10000"/>
                <a:gd name="connsiteY5" fmla="*/ 729 h 10110"/>
                <a:gd name="connsiteX6" fmla="*/ 6888 w 10000"/>
                <a:gd name="connsiteY6" fmla="*/ 858 h 10110"/>
                <a:gd name="connsiteX7" fmla="*/ 6495 w 10000"/>
                <a:gd name="connsiteY7" fmla="*/ 987 h 10110"/>
                <a:gd name="connsiteX8" fmla="*/ 6101 w 10000"/>
                <a:gd name="connsiteY8" fmla="*/ 1115 h 10110"/>
                <a:gd name="connsiteX9" fmla="*/ 5701 w 10000"/>
                <a:gd name="connsiteY9" fmla="*/ 1243 h 10110"/>
                <a:gd name="connsiteX10" fmla="*/ 5363 w 10000"/>
                <a:gd name="connsiteY10" fmla="*/ 1368 h 10110"/>
                <a:gd name="connsiteX11" fmla="*/ 4967 w 10000"/>
                <a:gd name="connsiteY11" fmla="*/ 1498 h 10110"/>
                <a:gd name="connsiteX12" fmla="*/ 4572 w 10000"/>
                <a:gd name="connsiteY12" fmla="*/ 1630 h 10110"/>
                <a:gd name="connsiteX13" fmla="*/ 4291 w 10000"/>
                <a:gd name="connsiteY13" fmla="*/ 1758 h 10110"/>
                <a:gd name="connsiteX14" fmla="*/ 3950 w 10000"/>
                <a:gd name="connsiteY14" fmla="*/ 1889 h 10110"/>
                <a:gd name="connsiteX15" fmla="*/ 3613 w 10000"/>
                <a:gd name="connsiteY15" fmla="*/ 2013 h 10110"/>
                <a:gd name="connsiteX16" fmla="*/ 3275 w 10000"/>
                <a:gd name="connsiteY16" fmla="*/ 2140 h 10110"/>
                <a:gd name="connsiteX17" fmla="*/ 3048 w 10000"/>
                <a:gd name="connsiteY17" fmla="*/ 2272 h 10110"/>
                <a:gd name="connsiteX18" fmla="*/ 2763 w 10000"/>
                <a:gd name="connsiteY18" fmla="*/ 2398 h 10110"/>
                <a:gd name="connsiteX19" fmla="*/ 2487 w 10000"/>
                <a:gd name="connsiteY19" fmla="*/ 2525 h 10110"/>
                <a:gd name="connsiteX20" fmla="*/ 2256 w 10000"/>
                <a:gd name="connsiteY20" fmla="*/ 2658 h 10110"/>
                <a:gd name="connsiteX21" fmla="*/ 2033 w 10000"/>
                <a:gd name="connsiteY21" fmla="*/ 2786 h 10110"/>
                <a:gd name="connsiteX22" fmla="*/ 1807 w 10000"/>
                <a:gd name="connsiteY22" fmla="*/ 2915 h 10110"/>
                <a:gd name="connsiteX23" fmla="*/ 1582 w 10000"/>
                <a:gd name="connsiteY23" fmla="*/ 3044 h 10110"/>
                <a:gd name="connsiteX24" fmla="*/ 1356 w 10000"/>
                <a:gd name="connsiteY24" fmla="*/ 3170 h 10110"/>
                <a:gd name="connsiteX25" fmla="*/ 1183 w 10000"/>
                <a:gd name="connsiteY25" fmla="*/ 3297 h 10110"/>
                <a:gd name="connsiteX26" fmla="*/ 1015 w 10000"/>
                <a:gd name="connsiteY26" fmla="*/ 3427 h 10110"/>
                <a:gd name="connsiteX27" fmla="*/ 903 w 10000"/>
                <a:gd name="connsiteY27" fmla="*/ 3554 h 10110"/>
                <a:gd name="connsiteX28" fmla="*/ 733 w 10000"/>
                <a:gd name="connsiteY28" fmla="*/ 3684 h 10110"/>
                <a:gd name="connsiteX29" fmla="*/ 621 w 10000"/>
                <a:gd name="connsiteY29" fmla="*/ 3811 h 10110"/>
                <a:gd name="connsiteX30" fmla="*/ 506 w 10000"/>
                <a:gd name="connsiteY30" fmla="*/ 3942 h 10110"/>
                <a:gd name="connsiteX31" fmla="*/ 392 w 10000"/>
                <a:gd name="connsiteY31" fmla="*/ 4071 h 10110"/>
                <a:gd name="connsiteX32" fmla="*/ 282 w 10000"/>
                <a:gd name="connsiteY32" fmla="*/ 4197 h 10110"/>
                <a:gd name="connsiteX33" fmla="*/ 168 w 10000"/>
                <a:gd name="connsiteY33" fmla="*/ 4328 h 10110"/>
                <a:gd name="connsiteX34" fmla="*/ 113 w 10000"/>
                <a:gd name="connsiteY34" fmla="*/ 4454 h 10110"/>
                <a:gd name="connsiteX35" fmla="*/ 113 w 10000"/>
                <a:gd name="connsiteY35" fmla="*/ 4583 h 10110"/>
                <a:gd name="connsiteX36" fmla="*/ 0 w 10000"/>
                <a:gd name="connsiteY36" fmla="*/ 4711 h 10110"/>
                <a:gd name="connsiteX37" fmla="*/ 0 w 10000"/>
                <a:gd name="connsiteY37" fmla="*/ 4836 h 10110"/>
                <a:gd name="connsiteX38" fmla="*/ 0 w 10000"/>
                <a:gd name="connsiteY38" fmla="*/ 4972 h 10110"/>
                <a:gd name="connsiteX39" fmla="*/ 0 w 10000"/>
                <a:gd name="connsiteY39" fmla="*/ 5093 h 10110"/>
                <a:gd name="connsiteX40" fmla="*/ 0 w 10000"/>
                <a:gd name="connsiteY40" fmla="*/ 5227 h 10110"/>
                <a:gd name="connsiteX41" fmla="*/ 0 w 10000"/>
                <a:gd name="connsiteY41" fmla="*/ 5354 h 10110"/>
                <a:gd name="connsiteX42" fmla="*/ 57 w 10000"/>
                <a:gd name="connsiteY42" fmla="*/ 5485 h 10110"/>
                <a:gd name="connsiteX43" fmla="*/ 113 w 10000"/>
                <a:gd name="connsiteY43" fmla="*/ 5609 h 10110"/>
                <a:gd name="connsiteX44" fmla="*/ 168 w 10000"/>
                <a:gd name="connsiteY44" fmla="*/ 5738 h 10110"/>
                <a:gd name="connsiteX45" fmla="*/ 228 w 10000"/>
                <a:gd name="connsiteY45" fmla="*/ 5867 h 10110"/>
                <a:gd name="connsiteX46" fmla="*/ 341 w 10000"/>
                <a:gd name="connsiteY46" fmla="*/ 5995 h 10110"/>
                <a:gd name="connsiteX47" fmla="*/ 392 w 10000"/>
                <a:gd name="connsiteY47" fmla="*/ 6121 h 10110"/>
                <a:gd name="connsiteX48" fmla="*/ 506 w 10000"/>
                <a:gd name="connsiteY48" fmla="*/ 6255 h 10110"/>
                <a:gd name="connsiteX49" fmla="*/ 621 w 10000"/>
                <a:gd name="connsiteY49" fmla="*/ 6378 h 10110"/>
                <a:gd name="connsiteX50" fmla="*/ 791 w 10000"/>
                <a:gd name="connsiteY50" fmla="*/ 6511 h 10110"/>
                <a:gd name="connsiteX51" fmla="*/ 903 w 10000"/>
                <a:gd name="connsiteY51" fmla="*/ 6638 h 10110"/>
                <a:gd name="connsiteX52" fmla="*/ 1072 w 10000"/>
                <a:gd name="connsiteY52" fmla="*/ 6768 h 10110"/>
                <a:gd name="connsiteX53" fmla="*/ 1299 w 10000"/>
                <a:gd name="connsiteY53" fmla="*/ 6894 h 10110"/>
                <a:gd name="connsiteX54" fmla="*/ 1467 w 10000"/>
                <a:gd name="connsiteY54" fmla="*/ 7021 h 10110"/>
                <a:gd name="connsiteX55" fmla="*/ 1694 w 10000"/>
                <a:gd name="connsiteY55" fmla="*/ 7152 h 10110"/>
                <a:gd name="connsiteX56" fmla="*/ 1862 w 10000"/>
                <a:gd name="connsiteY56" fmla="*/ 7286 h 10110"/>
                <a:gd name="connsiteX57" fmla="*/ 2086 w 10000"/>
                <a:gd name="connsiteY57" fmla="*/ 7408 h 10110"/>
                <a:gd name="connsiteX58" fmla="*/ 2314 w 10000"/>
                <a:gd name="connsiteY58" fmla="*/ 7539 h 10110"/>
                <a:gd name="connsiteX59" fmla="*/ 2597 w 10000"/>
                <a:gd name="connsiteY59" fmla="*/ 7666 h 10110"/>
                <a:gd name="connsiteX60" fmla="*/ 2877 w 10000"/>
                <a:gd name="connsiteY60" fmla="*/ 7796 h 10110"/>
                <a:gd name="connsiteX61" fmla="*/ 3162 w 10000"/>
                <a:gd name="connsiteY61" fmla="*/ 7921 h 10110"/>
                <a:gd name="connsiteX62" fmla="*/ 3445 w 10000"/>
                <a:gd name="connsiteY62" fmla="*/ 8052 h 10110"/>
                <a:gd name="connsiteX63" fmla="*/ 3729 w 10000"/>
                <a:gd name="connsiteY63" fmla="*/ 8179 h 10110"/>
                <a:gd name="connsiteX64" fmla="*/ 4068 w 10000"/>
                <a:gd name="connsiteY64" fmla="*/ 8307 h 10110"/>
                <a:gd name="connsiteX65" fmla="*/ 4402 w 10000"/>
                <a:gd name="connsiteY65" fmla="*/ 8436 h 10110"/>
                <a:gd name="connsiteX66" fmla="*/ 4741 w 10000"/>
                <a:gd name="connsiteY66" fmla="*/ 8569 h 10110"/>
                <a:gd name="connsiteX67" fmla="*/ 5081 w 10000"/>
                <a:gd name="connsiteY67" fmla="*/ 8691 h 10110"/>
                <a:gd name="connsiteX68" fmla="*/ 5475 w 10000"/>
                <a:gd name="connsiteY68" fmla="*/ 8825 h 10110"/>
                <a:gd name="connsiteX69" fmla="*/ 5872 w 10000"/>
                <a:gd name="connsiteY69" fmla="*/ 8950 h 10110"/>
                <a:gd name="connsiteX70" fmla="*/ 6267 w 10000"/>
                <a:gd name="connsiteY70" fmla="*/ 9082 h 10110"/>
                <a:gd name="connsiteX71" fmla="*/ 6662 w 10000"/>
                <a:gd name="connsiteY71" fmla="*/ 9208 h 10110"/>
                <a:gd name="connsiteX72" fmla="*/ 7113 w 10000"/>
                <a:gd name="connsiteY72" fmla="*/ 9337 h 10110"/>
                <a:gd name="connsiteX73" fmla="*/ 7511 w 10000"/>
                <a:gd name="connsiteY73" fmla="*/ 9462 h 10110"/>
                <a:gd name="connsiteX74" fmla="*/ 8020 w 10000"/>
                <a:gd name="connsiteY74" fmla="*/ 9593 h 10110"/>
                <a:gd name="connsiteX75" fmla="*/ 8469 w 10000"/>
                <a:gd name="connsiteY75" fmla="*/ 9716 h 10110"/>
                <a:gd name="connsiteX76" fmla="*/ 8977 w 10000"/>
                <a:gd name="connsiteY76" fmla="*/ 9854 h 10110"/>
                <a:gd name="connsiteX77" fmla="*/ 9428 w 10000"/>
                <a:gd name="connsiteY77" fmla="*/ 9988 h 10110"/>
                <a:gd name="connsiteX78" fmla="*/ 9992 w 10000"/>
                <a:gd name="connsiteY78" fmla="*/ 10110 h 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110">
                  <a:moveTo>
                    <a:pt x="10000" y="0"/>
                  </a:moveTo>
                  <a:lnTo>
                    <a:pt x="9262" y="214"/>
                  </a:lnTo>
                  <a:lnTo>
                    <a:pt x="8750" y="346"/>
                  </a:lnTo>
                  <a:lnTo>
                    <a:pt x="8247" y="468"/>
                  </a:lnTo>
                  <a:lnTo>
                    <a:pt x="7847" y="603"/>
                  </a:lnTo>
                  <a:lnTo>
                    <a:pt x="7394" y="729"/>
                  </a:lnTo>
                  <a:lnTo>
                    <a:pt x="6888" y="858"/>
                  </a:lnTo>
                  <a:lnTo>
                    <a:pt x="6495" y="987"/>
                  </a:lnTo>
                  <a:lnTo>
                    <a:pt x="6101" y="1115"/>
                  </a:lnTo>
                  <a:lnTo>
                    <a:pt x="5701" y="1243"/>
                  </a:lnTo>
                  <a:lnTo>
                    <a:pt x="5363" y="1368"/>
                  </a:lnTo>
                  <a:lnTo>
                    <a:pt x="4967" y="1498"/>
                  </a:lnTo>
                  <a:lnTo>
                    <a:pt x="4572" y="1630"/>
                  </a:lnTo>
                  <a:cubicBezTo>
                    <a:pt x="4480" y="1674"/>
                    <a:pt x="4385" y="1713"/>
                    <a:pt x="4291" y="1758"/>
                  </a:cubicBezTo>
                  <a:lnTo>
                    <a:pt x="3950" y="1889"/>
                  </a:lnTo>
                  <a:lnTo>
                    <a:pt x="3613" y="2013"/>
                  </a:lnTo>
                  <a:lnTo>
                    <a:pt x="3275" y="2140"/>
                  </a:lnTo>
                  <a:lnTo>
                    <a:pt x="3048" y="2272"/>
                  </a:lnTo>
                  <a:lnTo>
                    <a:pt x="2763" y="2398"/>
                  </a:lnTo>
                  <a:lnTo>
                    <a:pt x="2487" y="2525"/>
                  </a:lnTo>
                  <a:lnTo>
                    <a:pt x="2256" y="2658"/>
                  </a:lnTo>
                  <a:lnTo>
                    <a:pt x="2033" y="2786"/>
                  </a:lnTo>
                  <a:cubicBezTo>
                    <a:pt x="1958" y="2827"/>
                    <a:pt x="1886" y="2871"/>
                    <a:pt x="1807" y="2915"/>
                  </a:cubicBezTo>
                  <a:lnTo>
                    <a:pt x="1582" y="3044"/>
                  </a:lnTo>
                  <a:lnTo>
                    <a:pt x="1356" y="3170"/>
                  </a:lnTo>
                  <a:cubicBezTo>
                    <a:pt x="1297" y="3214"/>
                    <a:pt x="1243" y="3256"/>
                    <a:pt x="1183" y="3297"/>
                  </a:cubicBezTo>
                  <a:cubicBezTo>
                    <a:pt x="1127" y="3339"/>
                    <a:pt x="1072" y="3385"/>
                    <a:pt x="1015" y="3427"/>
                  </a:cubicBezTo>
                  <a:cubicBezTo>
                    <a:pt x="978" y="3471"/>
                    <a:pt x="939" y="3510"/>
                    <a:pt x="903" y="3554"/>
                  </a:cubicBezTo>
                  <a:cubicBezTo>
                    <a:pt x="844" y="3596"/>
                    <a:pt x="792" y="3641"/>
                    <a:pt x="733" y="3684"/>
                  </a:cubicBezTo>
                  <a:cubicBezTo>
                    <a:pt x="694" y="3724"/>
                    <a:pt x="659" y="3769"/>
                    <a:pt x="621" y="3811"/>
                  </a:cubicBezTo>
                  <a:cubicBezTo>
                    <a:pt x="582" y="3853"/>
                    <a:pt x="544" y="3896"/>
                    <a:pt x="506" y="3942"/>
                  </a:cubicBezTo>
                  <a:cubicBezTo>
                    <a:pt x="475" y="3986"/>
                    <a:pt x="431" y="4027"/>
                    <a:pt x="392" y="4071"/>
                  </a:cubicBezTo>
                  <a:cubicBezTo>
                    <a:pt x="354" y="4115"/>
                    <a:pt x="319" y="4157"/>
                    <a:pt x="282" y="4197"/>
                  </a:cubicBezTo>
                  <a:cubicBezTo>
                    <a:pt x="244" y="4243"/>
                    <a:pt x="204" y="4284"/>
                    <a:pt x="168" y="4328"/>
                  </a:cubicBezTo>
                  <a:cubicBezTo>
                    <a:pt x="150" y="4369"/>
                    <a:pt x="130" y="4412"/>
                    <a:pt x="113" y="4454"/>
                  </a:cubicBezTo>
                  <a:lnTo>
                    <a:pt x="113" y="4583"/>
                  </a:lnTo>
                  <a:cubicBezTo>
                    <a:pt x="74" y="4626"/>
                    <a:pt x="38" y="4666"/>
                    <a:pt x="0" y="4711"/>
                  </a:cubicBezTo>
                  <a:lnTo>
                    <a:pt x="0" y="4836"/>
                  </a:lnTo>
                  <a:lnTo>
                    <a:pt x="0" y="4972"/>
                  </a:lnTo>
                  <a:lnTo>
                    <a:pt x="0" y="5093"/>
                  </a:lnTo>
                  <a:lnTo>
                    <a:pt x="0" y="5227"/>
                  </a:lnTo>
                  <a:lnTo>
                    <a:pt x="0" y="5354"/>
                  </a:lnTo>
                  <a:cubicBezTo>
                    <a:pt x="15" y="5399"/>
                    <a:pt x="39" y="5439"/>
                    <a:pt x="57" y="5485"/>
                  </a:cubicBezTo>
                  <a:cubicBezTo>
                    <a:pt x="74" y="5525"/>
                    <a:pt x="94" y="5571"/>
                    <a:pt x="113" y="5609"/>
                  </a:cubicBezTo>
                  <a:cubicBezTo>
                    <a:pt x="130" y="5654"/>
                    <a:pt x="150" y="5698"/>
                    <a:pt x="168" y="5738"/>
                  </a:cubicBezTo>
                  <a:cubicBezTo>
                    <a:pt x="188" y="5784"/>
                    <a:pt x="209" y="5824"/>
                    <a:pt x="228" y="5867"/>
                  </a:cubicBezTo>
                  <a:cubicBezTo>
                    <a:pt x="263" y="5912"/>
                    <a:pt x="302" y="5950"/>
                    <a:pt x="341" y="5995"/>
                  </a:cubicBezTo>
                  <a:cubicBezTo>
                    <a:pt x="354" y="6036"/>
                    <a:pt x="379" y="6081"/>
                    <a:pt x="392" y="6121"/>
                  </a:cubicBezTo>
                  <a:cubicBezTo>
                    <a:pt x="431" y="6169"/>
                    <a:pt x="475" y="6213"/>
                    <a:pt x="506" y="6255"/>
                  </a:cubicBezTo>
                  <a:cubicBezTo>
                    <a:pt x="545" y="6295"/>
                    <a:pt x="583" y="6338"/>
                    <a:pt x="621" y="6378"/>
                  </a:cubicBezTo>
                  <a:cubicBezTo>
                    <a:pt x="677" y="6424"/>
                    <a:pt x="731" y="6465"/>
                    <a:pt x="791" y="6511"/>
                  </a:cubicBezTo>
                  <a:cubicBezTo>
                    <a:pt x="829" y="6552"/>
                    <a:pt x="866" y="6599"/>
                    <a:pt x="903" y="6638"/>
                  </a:cubicBezTo>
                  <a:cubicBezTo>
                    <a:pt x="963" y="6681"/>
                    <a:pt x="1015" y="6722"/>
                    <a:pt x="1072" y="6768"/>
                  </a:cubicBezTo>
                  <a:cubicBezTo>
                    <a:pt x="1147" y="6807"/>
                    <a:pt x="1220" y="6854"/>
                    <a:pt x="1299" y="6894"/>
                  </a:cubicBezTo>
                  <a:cubicBezTo>
                    <a:pt x="1357" y="6936"/>
                    <a:pt x="1412" y="6980"/>
                    <a:pt x="1467" y="7021"/>
                  </a:cubicBezTo>
                  <a:lnTo>
                    <a:pt x="1694" y="7152"/>
                  </a:lnTo>
                  <a:cubicBezTo>
                    <a:pt x="1751" y="7196"/>
                    <a:pt x="1806" y="7238"/>
                    <a:pt x="1862" y="7286"/>
                  </a:cubicBezTo>
                  <a:lnTo>
                    <a:pt x="2086" y="7408"/>
                  </a:lnTo>
                  <a:cubicBezTo>
                    <a:pt x="2165" y="7451"/>
                    <a:pt x="2238" y="7497"/>
                    <a:pt x="2314" y="7539"/>
                  </a:cubicBezTo>
                  <a:lnTo>
                    <a:pt x="2597" y="7666"/>
                  </a:lnTo>
                  <a:lnTo>
                    <a:pt x="2877" y="7796"/>
                  </a:lnTo>
                  <a:cubicBezTo>
                    <a:pt x="2973" y="7836"/>
                    <a:pt x="3068" y="7883"/>
                    <a:pt x="3162" y="7921"/>
                  </a:cubicBezTo>
                  <a:lnTo>
                    <a:pt x="3445" y="8052"/>
                  </a:lnTo>
                  <a:lnTo>
                    <a:pt x="3729" y="8179"/>
                  </a:lnTo>
                  <a:lnTo>
                    <a:pt x="4068" y="8307"/>
                  </a:lnTo>
                  <a:lnTo>
                    <a:pt x="4402" y="8436"/>
                  </a:lnTo>
                  <a:lnTo>
                    <a:pt x="4741" y="8569"/>
                  </a:lnTo>
                  <a:lnTo>
                    <a:pt x="5081" y="8691"/>
                  </a:lnTo>
                  <a:lnTo>
                    <a:pt x="5475" y="8825"/>
                  </a:lnTo>
                  <a:lnTo>
                    <a:pt x="5872" y="8950"/>
                  </a:lnTo>
                  <a:lnTo>
                    <a:pt x="6267" y="9082"/>
                  </a:lnTo>
                  <a:lnTo>
                    <a:pt x="6662" y="9208"/>
                  </a:lnTo>
                  <a:lnTo>
                    <a:pt x="7113" y="9337"/>
                  </a:lnTo>
                  <a:lnTo>
                    <a:pt x="7511" y="9462"/>
                  </a:lnTo>
                  <a:lnTo>
                    <a:pt x="8020" y="9593"/>
                  </a:lnTo>
                  <a:lnTo>
                    <a:pt x="8469" y="9716"/>
                  </a:lnTo>
                  <a:lnTo>
                    <a:pt x="8977" y="9854"/>
                  </a:lnTo>
                  <a:lnTo>
                    <a:pt x="9428" y="9988"/>
                  </a:lnTo>
                  <a:lnTo>
                    <a:pt x="9992" y="10110"/>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p:nvSpPr>
          <p:spPr bwMode="auto">
            <a:xfrm rot="5400000">
              <a:off x="8302034" y="1034742"/>
              <a:ext cx="36175" cy="2846156"/>
            </a:xfrm>
            <a:custGeom>
              <a:avLst/>
              <a:gdLst>
                <a:gd name="T0" fmla="*/ 54 w 54"/>
                <a:gd name="T1" fmla="*/ 0 h 3286"/>
                <a:gd name="T2" fmla="*/ 54 w 54"/>
                <a:gd name="T3" fmla="*/ 25 h 3286"/>
                <a:gd name="T4" fmla="*/ 45 w 54"/>
                <a:gd name="T5" fmla="*/ 157 h 3286"/>
                <a:gd name="T6" fmla="*/ 38 w 54"/>
                <a:gd name="T7" fmla="*/ 290 h 3286"/>
                <a:gd name="T8" fmla="*/ 30 w 54"/>
                <a:gd name="T9" fmla="*/ 421 h 3286"/>
                <a:gd name="T10" fmla="*/ 24 w 54"/>
                <a:gd name="T11" fmla="*/ 553 h 3286"/>
                <a:gd name="T12" fmla="*/ 19 w 54"/>
                <a:gd name="T13" fmla="*/ 686 h 3286"/>
                <a:gd name="T14" fmla="*/ 14 w 54"/>
                <a:gd name="T15" fmla="*/ 818 h 3286"/>
                <a:gd name="T16" fmla="*/ 9 w 54"/>
                <a:gd name="T17" fmla="*/ 950 h 3286"/>
                <a:gd name="T18" fmla="*/ 6 w 54"/>
                <a:gd name="T19" fmla="*/ 1082 h 3286"/>
                <a:gd name="T20" fmla="*/ 3 w 54"/>
                <a:gd name="T21" fmla="*/ 1214 h 3286"/>
                <a:gd name="T22" fmla="*/ 2 w 54"/>
                <a:gd name="T23" fmla="*/ 1346 h 3286"/>
                <a:gd name="T24" fmla="*/ 0 w 54"/>
                <a:gd name="T25" fmla="*/ 1478 h 3286"/>
                <a:gd name="T26" fmla="*/ 0 w 54"/>
                <a:gd name="T27" fmla="*/ 1610 h 3286"/>
                <a:gd name="T28" fmla="*/ 0 w 54"/>
                <a:gd name="T29" fmla="*/ 1743 h 3286"/>
                <a:gd name="T30" fmla="*/ 1 w 54"/>
                <a:gd name="T31" fmla="*/ 1874 h 3286"/>
                <a:gd name="T32" fmla="*/ 2 w 54"/>
                <a:gd name="T33" fmla="*/ 2007 h 3286"/>
                <a:gd name="T34" fmla="*/ 5 w 54"/>
                <a:gd name="T35" fmla="*/ 2139 h 3286"/>
                <a:gd name="T36" fmla="*/ 7 w 54"/>
                <a:gd name="T37" fmla="*/ 2271 h 3286"/>
                <a:gd name="T38" fmla="*/ 12 w 54"/>
                <a:gd name="T39" fmla="*/ 2403 h 3286"/>
                <a:gd name="T40" fmla="*/ 16 w 54"/>
                <a:gd name="T41" fmla="*/ 2535 h 3286"/>
                <a:gd name="T42" fmla="*/ 22 w 54"/>
                <a:gd name="T43" fmla="*/ 2667 h 3286"/>
                <a:gd name="T44" fmla="*/ 27 w 54"/>
                <a:gd name="T45" fmla="*/ 2800 h 3286"/>
                <a:gd name="T46" fmla="*/ 34 w 54"/>
                <a:gd name="T47" fmla="*/ 2931 h 3286"/>
                <a:gd name="T48" fmla="*/ 41 w 54"/>
                <a:gd name="T49" fmla="*/ 3063 h 3286"/>
                <a:gd name="T50" fmla="*/ 50 w 54"/>
                <a:gd name="T51" fmla="*/ 3196 h 3286"/>
                <a:gd name="T52" fmla="*/ 54 w 54"/>
                <a:gd name="T53" fmla="*/ 3261 h 3286"/>
                <a:gd name="T54" fmla="*/ 54 w 54"/>
                <a:gd name="T55" fmla="*/ 3286 h 3286"/>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7593 w 10000"/>
                <a:gd name="connsiteY24" fmla="*/ 9321 h 10000"/>
                <a:gd name="connsiteX25" fmla="*/ 9259 w 10000"/>
                <a:gd name="connsiteY25" fmla="*/ 9726 h 10000"/>
                <a:gd name="connsiteX26" fmla="*/ 10000 w 10000"/>
                <a:gd name="connsiteY26" fmla="*/ 9924 h 10000"/>
                <a:gd name="connsiteX27" fmla="*/ 10000 w 10000"/>
                <a:gd name="connsiteY27"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9259 w 10000"/>
                <a:gd name="connsiteY24" fmla="*/ 9726 h 10000"/>
                <a:gd name="connsiteX25" fmla="*/ 10000 w 10000"/>
                <a:gd name="connsiteY25" fmla="*/ 9924 h 10000"/>
                <a:gd name="connsiteX26" fmla="*/ 10000 w 10000"/>
                <a:gd name="connsiteY26" fmla="*/ 10000 h 10000"/>
                <a:gd name="connsiteX0" fmla="*/ 10000 w 10000"/>
                <a:gd name="connsiteY0" fmla="*/ 0 h 10000"/>
                <a:gd name="connsiteX1" fmla="*/ 10000 w 10000"/>
                <a:gd name="connsiteY1" fmla="*/ 76 h 10000"/>
                <a:gd name="connsiteX2" fmla="*/ 8333 w 10000"/>
                <a:gd name="connsiteY2" fmla="*/ 478 h 10000"/>
                <a:gd name="connsiteX3" fmla="*/ 7037 w 10000"/>
                <a:gd name="connsiteY3" fmla="*/ 883 h 10000"/>
                <a:gd name="connsiteX4" fmla="*/ 5556 w 10000"/>
                <a:gd name="connsiteY4" fmla="*/ 1281 h 10000"/>
                <a:gd name="connsiteX5" fmla="*/ 4444 w 10000"/>
                <a:gd name="connsiteY5" fmla="*/ 1683 h 10000"/>
                <a:gd name="connsiteX6" fmla="*/ 3519 w 10000"/>
                <a:gd name="connsiteY6" fmla="*/ 2088 h 10000"/>
                <a:gd name="connsiteX7" fmla="*/ 2593 w 10000"/>
                <a:gd name="connsiteY7" fmla="*/ 2489 h 10000"/>
                <a:gd name="connsiteX8" fmla="*/ 1667 w 10000"/>
                <a:gd name="connsiteY8" fmla="*/ 2891 h 10000"/>
                <a:gd name="connsiteX9" fmla="*/ 1111 w 10000"/>
                <a:gd name="connsiteY9" fmla="*/ 3293 h 10000"/>
                <a:gd name="connsiteX10" fmla="*/ 556 w 10000"/>
                <a:gd name="connsiteY10" fmla="*/ 3694 h 10000"/>
                <a:gd name="connsiteX11" fmla="*/ 370 w 10000"/>
                <a:gd name="connsiteY11" fmla="*/ 4096 h 10000"/>
                <a:gd name="connsiteX12" fmla="*/ 0 w 10000"/>
                <a:gd name="connsiteY12" fmla="*/ 4498 h 10000"/>
                <a:gd name="connsiteX13" fmla="*/ 0 w 10000"/>
                <a:gd name="connsiteY13" fmla="*/ 4900 h 10000"/>
                <a:gd name="connsiteX14" fmla="*/ 0 w 10000"/>
                <a:gd name="connsiteY14" fmla="*/ 5304 h 10000"/>
                <a:gd name="connsiteX15" fmla="*/ 185 w 10000"/>
                <a:gd name="connsiteY15" fmla="*/ 5703 h 10000"/>
                <a:gd name="connsiteX16" fmla="*/ 370 w 10000"/>
                <a:gd name="connsiteY16" fmla="*/ 6108 h 10000"/>
                <a:gd name="connsiteX17" fmla="*/ 926 w 10000"/>
                <a:gd name="connsiteY17" fmla="*/ 6509 h 10000"/>
                <a:gd name="connsiteX18" fmla="*/ 1296 w 10000"/>
                <a:gd name="connsiteY18" fmla="*/ 6911 h 10000"/>
                <a:gd name="connsiteX19" fmla="*/ 2222 w 10000"/>
                <a:gd name="connsiteY19" fmla="*/ 7313 h 10000"/>
                <a:gd name="connsiteX20" fmla="*/ 2963 w 10000"/>
                <a:gd name="connsiteY20" fmla="*/ 7715 h 10000"/>
                <a:gd name="connsiteX21" fmla="*/ 4074 w 10000"/>
                <a:gd name="connsiteY21" fmla="*/ 8116 h 10000"/>
                <a:gd name="connsiteX22" fmla="*/ 5000 w 10000"/>
                <a:gd name="connsiteY22" fmla="*/ 8521 h 10000"/>
                <a:gd name="connsiteX23" fmla="*/ 6296 w 10000"/>
                <a:gd name="connsiteY23" fmla="*/ 8920 h 10000"/>
                <a:gd name="connsiteX24" fmla="*/ 10000 w 10000"/>
                <a:gd name="connsiteY24" fmla="*/ 9924 h 10000"/>
                <a:gd name="connsiteX25" fmla="*/ 10000 w 10000"/>
                <a:gd name="connsiteY25" fmla="*/ 10000 h 10000"/>
                <a:gd name="connsiteX0" fmla="*/ 10000 w 10000"/>
                <a:gd name="connsiteY0" fmla="*/ 0 h 9924"/>
                <a:gd name="connsiteX1" fmla="*/ 10000 w 10000"/>
                <a:gd name="connsiteY1" fmla="*/ 76 h 9924"/>
                <a:gd name="connsiteX2" fmla="*/ 8333 w 10000"/>
                <a:gd name="connsiteY2" fmla="*/ 478 h 9924"/>
                <a:gd name="connsiteX3" fmla="*/ 7037 w 10000"/>
                <a:gd name="connsiteY3" fmla="*/ 883 h 9924"/>
                <a:gd name="connsiteX4" fmla="*/ 5556 w 10000"/>
                <a:gd name="connsiteY4" fmla="*/ 1281 h 9924"/>
                <a:gd name="connsiteX5" fmla="*/ 4444 w 10000"/>
                <a:gd name="connsiteY5" fmla="*/ 1683 h 9924"/>
                <a:gd name="connsiteX6" fmla="*/ 3519 w 10000"/>
                <a:gd name="connsiteY6" fmla="*/ 2088 h 9924"/>
                <a:gd name="connsiteX7" fmla="*/ 2593 w 10000"/>
                <a:gd name="connsiteY7" fmla="*/ 2489 h 9924"/>
                <a:gd name="connsiteX8" fmla="*/ 1667 w 10000"/>
                <a:gd name="connsiteY8" fmla="*/ 2891 h 9924"/>
                <a:gd name="connsiteX9" fmla="*/ 1111 w 10000"/>
                <a:gd name="connsiteY9" fmla="*/ 3293 h 9924"/>
                <a:gd name="connsiteX10" fmla="*/ 556 w 10000"/>
                <a:gd name="connsiteY10" fmla="*/ 3694 h 9924"/>
                <a:gd name="connsiteX11" fmla="*/ 370 w 10000"/>
                <a:gd name="connsiteY11" fmla="*/ 4096 h 9924"/>
                <a:gd name="connsiteX12" fmla="*/ 0 w 10000"/>
                <a:gd name="connsiteY12" fmla="*/ 4498 h 9924"/>
                <a:gd name="connsiteX13" fmla="*/ 0 w 10000"/>
                <a:gd name="connsiteY13" fmla="*/ 4900 h 9924"/>
                <a:gd name="connsiteX14" fmla="*/ 0 w 10000"/>
                <a:gd name="connsiteY14" fmla="*/ 5304 h 9924"/>
                <a:gd name="connsiteX15" fmla="*/ 185 w 10000"/>
                <a:gd name="connsiteY15" fmla="*/ 5703 h 9924"/>
                <a:gd name="connsiteX16" fmla="*/ 370 w 10000"/>
                <a:gd name="connsiteY16" fmla="*/ 6108 h 9924"/>
                <a:gd name="connsiteX17" fmla="*/ 926 w 10000"/>
                <a:gd name="connsiteY17" fmla="*/ 6509 h 9924"/>
                <a:gd name="connsiteX18" fmla="*/ 1296 w 10000"/>
                <a:gd name="connsiteY18" fmla="*/ 6911 h 9924"/>
                <a:gd name="connsiteX19" fmla="*/ 2222 w 10000"/>
                <a:gd name="connsiteY19" fmla="*/ 7313 h 9924"/>
                <a:gd name="connsiteX20" fmla="*/ 2963 w 10000"/>
                <a:gd name="connsiteY20" fmla="*/ 7715 h 9924"/>
                <a:gd name="connsiteX21" fmla="*/ 4074 w 10000"/>
                <a:gd name="connsiteY21" fmla="*/ 8116 h 9924"/>
                <a:gd name="connsiteX22" fmla="*/ 5000 w 10000"/>
                <a:gd name="connsiteY22" fmla="*/ 8521 h 9924"/>
                <a:gd name="connsiteX23" fmla="*/ 6296 w 10000"/>
                <a:gd name="connsiteY23" fmla="*/ 8920 h 9924"/>
                <a:gd name="connsiteX24" fmla="*/ 10000 w 10000"/>
                <a:gd name="connsiteY24" fmla="*/ 9924 h 9924"/>
                <a:gd name="connsiteX0" fmla="*/ 10000 w 10000"/>
                <a:gd name="connsiteY0" fmla="*/ 0 h 8988"/>
                <a:gd name="connsiteX1" fmla="*/ 10000 w 10000"/>
                <a:gd name="connsiteY1" fmla="*/ 77 h 8988"/>
                <a:gd name="connsiteX2" fmla="*/ 8333 w 10000"/>
                <a:gd name="connsiteY2" fmla="*/ 482 h 8988"/>
                <a:gd name="connsiteX3" fmla="*/ 7037 w 10000"/>
                <a:gd name="connsiteY3" fmla="*/ 890 h 8988"/>
                <a:gd name="connsiteX4" fmla="*/ 5556 w 10000"/>
                <a:gd name="connsiteY4" fmla="*/ 1291 h 8988"/>
                <a:gd name="connsiteX5" fmla="*/ 4444 w 10000"/>
                <a:gd name="connsiteY5" fmla="*/ 1696 h 8988"/>
                <a:gd name="connsiteX6" fmla="*/ 3519 w 10000"/>
                <a:gd name="connsiteY6" fmla="*/ 2104 h 8988"/>
                <a:gd name="connsiteX7" fmla="*/ 2593 w 10000"/>
                <a:gd name="connsiteY7" fmla="*/ 2508 h 8988"/>
                <a:gd name="connsiteX8" fmla="*/ 1667 w 10000"/>
                <a:gd name="connsiteY8" fmla="*/ 2913 h 8988"/>
                <a:gd name="connsiteX9" fmla="*/ 1111 w 10000"/>
                <a:gd name="connsiteY9" fmla="*/ 3318 h 8988"/>
                <a:gd name="connsiteX10" fmla="*/ 556 w 10000"/>
                <a:gd name="connsiteY10" fmla="*/ 3722 h 8988"/>
                <a:gd name="connsiteX11" fmla="*/ 370 w 10000"/>
                <a:gd name="connsiteY11" fmla="*/ 4127 h 8988"/>
                <a:gd name="connsiteX12" fmla="*/ 0 w 10000"/>
                <a:gd name="connsiteY12" fmla="*/ 4532 h 8988"/>
                <a:gd name="connsiteX13" fmla="*/ 0 w 10000"/>
                <a:gd name="connsiteY13" fmla="*/ 4938 h 8988"/>
                <a:gd name="connsiteX14" fmla="*/ 0 w 10000"/>
                <a:gd name="connsiteY14" fmla="*/ 5345 h 8988"/>
                <a:gd name="connsiteX15" fmla="*/ 185 w 10000"/>
                <a:gd name="connsiteY15" fmla="*/ 5747 h 8988"/>
                <a:gd name="connsiteX16" fmla="*/ 370 w 10000"/>
                <a:gd name="connsiteY16" fmla="*/ 6155 h 8988"/>
                <a:gd name="connsiteX17" fmla="*/ 926 w 10000"/>
                <a:gd name="connsiteY17" fmla="*/ 6559 h 8988"/>
                <a:gd name="connsiteX18" fmla="*/ 1296 w 10000"/>
                <a:gd name="connsiteY18" fmla="*/ 6964 h 8988"/>
                <a:gd name="connsiteX19" fmla="*/ 2222 w 10000"/>
                <a:gd name="connsiteY19" fmla="*/ 7369 h 8988"/>
                <a:gd name="connsiteX20" fmla="*/ 2963 w 10000"/>
                <a:gd name="connsiteY20" fmla="*/ 7774 h 8988"/>
                <a:gd name="connsiteX21" fmla="*/ 4074 w 10000"/>
                <a:gd name="connsiteY21" fmla="*/ 8178 h 8988"/>
                <a:gd name="connsiteX22" fmla="*/ 5000 w 10000"/>
                <a:gd name="connsiteY22" fmla="*/ 8586 h 8988"/>
                <a:gd name="connsiteX23" fmla="*/ 6296 w 10000"/>
                <a:gd name="connsiteY23" fmla="*/ 8988 h 8988"/>
                <a:gd name="connsiteX0" fmla="*/ 10000 w 10000"/>
                <a:gd name="connsiteY0" fmla="*/ 0 h 10077"/>
                <a:gd name="connsiteX1" fmla="*/ 10000 w 10000"/>
                <a:gd name="connsiteY1" fmla="*/ 86 h 10077"/>
                <a:gd name="connsiteX2" fmla="*/ 8333 w 10000"/>
                <a:gd name="connsiteY2" fmla="*/ 536 h 10077"/>
                <a:gd name="connsiteX3" fmla="*/ 7037 w 10000"/>
                <a:gd name="connsiteY3" fmla="*/ 990 h 10077"/>
                <a:gd name="connsiteX4" fmla="*/ 5556 w 10000"/>
                <a:gd name="connsiteY4" fmla="*/ 1436 h 10077"/>
                <a:gd name="connsiteX5" fmla="*/ 4444 w 10000"/>
                <a:gd name="connsiteY5" fmla="*/ 1887 h 10077"/>
                <a:gd name="connsiteX6" fmla="*/ 3519 w 10000"/>
                <a:gd name="connsiteY6" fmla="*/ 2341 h 10077"/>
                <a:gd name="connsiteX7" fmla="*/ 2593 w 10000"/>
                <a:gd name="connsiteY7" fmla="*/ 2790 h 10077"/>
                <a:gd name="connsiteX8" fmla="*/ 1667 w 10000"/>
                <a:gd name="connsiteY8" fmla="*/ 3241 h 10077"/>
                <a:gd name="connsiteX9" fmla="*/ 1111 w 10000"/>
                <a:gd name="connsiteY9" fmla="*/ 3692 h 10077"/>
                <a:gd name="connsiteX10" fmla="*/ 556 w 10000"/>
                <a:gd name="connsiteY10" fmla="*/ 4141 h 10077"/>
                <a:gd name="connsiteX11" fmla="*/ 370 w 10000"/>
                <a:gd name="connsiteY11" fmla="*/ 4592 h 10077"/>
                <a:gd name="connsiteX12" fmla="*/ 0 w 10000"/>
                <a:gd name="connsiteY12" fmla="*/ 5042 h 10077"/>
                <a:gd name="connsiteX13" fmla="*/ 0 w 10000"/>
                <a:gd name="connsiteY13" fmla="*/ 5494 h 10077"/>
                <a:gd name="connsiteX14" fmla="*/ 0 w 10000"/>
                <a:gd name="connsiteY14" fmla="*/ 5947 h 10077"/>
                <a:gd name="connsiteX15" fmla="*/ 185 w 10000"/>
                <a:gd name="connsiteY15" fmla="*/ 6394 h 10077"/>
                <a:gd name="connsiteX16" fmla="*/ 370 w 10000"/>
                <a:gd name="connsiteY16" fmla="*/ 6848 h 10077"/>
                <a:gd name="connsiteX17" fmla="*/ 926 w 10000"/>
                <a:gd name="connsiteY17" fmla="*/ 7298 h 10077"/>
                <a:gd name="connsiteX18" fmla="*/ 1296 w 10000"/>
                <a:gd name="connsiteY18" fmla="*/ 7748 h 10077"/>
                <a:gd name="connsiteX19" fmla="*/ 2222 w 10000"/>
                <a:gd name="connsiteY19" fmla="*/ 8199 h 10077"/>
                <a:gd name="connsiteX20" fmla="*/ 2963 w 10000"/>
                <a:gd name="connsiteY20" fmla="*/ 8649 h 10077"/>
                <a:gd name="connsiteX21" fmla="*/ 4074 w 10000"/>
                <a:gd name="connsiteY21" fmla="*/ 9099 h 10077"/>
                <a:gd name="connsiteX22" fmla="*/ 5000 w 10000"/>
                <a:gd name="connsiteY22" fmla="*/ 9553 h 10077"/>
                <a:gd name="connsiteX23" fmla="*/ 7054 w 10000"/>
                <a:gd name="connsiteY23" fmla="*/ 10077 h 10077"/>
                <a:gd name="connsiteX0" fmla="*/ 10000 w 10000"/>
                <a:gd name="connsiteY0" fmla="*/ 0 h 9756"/>
                <a:gd name="connsiteX1" fmla="*/ 10000 w 10000"/>
                <a:gd name="connsiteY1" fmla="*/ 86 h 9756"/>
                <a:gd name="connsiteX2" fmla="*/ 8333 w 10000"/>
                <a:gd name="connsiteY2" fmla="*/ 536 h 9756"/>
                <a:gd name="connsiteX3" fmla="*/ 7037 w 10000"/>
                <a:gd name="connsiteY3" fmla="*/ 990 h 9756"/>
                <a:gd name="connsiteX4" fmla="*/ 5556 w 10000"/>
                <a:gd name="connsiteY4" fmla="*/ 1436 h 9756"/>
                <a:gd name="connsiteX5" fmla="*/ 4444 w 10000"/>
                <a:gd name="connsiteY5" fmla="*/ 1887 h 9756"/>
                <a:gd name="connsiteX6" fmla="*/ 3519 w 10000"/>
                <a:gd name="connsiteY6" fmla="*/ 2341 h 9756"/>
                <a:gd name="connsiteX7" fmla="*/ 2593 w 10000"/>
                <a:gd name="connsiteY7" fmla="*/ 2790 h 9756"/>
                <a:gd name="connsiteX8" fmla="*/ 1667 w 10000"/>
                <a:gd name="connsiteY8" fmla="*/ 3241 h 9756"/>
                <a:gd name="connsiteX9" fmla="*/ 1111 w 10000"/>
                <a:gd name="connsiteY9" fmla="*/ 3692 h 9756"/>
                <a:gd name="connsiteX10" fmla="*/ 556 w 10000"/>
                <a:gd name="connsiteY10" fmla="*/ 4141 h 9756"/>
                <a:gd name="connsiteX11" fmla="*/ 370 w 10000"/>
                <a:gd name="connsiteY11" fmla="*/ 4592 h 9756"/>
                <a:gd name="connsiteX12" fmla="*/ 0 w 10000"/>
                <a:gd name="connsiteY12" fmla="*/ 5042 h 9756"/>
                <a:gd name="connsiteX13" fmla="*/ 0 w 10000"/>
                <a:gd name="connsiteY13" fmla="*/ 5494 h 9756"/>
                <a:gd name="connsiteX14" fmla="*/ 0 w 10000"/>
                <a:gd name="connsiteY14" fmla="*/ 5947 h 9756"/>
                <a:gd name="connsiteX15" fmla="*/ 185 w 10000"/>
                <a:gd name="connsiteY15" fmla="*/ 6394 h 9756"/>
                <a:gd name="connsiteX16" fmla="*/ 370 w 10000"/>
                <a:gd name="connsiteY16" fmla="*/ 6848 h 9756"/>
                <a:gd name="connsiteX17" fmla="*/ 926 w 10000"/>
                <a:gd name="connsiteY17" fmla="*/ 7298 h 9756"/>
                <a:gd name="connsiteX18" fmla="*/ 1296 w 10000"/>
                <a:gd name="connsiteY18" fmla="*/ 7748 h 9756"/>
                <a:gd name="connsiteX19" fmla="*/ 2222 w 10000"/>
                <a:gd name="connsiteY19" fmla="*/ 8199 h 9756"/>
                <a:gd name="connsiteX20" fmla="*/ 2963 w 10000"/>
                <a:gd name="connsiteY20" fmla="*/ 8649 h 9756"/>
                <a:gd name="connsiteX21" fmla="*/ 4074 w 10000"/>
                <a:gd name="connsiteY21" fmla="*/ 9099 h 9756"/>
                <a:gd name="connsiteX22" fmla="*/ 5000 w 10000"/>
                <a:gd name="connsiteY22" fmla="*/ 9553 h 9756"/>
                <a:gd name="connsiteX23" fmla="*/ 5538 w 10000"/>
                <a:gd name="connsiteY23" fmla="*/ 9756 h 9756"/>
                <a:gd name="connsiteX0" fmla="*/ 10000 w 10000"/>
                <a:gd name="connsiteY0" fmla="*/ 0 h 9792"/>
                <a:gd name="connsiteX1" fmla="*/ 10000 w 10000"/>
                <a:gd name="connsiteY1" fmla="*/ 88 h 9792"/>
                <a:gd name="connsiteX2" fmla="*/ 8333 w 10000"/>
                <a:gd name="connsiteY2" fmla="*/ 549 h 9792"/>
                <a:gd name="connsiteX3" fmla="*/ 7037 w 10000"/>
                <a:gd name="connsiteY3" fmla="*/ 1015 h 9792"/>
                <a:gd name="connsiteX4" fmla="*/ 5556 w 10000"/>
                <a:gd name="connsiteY4" fmla="*/ 1472 h 9792"/>
                <a:gd name="connsiteX5" fmla="*/ 4444 w 10000"/>
                <a:gd name="connsiteY5" fmla="*/ 1934 h 9792"/>
                <a:gd name="connsiteX6" fmla="*/ 3519 w 10000"/>
                <a:gd name="connsiteY6" fmla="*/ 2400 h 9792"/>
                <a:gd name="connsiteX7" fmla="*/ 2593 w 10000"/>
                <a:gd name="connsiteY7" fmla="*/ 2860 h 9792"/>
                <a:gd name="connsiteX8" fmla="*/ 1667 w 10000"/>
                <a:gd name="connsiteY8" fmla="*/ 3322 h 9792"/>
                <a:gd name="connsiteX9" fmla="*/ 1111 w 10000"/>
                <a:gd name="connsiteY9" fmla="*/ 3784 h 9792"/>
                <a:gd name="connsiteX10" fmla="*/ 556 w 10000"/>
                <a:gd name="connsiteY10" fmla="*/ 4245 h 9792"/>
                <a:gd name="connsiteX11" fmla="*/ 370 w 10000"/>
                <a:gd name="connsiteY11" fmla="*/ 4707 h 9792"/>
                <a:gd name="connsiteX12" fmla="*/ 0 w 10000"/>
                <a:gd name="connsiteY12" fmla="*/ 5168 h 9792"/>
                <a:gd name="connsiteX13" fmla="*/ 0 w 10000"/>
                <a:gd name="connsiteY13" fmla="*/ 5631 h 9792"/>
                <a:gd name="connsiteX14" fmla="*/ 0 w 10000"/>
                <a:gd name="connsiteY14" fmla="*/ 6096 h 9792"/>
                <a:gd name="connsiteX15" fmla="*/ 185 w 10000"/>
                <a:gd name="connsiteY15" fmla="*/ 6554 h 9792"/>
                <a:gd name="connsiteX16" fmla="*/ 370 w 10000"/>
                <a:gd name="connsiteY16" fmla="*/ 7019 h 9792"/>
                <a:gd name="connsiteX17" fmla="*/ 926 w 10000"/>
                <a:gd name="connsiteY17" fmla="*/ 7481 h 9792"/>
                <a:gd name="connsiteX18" fmla="*/ 1296 w 10000"/>
                <a:gd name="connsiteY18" fmla="*/ 7942 h 9792"/>
                <a:gd name="connsiteX19" fmla="*/ 2222 w 10000"/>
                <a:gd name="connsiteY19" fmla="*/ 8404 h 9792"/>
                <a:gd name="connsiteX20" fmla="*/ 2963 w 10000"/>
                <a:gd name="connsiteY20" fmla="*/ 8865 h 9792"/>
                <a:gd name="connsiteX21" fmla="*/ 4074 w 10000"/>
                <a:gd name="connsiteY21" fmla="*/ 9327 h 9792"/>
                <a:gd name="connsiteX22" fmla="*/ 5000 w 10000"/>
                <a:gd name="connsiteY22" fmla="*/ 9792 h 9792"/>
                <a:gd name="connsiteX0" fmla="*/ 10000 w 10000"/>
                <a:gd name="connsiteY0" fmla="*/ 0 h 10212"/>
                <a:gd name="connsiteX1" fmla="*/ 10000 w 10000"/>
                <a:gd name="connsiteY1" fmla="*/ 90 h 10212"/>
                <a:gd name="connsiteX2" fmla="*/ 8333 w 10000"/>
                <a:gd name="connsiteY2" fmla="*/ 561 h 10212"/>
                <a:gd name="connsiteX3" fmla="*/ 7037 w 10000"/>
                <a:gd name="connsiteY3" fmla="*/ 1037 h 10212"/>
                <a:gd name="connsiteX4" fmla="*/ 5556 w 10000"/>
                <a:gd name="connsiteY4" fmla="*/ 1503 h 10212"/>
                <a:gd name="connsiteX5" fmla="*/ 4444 w 10000"/>
                <a:gd name="connsiteY5" fmla="*/ 1975 h 10212"/>
                <a:gd name="connsiteX6" fmla="*/ 3519 w 10000"/>
                <a:gd name="connsiteY6" fmla="*/ 2451 h 10212"/>
                <a:gd name="connsiteX7" fmla="*/ 2593 w 10000"/>
                <a:gd name="connsiteY7" fmla="*/ 2921 h 10212"/>
                <a:gd name="connsiteX8" fmla="*/ 1667 w 10000"/>
                <a:gd name="connsiteY8" fmla="*/ 3393 h 10212"/>
                <a:gd name="connsiteX9" fmla="*/ 1111 w 10000"/>
                <a:gd name="connsiteY9" fmla="*/ 3864 h 10212"/>
                <a:gd name="connsiteX10" fmla="*/ 556 w 10000"/>
                <a:gd name="connsiteY10" fmla="*/ 4335 h 10212"/>
                <a:gd name="connsiteX11" fmla="*/ 370 w 10000"/>
                <a:gd name="connsiteY11" fmla="*/ 4807 h 10212"/>
                <a:gd name="connsiteX12" fmla="*/ 0 w 10000"/>
                <a:gd name="connsiteY12" fmla="*/ 5278 h 10212"/>
                <a:gd name="connsiteX13" fmla="*/ 0 w 10000"/>
                <a:gd name="connsiteY13" fmla="*/ 5751 h 10212"/>
                <a:gd name="connsiteX14" fmla="*/ 0 w 10000"/>
                <a:gd name="connsiteY14" fmla="*/ 6225 h 10212"/>
                <a:gd name="connsiteX15" fmla="*/ 185 w 10000"/>
                <a:gd name="connsiteY15" fmla="*/ 6693 h 10212"/>
                <a:gd name="connsiteX16" fmla="*/ 370 w 10000"/>
                <a:gd name="connsiteY16" fmla="*/ 7168 h 10212"/>
                <a:gd name="connsiteX17" fmla="*/ 926 w 10000"/>
                <a:gd name="connsiteY17" fmla="*/ 7640 h 10212"/>
                <a:gd name="connsiteX18" fmla="*/ 1296 w 10000"/>
                <a:gd name="connsiteY18" fmla="*/ 8111 h 10212"/>
                <a:gd name="connsiteX19" fmla="*/ 2222 w 10000"/>
                <a:gd name="connsiteY19" fmla="*/ 8583 h 10212"/>
                <a:gd name="connsiteX20" fmla="*/ 2963 w 10000"/>
                <a:gd name="connsiteY20" fmla="*/ 9053 h 10212"/>
                <a:gd name="connsiteX21" fmla="*/ 4074 w 10000"/>
                <a:gd name="connsiteY21" fmla="*/ 9525 h 10212"/>
                <a:gd name="connsiteX22" fmla="*/ 5759 w 10000"/>
                <a:gd name="connsiteY22" fmla="*/ 10212 h 10212"/>
                <a:gd name="connsiteX0" fmla="*/ 10000 w 10000"/>
                <a:gd name="connsiteY0" fmla="*/ 0 h 10122"/>
                <a:gd name="connsiteX1" fmla="*/ 8333 w 10000"/>
                <a:gd name="connsiteY1" fmla="*/ 471 h 10122"/>
                <a:gd name="connsiteX2" fmla="*/ 7037 w 10000"/>
                <a:gd name="connsiteY2" fmla="*/ 947 h 10122"/>
                <a:gd name="connsiteX3" fmla="*/ 5556 w 10000"/>
                <a:gd name="connsiteY3" fmla="*/ 1413 h 10122"/>
                <a:gd name="connsiteX4" fmla="*/ 4444 w 10000"/>
                <a:gd name="connsiteY4" fmla="*/ 1885 h 10122"/>
                <a:gd name="connsiteX5" fmla="*/ 3519 w 10000"/>
                <a:gd name="connsiteY5" fmla="*/ 2361 h 10122"/>
                <a:gd name="connsiteX6" fmla="*/ 2593 w 10000"/>
                <a:gd name="connsiteY6" fmla="*/ 2831 h 10122"/>
                <a:gd name="connsiteX7" fmla="*/ 1667 w 10000"/>
                <a:gd name="connsiteY7" fmla="*/ 3303 h 10122"/>
                <a:gd name="connsiteX8" fmla="*/ 1111 w 10000"/>
                <a:gd name="connsiteY8" fmla="*/ 3774 h 10122"/>
                <a:gd name="connsiteX9" fmla="*/ 556 w 10000"/>
                <a:gd name="connsiteY9" fmla="*/ 4245 h 10122"/>
                <a:gd name="connsiteX10" fmla="*/ 370 w 10000"/>
                <a:gd name="connsiteY10" fmla="*/ 4717 h 10122"/>
                <a:gd name="connsiteX11" fmla="*/ 0 w 10000"/>
                <a:gd name="connsiteY11" fmla="*/ 5188 h 10122"/>
                <a:gd name="connsiteX12" fmla="*/ 0 w 10000"/>
                <a:gd name="connsiteY12" fmla="*/ 5661 h 10122"/>
                <a:gd name="connsiteX13" fmla="*/ 0 w 10000"/>
                <a:gd name="connsiteY13" fmla="*/ 6135 h 10122"/>
                <a:gd name="connsiteX14" fmla="*/ 185 w 10000"/>
                <a:gd name="connsiteY14" fmla="*/ 6603 h 10122"/>
                <a:gd name="connsiteX15" fmla="*/ 370 w 10000"/>
                <a:gd name="connsiteY15" fmla="*/ 7078 h 10122"/>
                <a:gd name="connsiteX16" fmla="*/ 926 w 10000"/>
                <a:gd name="connsiteY16" fmla="*/ 7550 h 10122"/>
                <a:gd name="connsiteX17" fmla="*/ 1296 w 10000"/>
                <a:gd name="connsiteY17" fmla="*/ 8021 h 10122"/>
                <a:gd name="connsiteX18" fmla="*/ 2222 w 10000"/>
                <a:gd name="connsiteY18" fmla="*/ 8493 h 10122"/>
                <a:gd name="connsiteX19" fmla="*/ 2963 w 10000"/>
                <a:gd name="connsiteY19" fmla="*/ 8963 h 10122"/>
                <a:gd name="connsiteX20" fmla="*/ 4074 w 10000"/>
                <a:gd name="connsiteY20" fmla="*/ 9435 h 10122"/>
                <a:gd name="connsiteX21" fmla="*/ 5759 w 10000"/>
                <a:gd name="connsiteY21" fmla="*/ 10122 h 10122"/>
                <a:gd name="connsiteX0" fmla="*/ 8333 w 8333"/>
                <a:gd name="connsiteY0" fmla="*/ 0 h 9651"/>
                <a:gd name="connsiteX1" fmla="*/ 7037 w 8333"/>
                <a:gd name="connsiteY1" fmla="*/ 476 h 9651"/>
                <a:gd name="connsiteX2" fmla="*/ 5556 w 8333"/>
                <a:gd name="connsiteY2" fmla="*/ 942 h 9651"/>
                <a:gd name="connsiteX3" fmla="*/ 4444 w 8333"/>
                <a:gd name="connsiteY3" fmla="*/ 1414 h 9651"/>
                <a:gd name="connsiteX4" fmla="*/ 3519 w 8333"/>
                <a:gd name="connsiteY4" fmla="*/ 1890 h 9651"/>
                <a:gd name="connsiteX5" fmla="*/ 2593 w 8333"/>
                <a:gd name="connsiteY5" fmla="*/ 2360 h 9651"/>
                <a:gd name="connsiteX6" fmla="*/ 1667 w 8333"/>
                <a:gd name="connsiteY6" fmla="*/ 2832 h 9651"/>
                <a:gd name="connsiteX7" fmla="*/ 1111 w 8333"/>
                <a:gd name="connsiteY7" fmla="*/ 3303 h 9651"/>
                <a:gd name="connsiteX8" fmla="*/ 556 w 8333"/>
                <a:gd name="connsiteY8" fmla="*/ 3774 h 9651"/>
                <a:gd name="connsiteX9" fmla="*/ 370 w 8333"/>
                <a:gd name="connsiteY9" fmla="*/ 4246 h 9651"/>
                <a:gd name="connsiteX10" fmla="*/ 0 w 8333"/>
                <a:gd name="connsiteY10" fmla="*/ 4717 h 9651"/>
                <a:gd name="connsiteX11" fmla="*/ 0 w 8333"/>
                <a:gd name="connsiteY11" fmla="*/ 5190 h 9651"/>
                <a:gd name="connsiteX12" fmla="*/ 0 w 8333"/>
                <a:gd name="connsiteY12" fmla="*/ 5664 h 9651"/>
                <a:gd name="connsiteX13" fmla="*/ 185 w 8333"/>
                <a:gd name="connsiteY13" fmla="*/ 6132 h 9651"/>
                <a:gd name="connsiteX14" fmla="*/ 370 w 8333"/>
                <a:gd name="connsiteY14" fmla="*/ 6607 h 9651"/>
                <a:gd name="connsiteX15" fmla="*/ 926 w 8333"/>
                <a:gd name="connsiteY15" fmla="*/ 7079 h 9651"/>
                <a:gd name="connsiteX16" fmla="*/ 1296 w 8333"/>
                <a:gd name="connsiteY16" fmla="*/ 7550 h 9651"/>
                <a:gd name="connsiteX17" fmla="*/ 2222 w 8333"/>
                <a:gd name="connsiteY17" fmla="*/ 8022 h 9651"/>
                <a:gd name="connsiteX18" fmla="*/ 2963 w 8333"/>
                <a:gd name="connsiteY18" fmla="*/ 8492 h 9651"/>
                <a:gd name="connsiteX19" fmla="*/ 4074 w 8333"/>
                <a:gd name="connsiteY19" fmla="*/ 8964 h 9651"/>
                <a:gd name="connsiteX20" fmla="*/ 5759 w 8333"/>
                <a:gd name="connsiteY20" fmla="*/ 9651 h 9651"/>
                <a:gd name="connsiteX0" fmla="*/ 8445 w 8445"/>
                <a:gd name="connsiteY0" fmla="*/ 0 h 9507"/>
                <a:gd name="connsiteX1" fmla="*/ 6667 w 8445"/>
                <a:gd name="connsiteY1" fmla="*/ 483 h 9507"/>
                <a:gd name="connsiteX2" fmla="*/ 5333 w 8445"/>
                <a:gd name="connsiteY2" fmla="*/ 972 h 9507"/>
                <a:gd name="connsiteX3" fmla="*/ 4223 w 8445"/>
                <a:gd name="connsiteY3" fmla="*/ 1465 h 9507"/>
                <a:gd name="connsiteX4" fmla="*/ 3112 w 8445"/>
                <a:gd name="connsiteY4" fmla="*/ 1952 h 9507"/>
                <a:gd name="connsiteX5" fmla="*/ 2000 w 8445"/>
                <a:gd name="connsiteY5" fmla="*/ 2441 h 9507"/>
                <a:gd name="connsiteX6" fmla="*/ 1333 w 8445"/>
                <a:gd name="connsiteY6" fmla="*/ 2929 h 9507"/>
                <a:gd name="connsiteX7" fmla="*/ 667 w 8445"/>
                <a:gd name="connsiteY7" fmla="*/ 3417 h 9507"/>
                <a:gd name="connsiteX8" fmla="*/ 444 w 8445"/>
                <a:gd name="connsiteY8" fmla="*/ 3907 h 9507"/>
                <a:gd name="connsiteX9" fmla="*/ 0 w 8445"/>
                <a:gd name="connsiteY9" fmla="*/ 4395 h 9507"/>
                <a:gd name="connsiteX10" fmla="*/ 0 w 8445"/>
                <a:gd name="connsiteY10" fmla="*/ 4885 h 9507"/>
                <a:gd name="connsiteX11" fmla="*/ 0 w 8445"/>
                <a:gd name="connsiteY11" fmla="*/ 5376 h 9507"/>
                <a:gd name="connsiteX12" fmla="*/ 222 w 8445"/>
                <a:gd name="connsiteY12" fmla="*/ 5861 h 9507"/>
                <a:gd name="connsiteX13" fmla="*/ 444 w 8445"/>
                <a:gd name="connsiteY13" fmla="*/ 6353 h 9507"/>
                <a:gd name="connsiteX14" fmla="*/ 1111 w 8445"/>
                <a:gd name="connsiteY14" fmla="*/ 6842 h 9507"/>
                <a:gd name="connsiteX15" fmla="*/ 1555 w 8445"/>
                <a:gd name="connsiteY15" fmla="*/ 7330 h 9507"/>
                <a:gd name="connsiteX16" fmla="*/ 2667 w 8445"/>
                <a:gd name="connsiteY16" fmla="*/ 7819 h 9507"/>
                <a:gd name="connsiteX17" fmla="*/ 3556 w 8445"/>
                <a:gd name="connsiteY17" fmla="*/ 8306 h 9507"/>
                <a:gd name="connsiteX18" fmla="*/ 4889 w 8445"/>
                <a:gd name="connsiteY18" fmla="*/ 8795 h 9507"/>
                <a:gd name="connsiteX19" fmla="*/ 6911 w 8445"/>
                <a:gd name="connsiteY19" fmla="*/ 9507 h 9507"/>
                <a:gd name="connsiteX0" fmla="*/ 7895 w 8184"/>
                <a:gd name="connsiteY0" fmla="*/ 0 h 9492"/>
                <a:gd name="connsiteX1" fmla="*/ 6315 w 8184"/>
                <a:gd name="connsiteY1" fmla="*/ 514 h 9492"/>
                <a:gd name="connsiteX2" fmla="*/ 5001 w 8184"/>
                <a:gd name="connsiteY2" fmla="*/ 1033 h 9492"/>
                <a:gd name="connsiteX3" fmla="*/ 3685 w 8184"/>
                <a:gd name="connsiteY3" fmla="*/ 1545 h 9492"/>
                <a:gd name="connsiteX4" fmla="*/ 2368 w 8184"/>
                <a:gd name="connsiteY4" fmla="*/ 2060 h 9492"/>
                <a:gd name="connsiteX5" fmla="*/ 1578 w 8184"/>
                <a:gd name="connsiteY5" fmla="*/ 2573 h 9492"/>
                <a:gd name="connsiteX6" fmla="*/ 790 w 8184"/>
                <a:gd name="connsiteY6" fmla="*/ 3086 h 9492"/>
                <a:gd name="connsiteX7" fmla="*/ 526 w 8184"/>
                <a:gd name="connsiteY7" fmla="*/ 3602 h 9492"/>
                <a:gd name="connsiteX8" fmla="*/ 0 w 8184"/>
                <a:gd name="connsiteY8" fmla="*/ 4115 h 9492"/>
                <a:gd name="connsiteX9" fmla="*/ 0 w 8184"/>
                <a:gd name="connsiteY9" fmla="*/ 4630 h 9492"/>
                <a:gd name="connsiteX10" fmla="*/ 0 w 8184"/>
                <a:gd name="connsiteY10" fmla="*/ 5147 h 9492"/>
                <a:gd name="connsiteX11" fmla="*/ 263 w 8184"/>
                <a:gd name="connsiteY11" fmla="*/ 5657 h 9492"/>
                <a:gd name="connsiteX12" fmla="*/ 526 w 8184"/>
                <a:gd name="connsiteY12" fmla="*/ 6174 h 9492"/>
                <a:gd name="connsiteX13" fmla="*/ 1316 w 8184"/>
                <a:gd name="connsiteY13" fmla="*/ 6689 h 9492"/>
                <a:gd name="connsiteX14" fmla="*/ 1841 w 8184"/>
                <a:gd name="connsiteY14" fmla="*/ 7202 h 9492"/>
                <a:gd name="connsiteX15" fmla="*/ 3158 w 8184"/>
                <a:gd name="connsiteY15" fmla="*/ 7716 h 9492"/>
                <a:gd name="connsiteX16" fmla="*/ 4211 w 8184"/>
                <a:gd name="connsiteY16" fmla="*/ 8229 h 9492"/>
                <a:gd name="connsiteX17" fmla="*/ 5789 w 8184"/>
                <a:gd name="connsiteY17" fmla="*/ 8743 h 9492"/>
                <a:gd name="connsiteX18" fmla="*/ 8184 w 8184"/>
                <a:gd name="connsiteY18" fmla="*/ 9492 h 9492"/>
                <a:gd name="connsiteX0" fmla="*/ 9648 w 10000"/>
                <a:gd name="connsiteY0" fmla="*/ 0 h 10034"/>
                <a:gd name="connsiteX1" fmla="*/ 7716 w 10000"/>
                <a:gd name="connsiteY1" fmla="*/ 576 h 10034"/>
                <a:gd name="connsiteX2" fmla="*/ 6111 w 10000"/>
                <a:gd name="connsiteY2" fmla="*/ 1122 h 10034"/>
                <a:gd name="connsiteX3" fmla="*/ 4503 w 10000"/>
                <a:gd name="connsiteY3" fmla="*/ 1662 h 10034"/>
                <a:gd name="connsiteX4" fmla="*/ 2893 w 10000"/>
                <a:gd name="connsiteY4" fmla="*/ 2204 h 10034"/>
                <a:gd name="connsiteX5" fmla="*/ 1928 w 10000"/>
                <a:gd name="connsiteY5" fmla="*/ 2745 h 10034"/>
                <a:gd name="connsiteX6" fmla="*/ 965 w 10000"/>
                <a:gd name="connsiteY6" fmla="*/ 3285 h 10034"/>
                <a:gd name="connsiteX7" fmla="*/ 643 w 10000"/>
                <a:gd name="connsiteY7" fmla="*/ 3829 h 10034"/>
                <a:gd name="connsiteX8" fmla="*/ 0 w 10000"/>
                <a:gd name="connsiteY8" fmla="*/ 4369 h 10034"/>
                <a:gd name="connsiteX9" fmla="*/ 0 w 10000"/>
                <a:gd name="connsiteY9" fmla="*/ 4912 h 10034"/>
                <a:gd name="connsiteX10" fmla="*/ 0 w 10000"/>
                <a:gd name="connsiteY10" fmla="*/ 5456 h 10034"/>
                <a:gd name="connsiteX11" fmla="*/ 321 w 10000"/>
                <a:gd name="connsiteY11" fmla="*/ 5994 h 10034"/>
                <a:gd name="connsiteX12" fmla="*/ 643 w 10000"/>
                <a:gd name="connsiteY12" fmla="*/ 6538 h 10034"/>
                <a:gd name="connsiteX13" fmla="*/ 1608 w 10000"/>
                <a:gd name="connsiteY13" fmla="*/ 7081 h 10034"/>
                <a:gd name="connsiteX14" fmla="*/ 2250 w 10000"/>
                <a:gd name="connsiteY14" fmla="*/ 7621 h 10034"/>
                <a:gd name="connsiteX15" fmla="*/ 3859 w 10000"/>
                <a:gd name="connsiteY15" fmla="*/ 8163 h 10034"/>
                <a:gd name="connsiteX16" fmla="*/ 5145 w 10000"/>
                <a:gd name="connsiteY16" fmla="*/ 8703 h 10034"/>
                <a:gd name="connsiteX17" fmla="*/ 7074 w 10000"/>
                <a:gd name="connsiteY17" fmla="*/ 9245 h 10034"/>
                <a:gd name="connsiteX18" fmla="*/ 10000 w 10000"/>
                <a:gd name="connsiteY18" fmla="*/ 10034 h 1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34">
                  <a:moveTo>
                    <a:pt x="9648" y="0"/>
                  </a:moveTo>
                  <a:lnTo>
                    <a:pt x="7716" y="576"/>
                  </a:lnTo>
                  <a:lnTo>
                    <a:pt x="6111" y="1122"/>
                  </a:lnTo>
                  <a:lnTo>
                    <a:pt x="4503" y="1662"/>
                  </a:lnTo>
                  <a:lnTo>
                    <a:pt x="2893" y="2204"/>
                  </a:lnTo>
                  <a:lnTo>
                    <a:pt x="1928" y="2745"/>
                  </a:lnTo>
                  <a:lnTo>
                    <a:pt x="965" y="3285"/>
                  </a:lnTo>
                  <a:lnTo>
                    <a:pt x="643" y="3829"/>
                  </a:lnTo>
                  <a:lnTo>
                    <a:pt x="0" y="4369"/>
                  </a:lnTo>
                  <a:lnTo>
                    <a:pt x="0" y="4912"/>
                  </a:lnTo>
                  <a:lnTo>
                    <a:pt x="0" y="5456"/>
                  </a:lnTo>
                  <a:lnTo>
                    <a:pt x="321" y="5994"/>
                  </a:lnTo>
                  <a:cubicBezTo>
                    <a:pt x="429" y="6174"/>
                    <a:pt x="535" y="6357"/>
                    <a:pt x="643" y="6538"/>
                  </a:cubicBezTo>
                  <a:lnTo>
                    <a:pt x="1608" y="7081"/>
                  </a:lnTo>
                  <a:lnTo>
                    <a:pt x="2250" y="7621"/>
                  </a:lnTo>
                  <a:lnTo>
                    <a:pt x="3859" y="8163"/>
                  </a:lnTo>
                  <a:lnTo>
                    <a:pt x="5145" y="8703"/>
                  </a:lnTo>
                  <a:lnTo>
                    <a:pt x="7074" y="9245"/>
                  </a:lnTo>
                  <a:lnTo>
                    <a:pt x="10000" y="10034"/>
                  </a:lnTo>
                </a:path>
              </a:pathLst>
            </a:custGeom>
            <a:noFill/>
            <a:ln w="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1"/>
            <p:cNvSpPr>
              <a:spLocks noChangeShapeType="1"/>
            </p:cNvSpPr>
            <p:nvPr/>
          </p:nvSpPr>
          <p:spPr bwMode="auto">
            <a:xfrm rot="5400000">
              <a:off x="9579042" y="2308239"/>
              <a:ext cx="32580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2"/>
            <p:cNvSpPr>
              <a:spLocks noChangeShapeType="1"/>
            </p:cNvSpPr>
            <p:nvPr/>
          </p:nvSpPr>
          <p:spPr bwMode="auto">
            <a:xfrm rot="5400000" flipV="1">
              <a:off x="6732100" y="2311942"/>
              <a:ext cx="326196" cy="1"/>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reeform: Shape 1"/>
            <p:cNvSpPr/>
            <p:nvPr/>
          </p:nvSpPr>
          <p:spPr>
            <a:xfrm>
              <a:off x="7084333" y="2471567"/>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9361570" y="2471140"/>
              <a:ext cx="191239" cy="2163806"/>
            </a:xfrm>
            <a:custGeom>
              <a:avLst/>
              <a:gdLst>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9582 w 196029"/>
                <a:gd name="connsiteY0" fmla="*/ 2233512 h 2233512"/>
                <a:gd name="connsiteX1" fmla="*/ 9582 w 196029"/>
                <a:gd name="connsiteY1" fmla="*/ 214590 h 2233512"/>
                <a:gd name="connsiteX2" fmla="*/ 109170 w 196029"/>
                <a:gd name="connsiteY2" fmla="*/ 69734 h 2233512"/>
                <a:gd name="connsiteX3" fmla="*/ 190652 w 196029"/>
                <a:gd name="connsiteY3" fmla="*/ 205536 h 2233512"/>
                <a:gd name="connsiteX4" fmla="*/ 181598 w 196029"/>
                <a:gd name="connsiteY4" fmla="*/ 2233512 h 2233512"/>
                <a:gd name="connsiteX0" fmla="*/ 2795 w 189242"/>
                <a:gd name="connsiteY0" fmla="*/ 2233512 h 2233512"/>
                <a:gd name="connsiteX1" fmla="*/ 2795 w 189242"/>
                <a:gd name="connsiteY1" fmla="*/ 214590 h 2233512"/>
                <a:gd name="connsiteX2" fmla="*/ 102383 w 189242"/>
                <a:gd name="connsiteY2" fmla="*/ 69734 h 2233512"/>
                <a:gd name="connsiteX3" fmla="*/ 183865 w 189242"/>
                <a:gd name="connsiteY3" fmla="*/ 205536 h 2233512"/>
                <a:gd name="connsiteX4" fmla="*/ 174811 w 189242"/>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90977"/>
                <a:gd name="connsiteY0" fmla="*/ 2233512 h 2233512"/>
                <a:gd name="connsiteX1" fmla="*/ 4530 w 190977"/>
                <a:gd name="connsiteY1" fmla="*/ 214590 h 2233512"/>
                <a:gd name="connsiteX2" fmla="*/ 104118 w 190977"/>
                <a:gd name="connsiteY2" fmla="*/ 69734 h 2233512"/>
                <a:gd name="connsiteX3" fmla="*/ 185600 w 190977"/>
                <a:gd name="connsiteY3" fmla="*/ 205536 h 2233512"/>
                <a:gd name="connsiteX4" fmla="*/ 176546 w 190977"/>
                <a:gd name="connsiteY4" fmla="*/ 2233512 h 2233512"/>
                <a:gd name="connsiteX0" fmla="*/ 4530 w 186766"/>
                <a:gd name="connsiteY0" fmla="*/ 2233593 h 2233593"/>
                <a:gd name="connsiteX1" fmla="*/ 4530 w 186766"/>
                <a:gd name="connsiteY1" fmla="*/ 214671 h 2233593"/>
                <a:gd name="connsiteX2" fmla="*/ 104118 w 186766"/>
                <a:gd name="connsiteY2" fmla="*/ 69815 h 2233593"/>
                <a:gd name="connsiteX3" fmla="*/ 185600 w 186766"/>
                <a:gd name="connsiteY3" fmla="*/ 205617 h 2233593"/>
                <a:gd name="connsiteX4" fmla="*/ 176546 w 186766"/>
                <a:gd name="connsiteY4" fmla="*/ 2233593 h 2233593"/>
                <a:gd name="connsiteX0" fmla="*/ 4530 w 202873"/>
                <a:gd name="connsiteY0" fmla="*/ 2163806 h 2163806"/>
                <a:gd name="connsiteX1" fmla="*/ 4530 w 202873"/>
                <a:gd name="connsiteY1" fmla="*/ 144884 h 2163806"/>
                <a:gd name="connsiteX2" fmla="*/ 104118 w 202873"/>
                <a:gd name="connsiteY2" fmla="*/ 28 h 2163806"/>
                <a:gd name="connsiteX3" fmla="*/ 185600 w 202873"/>
                <a:gd name="connsiteY3" fmla="*/ 135830 h 2163806"/>
                <a:gd name="connsiteX4" fmla="*/ 176546 w 202873"/>
                <a:gd name="connsiteY4" fmla="*/ 2163806 h 2163806"/>
                <a:gd name="connsiteX0" fmla="*/ 4530 w 191239"/>
                <a:gd name="connsiteY0" fmla="*/ 2163806 h 2163806"/>
                <a:gd name="connsiteX1" fmla="*/ 4530 w 191239"/>
                <a:gd name="connsiteY1" fmla="*/ 144884 h 2163806"/>
                <a:gd name="connsiteX2" fmla="*/ 104118 w 191239"/>
                <a:gd name="connsiteY2" fmla="*/ 28 h 2163806"/>
                <a:gd name="connsiteX3" fmla="*/ 185600 w 191239"/>
                <a:gd name="connsiteY3" fmla="*/ 135830 h 2163806"/>
                <a:gd name="connsiteX4" fmla="*/ 176546 w 191239"/>
                <a:gd name="connsiteY4" fmla="*/ 2163806 h 216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9" h="2163806">
                  <a:moveTo>
                    <a:pt x="4530" y="2163806"/>
                  </a:moveTo>
                  <a:cubicBezTo>
                    <a:pt x="-3769" y="1334660"/>
                    <a:pt x="1250" y="571258"/>
                    <a:pt x="4530" y="144884"/>
                  </a:cubicBezTo>
                  <a:cubicBezTo>
                    <a:pt x="5231" y="53725"/>
                    <a:pt x="73940" y="1537"/>
                    <a:pt x="104118" y="28"/>
                  </a:cubicBezTo>
                  <a:cubicBezTo>
                    <a:pt x="134296" y="-1481"/>
                    <a:pt x="183362" y="58104"/>
                    <a:pt x="185600" y="135830"/>
                  </a:cubicBezTo>
                  <a:cubicBezTo>
                    <a:pt x="198263" y="575717"/>
                    <a:pt x="187108" y="1330133"/>
                    <a:pt x="176546" y="216380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p:cNvSpPr/>
          <p:nvPr/>
        </p:nvSpPr>
        <p:spPr>
          <a:xfrm flipH="1">
            <a:off x="7724590" y="4444047"/>
            <a:ext cx="1204401" cy="165368"/>
          </a:xfrm>
          <a:custGeom>
            <a:avLst/>
            <a:gdLst>
              <a:gd name="connsiteX0" fmla="*/ 0 w 1240047"/>
              <a:gd name="connsiteY0" fmla="*/ 144855 h 144855"/>
              <a:gd name="connsiteX1" fmla="*/ 1204111 w 1240047"/>
              <a:gd name="connsiteY1" fmla="*/ 126748 h 144855"/>
              <a:gd name="connsiteX2" fmla="*/ 805758 w 1240047"/>
              <a:gd name="connsiteY2" fmla="*/ 0 h 144855"/>
              <a:gd name="connsiteX0" fmla="*/ 0 w 1214660"/>
              <a:gd name="connsiteY0" fmla="*/ 144855 h 165368"/>
              <a:gd name="connsiteX1" fmla="*/ 1204111 w 1214660"/>
              <a:gd name="connsiteY1" fmla="*/ 126748 h 165368"/>
              <a:gd name="connsiteX2" fmla="*/ 805758 w 1214660"/>
              <a:gd name="connsiteY2" fmla="*/ 0 h 165368"/>
              <a:gd name="connsiteX0" fmla="*/ 0 w 1204401"/>
              <a:gd name="connsiteY0" fmla="*/ 144855 h 165368"/>
              <a:gd name="connsiteX1" fmla="*/ 1204111 w 1204401"/>
              <a:gd name="connsiteY1" fmla="*/ 126748 h 165368"/>
              <a:gd name="connsiteX2" fmla="*/ 805758 w 1204401"/>
              <a:gd name="connsiteY2" fmla="*/ 0 h 165368"/>
            </a:gdLst>
            <a:ahLst/>
            <a:cxnLst>
              <a:cxn ang="0">
                <a:pos x="connsiteX0" y="connsiteY0"/>
              </a:cxn>
              <a:cxn ang="0">
                <a:pos x="connsiteX1" y="connsiteY1"/>
              </a:cxn>
              <a:cxn ang="0">
                <a:pos x="connsiteX2" y="connsiteY2"/>
              </a:cxn>
            </a:cxnLst>
            <a:rect l="l" t="t" r="r" b="b"/>
            <a:pathLst>
              <a:path w="1204401" h="165368">
                <a:moveTo>
                  <a:pt x="0" y="144855"/>
                </a:moveTo>
                <a:cubicBezTo>
                  <a:pt x="401370" y="138819"/>
                  <a:pt x="1196567" y="205211"/>
                  <a:pt x="1204111" y="126748"/>
                </a:cubicBezTo>
                <a:cubicBezTo>
                  <a:pt x="1211655" y="48285"/>
                  <a:pt x="1072081" y="51303"/>
                  <a:pt x="805758" y="0"/>
                </a:cubicBezTo>
              </a:path>
            </a:pathLst>
          </a:custGeom>
          <a:noFill/>
          <a:ln>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35" name="Straight Connector 34"/>
          <p:cNvCxnSpPr>
            <a:cxnSpLocks/>
          </p:cNvCxnSpPr>
          <p:nvPr/>
        </p:nvCxnSpPr>
        <p:spPr>
          <a:xfrm>
            <a:off x="8317277" y="2571184"/>
            <a:ext cx="0" cy="3784346"/>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sp>
        <p:nvSpPr>
          <p:cNvPr id="12" name="Freeform: Shape 11"/>
          <p:cNvSpPr/>
          <p:nvPr/>
        </p:nvSpPr>
        <p:spPr>
          <a:xfrm>
            <a:off x="6954736" y="3467098"/>
            <a:ext cx="2731115" cy="469110"/>
          </a:xfrm>
          <a:custGeom>
            <a:avLst/>
            <a:gdLst>
              <a:gd name="connsiteX0" fmla="*/ 128967 w 3109399"/>
              <a:gd name="connsiteY0" fmla="*/ 760491 h 769545"/>
              <a:gd name="connsiteX1" fmla="*/ 138020 w 3109399"/>
              <a:gd name="connsiteY1" fmla="*/ 289711 h 769545"/>
              <a:gd name="connsiteX2" fmla="*/ 1541307 w 3109399"/>
              <a:gd name="connsiteY2" fmla="*/ 0 h 769545"/>
              <a:gd name="connsiteX3" fmla="*/ 2971755 w 3109399"/>
              <a:gd name="connsiteY3" fmla="*/ 289711 h 769545"/>
              <a:gd name="connsiteX4" fmla="*/ 2971755 w 3109399"/>
              <a:gd name="connsiteY4" fmla="*/ 769545 h 769545"/>
              <a:gd name="connsiteX0" fmla="*/ 96927 w 3077359"/>
              <a:gd name="connsiteY0" fmla="*/ 760491 h 769545"/>
              <a:gd name="connsiteX1" fmla="*/ 105980 w 3077359"/>
              <a:gd name="connsiteY1" fmla="*/ 289711 h 769545"/>
              <a:gd name="connsiteX2" fmla="*/ 1509267 w 3077359"/>
              <a:gd name="connsiteY2" fmla="*/ 0 h 769545"/>
              <a:gd name="connsiteX3" fmla="*/ 2939715 w 3077359"/>
              <a:gd name="connsiteY3" fmla="*/ 289711 h 769545"/>
              <a:gd name="connsiteX4" fmla="*/ 2939715 w 3077359"/>
              <a:gd name="connsiteY4" fmla="*/ 769545 h 769545"/>
              <a:gd name="connsiteX0" fmla="*/ 96927 w 3077359"/>
              <a:gd name="connsiteY0" fmla="*/ 760491 h 769545"/>
              <a:gd name="connsiteX1" fmla="*/ 105980 w 3077359"/>
              <a:gd name="connsiteY1" fmla="*/ 289711 h 769545"/>
              <a:gd name="connsiteX2" fmla="*/ 1509267 w 3077359"/>
              <a:gd name="connsiteY2" fmla="*/ 0 h 769545"/>
              <a:gd name="connsiteX3" fmla="*/ 2939715 w 3077359"/>
              <a:gd name="connsiteY3" fmla="*/ 289711 h 769545"/>
              <a:gd name="connsiteX4" fmla="*/ 2939715 w 3077359"/>
              <a:gd name="connsiteY4" fmla="*/ 769545 h 769545"/>
              <a:gd name="connsiteX0" fmla="*/ 96927 w 3077359"/>
              <a:gd name="connsiteY0" fmla="*/ 760491 h 769545"/>
              <a:gd name="connsiteX1" fmla="*/ 105980 w 3077359"/>
              <a:gd name="connsiteY1" fmla="*/ 289711 h 769545"/>
              <a:gd name="connsiteX2" fmla="*/ 1509267 w 3077359"/>
              <a:gd name="connsiteY2" fmla="*/ 0 h 769545"/>
              <a:gd name="connsiteX3" fmla="*/ 2939715 w 3077359"/>
              <a:gd name="connsiteY3" fmla="*/ 289711 h 769545"/>
              <a:gd name="connsiteX4" fmla="*/ 2939715 w 3077359"/>
              <a:gd name="connsiteY4" fmla="*/ 769545 h 769545"/>
              <a:gd name="connsiteX0" fmla="*/ 0 w 2980432"/>
              <a:gd name="connsiteY0" fmla="*/ 760491 h 769545"/>
              <a:gd name="connsiteX1" fmla="*/ 9053 w 2980432"/>
              <a:gd name="connsiteY1" fmla="*/ 289711 h 769545"/>
              <a:gd name="connsiteX2" fmla="*/ 1412340 w 2980432"/>
              <a:gd name="connsiteY2" fmla="*/ 0 h 769545"/>
              <a:gd name="connsiteX3" fmla="*/ 2842788 w 2980432"/>
              <a:gd name="connsiteY3" fmla="*/ 289711 h 769545"/>
              <a:gd name="connsiteX4" fmla="*/ 2842788 w 2980432"/>
              <a:gd name="connsiteY4" fmla="*/ 769545 h 769545"/>
              <a:gd name="connsiteX0" fmla="*/ 0 w 2980097"/>
              <a:gd name="connsiteY0" fmla="*/ 922416 h 931470"/>
              <a:gd name="connsiteX1" fmla="*/ 9053 w 2980097"/>
              <a:gd name="connsiteY1" fmla="*/ 451636 h 931470"/>
              <a:gd name="connsiteX2" fmla="*/ 1417103 w 2980097"/>
              <a:gd name="connsiteY2" fmla="*/ 0 h 931470"/>
              <a:gd name="connsiteX3" fmla="*/ 2842788 w 2980097"/>
              <a:gd name="connsiteY3" fmla="*/ 451636 h 931470"/>
              <a:gd name="connsiteX4" fmla="*/ 2842788 w 2980097"/>
              <a:gd name="connsiteY4" fmla="*/ 931470 h 931470"/>
              <a:gd name="connsiteX0" fmla="*/ 0 w 2980097"/>
              <a:gd name="connsiteY0" fmla="*/ 922416 h 931470"/>
              <a:gd name="connsiteX1" fmla="*/ 9053 w 2980097"/>
              <a:gd name="connsiteY1" fmla="*/ 451636 h 931470"/>
              <a:gd name="connsiteX2" fmla="*/ 1417103 w 2980097"/>
              <a:gd name="connsiteY2" fmla="*/ 0 h 931470"/>
              <a:gd name="connsiteX3" fmla="*/ 2842788 w 2980097"/>
              <a:gd name="connsiteY3" fmla="*/ 451636 h 931470"/>
              <a:gd name="connsiteX4" fmla="*/ 2842788 w 2980097"/>
              <a:gd name="connsiteY4" fmla="*/ 931470 h 931470"/>
              <a:gd name="connsiteX0" fmla="*/ 0 w 2896185"/>
              <a:gd name="connsiteY0" fmla="*/ 922416 h 931470"/>
              <a:gd name="connsiteX1" fmla="*/ 9053 w 2896185"/>
              <a:gd name="connsiteY1" fmla="*/ 451636 h 931470"/>
              <a:gd name="connsiteX2" fmla="*/ 1417103 w 2896185"/>
              <a:gd name="connsiteY2" fmla="*/ 0 h 931470"/>
              <a:gd name="connsiteX3" fmla="*/ 2842788 w 2896185"/>
              <a:gd name="connsiteY3" fmla="*/ 451636 h 931470"/>
              <a:gd name="connsiteX4" fmla="*/ 2842788 w 2896185"/>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3651"/>
              <a:gd name="connsiteY0" fmla="*/ 922416 h 931470"/>
              <a:gd name="connsiteX1" fmla="*/ 9053 w 2843651"/>
              <a:gd name="connsiteY1" fmla="*/ 451636 h 931470"/>
              <a:gd name="connsiteX2" fmla="*/ 1417103 w 2843651"/>
              <a:gd name="connsiteY2" fmla="*/ 0 h 931470"/>
              <a:gd name="connsiteX3" fmla="*/ 2842788 w 2843651"/>
              <a:gd name="connsiteY3" fmla="*/ 451636 h 931470"/>
              <a:gd name="connsiteX4" fmla="*/ 2842788 w 2843651"/>
              <a:gd name="connsiteY4" fmla="*/ 931470 h 931470"/>
              <a:gd name="connsiteX0" fmla="*/ 0 w 2847555"/>
              <a:gd name="connsiteY0" fmla="*/ 922416 h 1039268"/>
              <a:gd name="connsiteX1" fmla="*/ 9053 w 2847555"/>
              <a:gd name="connsiteY1" fmla="*/ 451636 h 1039268"/>
              <a:gd name="connsiteX2" fmla="*/ 1417103 w 2847555"/>
              <a:gd name="connsiteY2" fmla="*/ 0 h 1039268"/>
              <a:gd name="connsiteX3" fmla="*/ 2842788 w 2847555"/>
              <a:gd name="connsiteY3" fmla="*/ 451636 h 1039268"/>
              <a:gd name="connsiteX4" fmla="*/ 2847551 w 2847555"/>
              <a:gd name="connsiteY4" fmla="*/ 1039268 h 1039268"/>
              <a:gd name="connsiteX0" fmla="*/ 0 w 2850034"/>
              <a:gd name="connsiteY0" fmla="*/ 1050546 h 1050546"/>
              <a:gd name="connsiteX1" fmla="*/ 11532 w 2850034"/>
              <a:gd name="connsiteY1" fmla="*/ 451636 h 1050546"/>
              <a:gd name="connsiteX2" fmla="*/ 1419582 w 2850034"/>
              <a:gd name="connsiteY2" fmla="*/ 0 h 1050546"/>
              <a:gd name="connsiteX3" fmla="*/ 2845267 w 2850034"/>
              <a:gd name="connsiteY3" fmla="*/ 451636 h 1050546"/>
              <a:gd name="connsiteX4" fmla="*/ 2850030 w 2850034"/>
              <a:gd name="connsiteY4" fmla="*/ 1039268 h 1050546"/>
              <a:gd name="connsiteX0" fmla="*/ 85507 w 2838845"/>
              <a:gd name="connsiteY0" fmla="*/ 1050546 h 1050546"/>
              <a:gd name="connsiteX1" fmla="*/ 343 w 2838845"/>
              <a:gd name="connsiteY1" fmla="*/ 451636 h 1050546"/>
              <a:gd name="connsiteX2" fmla="*/ 1408393 w 2838845"/>
              <a:gd name="connsiteY2" fmla="*/ 0 h 1050546"/>
              <a:gd name="connsiteX3" fmla="*/ 2834078 w 2838845"/>
              <a:gd name="connsiteY3" fmla="*/ 451636 h 1050546"/>
              <a:gd name="connsiteX4" fmla="*/ 2838841 w 2838845"/>
              <a:gd name="connsiteY4" fmla="*/ 1039268 h 1050546"/>
              <a:gd name="connsiteX0" fmla="*/ 0 w 2842595"/>
              <a:gd name="connsiteY0" fmla="*/ 1041056 h 1041056"/>
              <a:gd name="connsiteX1" fmla="*/ 4093 w 2842595"/>
              <a:gd name="connsiteY1" fmla="*/ 451636 h 1041056"/>
              <a:gd name="connsiteX2" fmla="*/ 1412143 w 2842595"/>
              <a:gd name="connsiteY2" fmla="*/ 0 h 1041056"/>
              <a:gd name="connsiteX3" fmla="*/ 2837828 w 2842595"/>
              <a:gd name="connsiteY3" fmla="*/ 451636 h 1041056"/>
              <a:gd name="connsiteX4" fmla="*/ 2842591 w 2842595"/>
              <a:gd name="connsiteY4" fmla="*/ 1039268 h 1041056"/>
              <a:gd name="connsiteX0" fmla="*/ 0 w 2842595"/>
              <a:gd name="connsiteY0" fmla="*/ 1041056 h 1041056"/>
              <a:gd name="connsiteX1" fmla="*/ 4093 w 2842595"/>
              <a:gd name="connsiteY1" fmla="*/ 451636 h 1041056"/>
              <a:gd name="connsiteX2" fmla="*/ 1412143 w 2842595"/>
              <a:gd name="connsiteY2" fmla="*/ 0 h 1041056"/>
              <a:gd name="connsiteX3" fmla="*/ 2837828 w 2842595"/>
              <a:gd name="connsiteY3" fmla="*/ 451636 h 1041056"/>
              <a:gd name="connsiteX4" fmla="*/ 2842591 w 2842595"/>
              <a:gd name="connsiteY4" fmla="*/ 1039268 h 1041056"/>
              <a:gd name="connsiteX0" fmla="*/ 1367 w 2843962"/>
              <a:gd name="connsiteY0" fmla="*/ 1051642 h 1051642"/>
              <a:gd name="connsiteX1" fmla="*/ 2981 w 2843962"/>
              <a:gd name="connsiteY1" fmla="*/ 310365 h 1051642"/>
              <a:gd name="connsiteX2" fmla="*/ 1413510 w 2843962"/>
              <a:gd name="connsiteY2" fmla="*/ 10586 h 1051642"/>
              <a:gd name="connsiteX3" fmla="*/ 2839195 w 2843962"/>
              <a:gd name="connsiteY3" fmla="*/ 462222 h 1051642"/>
              <a:gd name="connsiteX4" fmla="*/ 2843958 w 2843962"/>
              <a:gd name="connsiteY4" fmla="*/ 1049854 h 1051642"/>
              <a:gd name="connsiteX0" fmla="*/ 1367 w 2849434"/>
              <a:gd name="connsiteY0" fmla="*/ 1042150 h 1042150"/>
              <a:gd name="connsiteX1" fmla="*/ 2981 w 2849434"/>
              <a:gd name="connsiteY1" fmla="*/ 300873 h 1042150"/>
              <a:gd name="connsiteX2" fmla="*/ 1413510 w 2849434"/>
              <a:gd name="connsiteY2" fmla="*/ 1094 h 1042150"/>
              <a:gd name="connsiteX3" fmla="*/ 2849113 w 2849434"/>
              <a:gd name="connsiteY3" fmla="*/ 305618 h 1042150"/>
              <a:gd name="connsiteX4" fmla="*/ 2843958 w 2849434"/>
              <a:gd name="connsiteY4" fmla="*/ 1040362 h 1042150"/>
              <a:gd name="connsiteX0" fmla="*/ 1367 w 2849113"/>
              <a:gd name="connsiteY0" fmla="*/ 1042148 h 1042148"/>
              <a:gd name="connsiteX1" fmla="*/ 2981 w 2849113"/>
              <a:gd name="connsiteY1" fmla="*/ 300871 h 1042148"/>
              <a:gd name="connsiteX2" fmla="*/ 1413510 w 2849113"/>
              <a:gd name="connsiteY2" fmla="*/ 1092 h 1042148"/>
              <a:gd name="connsiteX3" fmla="*/ 2849113 w 2849113"/>
              <a:gd name="connsiteY3" fmla="*/ 305616 h 1042148"/>
              <a:gd name="connsiteX4" fmla="*/ 2843958 w 2849113"/>
              <a:gd name="connsiteY4" fmla="*/ 1040360 h 1042148"/>
              <a:gd name="connsiteX0" fmla="*/ 1367 w 2849113"/>
              <a:gd name="connsiteY0" fmla="*/ 1042148 h 1042148"/>
              <a:gd name="connsiteX1" fmla="*/ 2981 w 2849113"/>
              <a:gd name="connsiteY1" fmla="*/ 300871 h 1042148"/>
              <a:gd name="connsiteX2" fmla="*/ 1413510 w 2849113"/>
              <a:gd name="connsiteY2" fmla="*/ 1092 h 1042148"/>
              <a:gd name="connsiteX3" fmla="*/ 2849113 w 2849113"/>
              <a:gd name="connsiteY3" fmla="*/ 305616 h 1042148"/>
              <a:gd name="connsiteX4" fmla="*/ 2843958 w 2849113"/>
              <a:gd name="connsiteY4" fmla="*/ 1040360 h 1042148"/>
              <a:gd name="connsiteX0" fmla="*/ 1367 w 2849113"/>
              <a:gd name="connsiteY0" fmla="*/ 1041058 h 1041058"/>
              <a:gd name="connsiteX1" fmla="*/ 2981 w 2849113"/>
              <a:gd name="connsiteY1" fmla="*/ 299781 h 1041058"/>
              <a:gd name="connsiteX2" fmla="*/ 1413510 w 2849113"/>
              <a:gd name="connsiteY2" fmla="*/ 2 h 1041058"/>
              <a:gd name="connsiteX3" fmla="*/ 2849113 w 2849113"/>
              <a:gd name="connsiteY3" fmla="*/ 304526 h 1041058"/>
              <a:gd name="connsiteX4" fmla="*/ 2843958 w 2849113"/>
              <a:gd name="connsiteY4" fmla="*/ 1039270 h 1041058"/>
              <a:gd name="connsiteX0" fmla="*/ 1367 w 2849113"/>
              <a:gd name="connsiteY0" fmla="*/ 1041056 h 1041056"/>
              <a:gd name="connsiteX1" fmla="*/ 2981 w 2849113"/>
              <a:gd name="connsiteY1" fmla="*/ 299779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1367 w 2849113"/>
              <a:gd name="connsiteY0" fmla="*/ 1041056 h 1041056"/>
              <a:gd name="connsiteX1" fmla="*/ 2981 w 2849113"/>
              <a:gd name="connsiteY1" fmla="*/ 299779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1367 w 2849113"/>
              <a:gd name="connsiteY0" fmla="*/ 1041056 h 1041056"/>
              <a:gd name="connsiteX1" fmla="*/ 2981 w 2849113"/>
              <a:gd name="connsiteY1" fmla="*/ 299779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1367 w 2849113"/>
              <a:gd name="connsiteY0" fmla="*/ 1041056 h 1041056"/>
              <a:gd name="connsiteX1" fmla="*/ 2981 w 2849113"/>
              <a:gd name="connsiteY1" fmla="*/ 299779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1367 w 2849113"/>
              <a:gd name="connsiteY0" fmla="*/ 1041056 h 1041056"/>
              <a:gd name="connsiteX1" fmla="*/ 2981 w 2849113"/>
              <a:gd name="connsiteY1" fmla="*/ 323506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1367 w 2849113"/>
              <a:gd name="connsiteY0" fmla="*/ 1041056 h 1041056"/>
              <a:gd name="connsiteX1" fmla="*/ 2981 w 2849113"/>
              <a:gd name="connsiteY1" fmla="*/ 408926 h 1041056"/>
              <a:gd name="connsiteX2" fmla="*/ 197304 w 2849113"/>
              <a:gd name="connsiteY2" fmla="*/ 303709 h 1041056"/>
              <a:gd name="connsiteX3" fmla="*/ 1413510 w 2849113"/>
              <a:gd name="connsiteY3" fmla="*/ 0 h 1041056"/>
              <a:gd name="connsiteX4" fmla="*/ 2849113 w 2849113"/>
              <a:gd name="connsiteY4" fmla="*/ 304524 h 1041056"/>
              <a:gd name="connsiteX5" fmla="*/ 2843958 w 2849113"/>
              <a:gd name="connsiteY5" fmla="*/ 1039268 h 1041056"/>
              <a:gd name="connsiteX0" fmla="*/ 5425 w 2853171"/>
              <a:gd name="connsiteY0" fmla="*/ 1041056 h 1041056"/>
              <a:gd name="connsiteX1" fmla="*/ 2080 w 2853171"/>
              <a:gd name="connsiteY1" fmla="*/ 299779 h 1041056"/>
              <a:gd name="connsiteX2" fmla="*/ 201362 w 2853171"/>
              <a:gd name="connsiteY2" fmla="*/ 303709 h 1041056"/>
              <a:gd name="connsiteX3" fmla="*/ 1417568 w 2853171"/>
              <a:gd name="connsiteY3" fmla="*/ 0 h 1041056"/>
              <a:gd name="connsiteX4" fmla="*/ 2853171 w 2853171"/>
              <a:gd name="connsiteY4" fmla="*/ 304524 h 1041056"/>
              <a:gd name="connsiteX5" fmla="*/ 2848016 w 2853171"/>
              <a:gd name="connsiteY5" fmla="*/ 1039268 h 1041056"/>
              <a:gd name="connsiteX0" fmla="*/ 3345 w 2851091"/>
              <a:gd name="connsiteY0" fmla="*/ 1041056 h 1041056"/>
              <a:gd name="connsiteX1" fmla="*/ 0 w 2851091"/>
              <a:gd name="connsiteY1" fmla="*/ 299779 h 1041056"/>
              <a:gd name="connsiteX2" fmla="*/ 199282 w 2851091"/>
              <a:gd name="connsiteY2" fmla="*/ 303709 h 1041056"/>
              <a:gd name="connsiteX3" fmla="*/ 1415488 w 2851091"/>
              <a:gd name="connsiteY3" fmla="*/ 0 h 1041056"/>
              <a:gd name="connsiteX4" fmla="*/ 2851091 w 2851091"/>
              <a:gd name="connsiteY4" fmla="*/ 304524 h 1041056"/>
              <a:gd name="connsiteX5" fmla="*/ 2845936 w 2851091"/>
              <a:gd name="connsiteY5" fmla="*/ 1039268 h 1041056"/>
              <a:gd name="connsiteX0" fmla="*/ 0 w 2847746"/>
              <a:gd name="connsiteY0" fmla="*/ 1041056 h 1041056"/>
              <a:gd name="connsiteX1" fmla="*/ 1614 w 2847746"/>
              <a:gd name="connsiteY1" fmla="*/ 304524 h 1041056"/>
              <a:gd name="connsiteX2" fmla="*/ 195937 w 2847746"/>
              <a:gd name="connsiteY2" fmla="*/ 303709 h 1041056"/>
              <a:gd name="connsiteX3" fmla="*/ 1412143 w 2847746"/>
              <a:gd name="connsiteY3" fmla="*/ 0 h 1041056"/>
              <a:gd name="connsiteX4" fmla="*/ 2847746 w 2847746"/>
              <a:gd name="connsiteY4" fmla="*/ 304524 h 1041056"/>
              <a:gd name="connsiteX5" fmla="*/ 2842591 w 2847746"/>
              <a:gd name="connsiteY5" fmla="*/ 1039268 h 1041056"/>
              <a:gd name="connsiteX0" fmla="*/ 0 w 2847746"/>
              <a:gd name="connsiteY0" fmla="*/ 1041056 h 1041056"/>
              <a:gd name="connsiteX1" fmla="*/ 1614 w 2847746"/>
              <a:gd name="connsiteY1" fmla="*/ 304524 h 1041056"/>
              <a:gd name="connsiteX2" fmla="*/ 195937 w 2847746"/>
              <a:gd name="connsiteY2" fmla="*/ 303709 h 1041056"/>
              <a:gd name="connsiteX3" fmla="*/ 1412143 w 2847746"/>
              <a:gd name="connsiteY3" fmla="*/ 0 h 1041056"/>
              <a:gd name="connsiteX4" fmla="*/ 2847746 w 2847746"/>
              <a:gd name="connsiteY4" fmla="*/ 304524 h 1041056"/>
              <a:gd name="connsiteX5" fmla="*/ 2842591 w 2847746"/>
              <a:gd name="connsiteY5" fmla="*/ 1039268 h 1041056"/>
              <a:gd name="connsiteX0" fmla="*/ 0 w 2847746"/>
              <a:gd name="connsiteY0" fmla="*/ 1041058 h 1041058"/>
              <a:gd name="connsiteX1" fmla="*/ 1614 w 2847746"/>
              <a:gd name="connsiteY1" fmla="*/ 304526 h 1041058"/>
              <a:gd name="connsiteX2" fmla="*/ 186020 w 2847746"/>
              <a:gd name="connsiteY2" fmla="*/ 308456 h 1041058"/>
              <a:gd name="connsiteX3" fmla="*/ 1412143 w 2847746"/>
              <a:gd name="connsiteY3" fmla="*/ 2 h 1041058"/>
              <a:gd name="connsiteX4" fmla="*/ 2847746 w 2847746"/>
              <a:gd name="connsiteY4" fmla="*/ 304526 h 1041058"/>
              <a:gd name="connsiteX5" fmla="*/ 2842591 w 2847746"/>
              <a:gd name="connsiteY5" fmla="*/ 1039270 h 1041058"/>
              <a:gd name="connsiteX0" fmla="*/ 0 w 2847746"/>
              <a:gd name="connsiteY0" fmla="*/ 1041058 h 1041058"/>
              <a:gd name="connsiteX1" fmla="*/ 1614 w 2847746"/>
              <a:gd name="connsiteY1" fmla="*/ 304526 h 1041058"/>
              <a:gd name="connsiteX2" fmla="*/ 186020 w 2847746"/>
              <a:gd name="connsiteY2" fmla="*/ 308456 h 1041058"/>
              <a:gd name="connsiteX3" fmla="*/ 1412143 w 2847746"/>
              <a:gd name="connsiteY3" fmla="*/ 2 h 1041058"/>
              <a:gd name="connsiteX4" fmla="*/ 2847746 w 2847746"/>
              <a:gd name="connsiteY4" fmla="*/ 304526 h 1041058"/>
              <a:gd name="connsiteX5" fmla="*/ 2842591 w 2847746"/>
              <a:gd name="connsiteY5" fmla="*/ 1039270 h 1041058"/>
              <a:gd name="connsiteX0" fmla="*/ 0 w 2847746"/>
              <a:gd name="connsiteY0" fmla="*/ 1041058 h 1041058"/>
              <a:gd name="connsiteX1" fmla="*/ 1614 w 2847746"/>
              <a:gd name="connsiteY1" fmla="*/ 304526 h 1041058"/>
              <a:gd name="connsiteX2" fmla="*/ 186020 w 2847746"/>
              <a:gd name="connsiteY2" fmla="*/ 308456 h 1041058"/>
              <a:gd name="connsiteX3" fmla="*/ 1412143 w 2847746"/>
              <a:gd name="connsiteY3" fmla="*/ 2 h 1041058"/>
              <a:gd name="connsiteX4" fmla="*/ 2847746 w 2847746"/>
              <a:gd name="connsiteY4" fmla="*/ 304526 h 1041058"/>
              <a:gd name="connsiteX5" fmla="*/ 2842591 w 2847746"/>
              <a:gd name="connsiteY5" fmla="*/ 1039270 h 1041058"/>
              <a:gd name="connsiteX0" fmla="*/ 865 w 2848611"/>
              <a:gd name="connsiteY0" fmla="*/ 1041058 h 1041058"/>
              <a:gd name="connsiteX1" fmla="*/ 0 w 2848611"/>
              <a:gd name="connsiteY1" fmla="*/ 114705 h 1041058"/>
              <a:gd name="connsiteX2" fmla="*/ 186885 w 2848611"/>
              <a:gd name="connsiteY2" fmla="*/ 308456 h 1041058"/>
              <a:gd name="connsiteX3" fmla="*/ 1413008 w 2848611"/>
              <a:gd name="connsiteY3" fmla="*/ 2 h 1041058"/>
              <a:gd name="connsiteX4" fmla="*/ 2848611 w 2848611"/>
              <a:gd name="connsiteY4" fmla="*/ 304526 h 1041058"/>
              <a:gd name="connsiteX5" fmla="*/ 2843456 w 2848611"/>
              <a:gd name="connsiteY5" fmla="*/ 1039270 h 1041058"/>
              <a:gd name="connsiteX0" fmla="*/ 865 w 2848611"/>
              <a:gd name="connsiteY0" fmla="*/ 1046473 h 1046473"/>
              <a:gd name="connsiteX1" fmla="*/ 0 w 2848611"/>
              <a:gd name="connsiteY1" fmla="*/ 120120 h 1046473"/>
              <a:gd name="connsiteX2" fmla="*/ 186885 w 2848611"/>
              <a:gd name="connsiteY2" fmla="*/ 128795 h 1046473"/>
              <a:gd name="connsiteX3" fmla="*/ 1413008 w 2848611"/>
              <a:gd name="connsiteY3" fmla="*/ 5417 h 1046473"/>
              <a:gd name="connsiteX4" fmla="*/ 2848611 w 2848611"/>
              <a:gd name="connsiteY4" fmla="*/ 309941 h 1046473"/>
              <a:gd name="connsiteX5" fmla="*/ 2843456 w 2848611"/>
              <a:gd name="connsiteY5" fmla="*/ 1044685 h 1046473"/>
              <a:gd name="connsiteX0" fmla="*/ 865 w 2848611"/>
              <a:gd name="connsiteY0" fmla="*/ 1046473 h 1046473"/>
              <a:gd name="connsiteX1" fmla="*/ 0 w 2848611"/>
              <a:gd name="connsiteY1" fmla="*/ 129610 h 1046473"/>
              <a:gd name="connsiteX2" fmla="*/ 186885 w 2848611"/>
              <a:gd name="connsiteY2" fmla="*/ 128795 h 1046473"/>
              <a:gd name="connsiteX3" fmla="*/ 1413008 w 2848611"/>
              <a:gd name="connsiteY3" fmla="*/ 5417 h 1046473"/>
              <a:gd name="connsiteX4" fmla="*/ 2848611 w 2848611"/>
              <a:gd name="connsiteY4" fmla="*/ 309941 h 1046473"/>
              <a:gd name="connsiteX5" fmla="*/ 2843456 w 2848611"/>
              <a:gd name="connsiteY5" fmla="*/ 1044685 h 1046473"/>
              <a:gd name="connsiteX0" fmla="*/ 865 w 2848611"/>
              <a:gd name="connsiteY0" fmla="*/ 1046473 h 1046473"/>
              <a:gd name="connsiteX1" fmla="*/ 0 w 2848611"/>
              <a:gd name="connsiteY1" fmla="*/ 129610 h 1046473"/>
              <a:gd name="connsiteX2" fmla="*/ 186885 w 2848611"/>
              <a:gd name="connsiteY2" fmla="*/ 128795 h 1046473"/>
              <a:gd name="connsiteX3" fmla="*/ 1413008 w 2848611"/>
              <a:gd name="connsiteY3" fmla="*/ 5417 h 1046473"/>
              <a:gd name="connsiteX4" fmla="*/ 2848611 w 2848611"/>
              <a:gd name="connsiteY4" fmla="*/ 309941 h 1046473"/>
              <a:gd name="connsiteX5" fmla="*/ 2843456 w 2848611"/>
              <a:gd name="connsiteY5" fmla="*/ 1044685 h 1046473"/>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843652 w 2843652"/>
              <a:gd name="connsiteY4" fmla="*/ 124193 h 1041056"/>
              <a:gd name="connsiteX5" fmla="*/ 2843456 w 2843652"/>
              <a:gd name="connsiteY5" fmla="*/ 1039268 h 1041056"/>
              <a:gd name="connsiteX0" fmla="*/ 865 w 2843652"/>
              <a:gd name="connsiteY0" fmla="*/ 1041192 h 1041192"/>
              <a:gd name="connsiteX1" fmla="*/ 0 w 2843652"/>
              <a:gd name="connsiteY1" fmla="*/ 124329 h 1041192"/>
              <a:gd name="connsiteX2" fmla="*/ 186885 w 2843652"/>
              <a:gd name="connsiteY2" fmla="*/ 123514 h 1041192"/>
              <a:gd name="connsiteX3" fmla="*/ 1413008 w 2843652"/>
              <a:gd name="connsiteY3" fmla="*/ 136 h 1041192"/>
              <a:gd name="connsiteX4" fmla="*/ 2549725 w 2843652"/>
              <a:gd name="connsiteY4" fmla="*/ 99789 h 1041192"/>
              <a:gd name="connsiteX5" fmla="*/ 2843652 w 2843652"/>
              <a:gd name="connsiteY5" fmla="*/ 124329 h 1041192"/>
              <a:gd name="connsiteX6" fmla="*/ 2843456 w 2843652"/>
              <a:gd name="connsiteY6" fmla="*/ 1039404 h 1041192"/>
              <a:gd name="connsiteX0" fmla="*/ 865 w 2843652"/>
              <a:gd name="connsiteY0" fmla="*/ 1041192 h 1041192"/>
              <a:gd name="connsiteX1" fmla="*/ 0 w 2843652"/>
              <a:gd name="connsiteY1" fmla="*/ 124329 h 1041192"/>
              <a:gd name="connsiteX2" fmla="*/ 186885 w 2843652"/>
              <a:gd name="connsiteY2" fmla="*/ 123514 h 1041192"/>
              <a:gd name="connsiteX3" fmla="*/ 1413008 w 2843652"/>
              <a:gd name="connsiteY3" fmla="*/ 136 h 1041192"/>
              <a:gd name="connsiteX4" fmla="*/ 2549725 w 2843652"/>
              <a:gd name="connsiteY4" fmla="*/ 99789 h 1041192"/>
              <a:gd name="connsiteX5" fmla="*/ 2843652 w 2843652"/>
              <a:gd name="connsiteY5" fmla="*/ 124329 h 1041192"/>
              <a:gd name="connsiteX6" fmla="*/ 2843456 w 2843652"/>
              <a:gd name="connsiteY6" fmla="*/ 1039404 h 1041192"/>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653859 w 2843652"/>
              <a:gd name="connsiteY4" fmla="*/ 123380 h 1041056"/>
              <a:gd name="connsiteX5" fmla="*/ 2843652 w 2843652"/>
              <a:gd name="connsiteY5" fmla="*/ 124193 h 1041056"/>
              <a:gd name="connsiteX6" fmla="*/ 2843456 w 2843652"/>
              <a:gd name="connsiteY6" fmla="*/ 1039268 h 1041056"/>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653859 w 2843652"/>
              <a:gd name="connsiteY4" fmla="*/ 123380 h 1041056"/>
              <a:gd name="connsiteX5" fmla="*/ 2843652 w 2843652"/>
              <a:gd name="connsiteY5" fmla="*/ 124193 h 1041056"/>
              <a:gd name="connsiteX6" fmla="*/ 2843456 w 2843652"/>
              <a:gd name="connsiteY6" fmla="*/ 1039268 h 1041056"/>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653859 w 2843652"/>
              <a:gd name="connsiteY4" fmla="*/ 123380 h 1041056"/>
              <a:gd name="connsiteX5" fmla="*/ 2843652 w 2843652"/>
              <a:gd name="connsiteY5" fmla="*/ 124193 h 1041056"/>
              <a:gd name="connsiteX6" fmla="*/ 2843456 w 2843652"/>
              <a:gd name="connsiteY6" fmla="*/ 1039268 h 1041056"/>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653859 w 2843652"/>
              <a:gd name="connsiteY4" fmla="*/ 123380 h 1041056"/>
              <a:gd name="connsiteX5" fmla="*/ 2843652 w 2843652"/>
              <a:gd name="connsiteY5" fmla="*/ 124193 h 1041056"/>
              <a:gd name="connsiteX6" fmla="*/ 2843456 w 2843652"/>
              <a:gd name="connsiteY6" fmla="*/ 1039268 h 1041056"/>
              <a:gd name="connsiteX0" fmla="*/ 865 w 2843652"/>
              <a:gd name="connsiteY0" fmla="*/ 1041056 h 1041056"/>
              <a:gd name="connsiteX1" fmla="*/ 0 w 2843652"/>
              <a:gd name="connsiteY1" fmla="*/ 124193 h 1041056"/>
              <a:gd name="connsiteX2" fmla="*/ 186885 w 2843652"/>
              <a:gd name="connsiteY2" fmla="*/ 123378 h 1041056"/>
              <a:gd name="connsiteX3" fmla="*/ 1413008 w 2843652"/>
              <a:gd name="connsiteY3" fmla="*/ 0 h 1041056"/>
              <a:gd name="connsiteX4" fmla="*/ 2653859 w 2843652"/>
              <a:gd name="connsiteY4" fmla="*/ 123380 h 1041056"/>
              <a:gd name="connsiteX5" fmla="*/ 2843652 w 2843652"/>
              <a:gd name="connsiteY5" fmla="*/ 124193 h 1041056"/>
              <a:gd name="connsiteX6" fmla="*/ 2843456 w 2843652"/>
              <a:gd name="connsiteY6" fmla="*/ 1039268 h 1041056"/>
              <a:gd name="connsiteX0" fmla="*/ 865 w 2843652"/>
              <a:gd name="connsiteY0" fmla="*/ 922636 h 922636"/>
              <a:gd name="connsiteX1" fmla="*/ 0 w 2843652"/>
              <a:gd name="connsiteY1" fmla="*/ 5773 h 922636"/>
              <a:gd name="connsiteX2" fmla="*/ 186885 w 2843652"/>
              <a:gd name="connsiteY2" fmla="*/ 4958 h 922636"/>
              <a:gd name="connsiteX3" fmla="*/ 1417967 w 2843652"/>
              <a:gd name="connsiteY3" fmla="*/ 299185 h 922636"/>
              <a:gd name="connsiteX4" fmla="*/ 2653859 w 2843652"/>
              <a:gd name="connsiteY4" fmla="*/ 4960 h 922636"/>
              <a:gd name="connsiteX5" fmla="*/ 2843652 w 2843652"/>
              <a:gd name="connsiteY5" fmla="*/ 5773 h 922636"/>
              <a:gd name="connsiteX6" fmla="*/ 2843456 w 2843652"/>
              <a:gd name="connsiteY6" fmla="*/ 920848 h 922636"/>
              <a:gd name="connsiteX0" fmla="*/ 865 w 2843652"/>
              <a:gd name="connsiteY0" fmla="*/ 918654 h 918654"/>
              <a:gd name="connsiteX1" fmla="*/ 0 w 2843652"/>
              <a:gd name="connsiteY1" fmla="*/ 1791 h 918654"/>
              <a:gd name="connsiteX2" fmla="*/ 186885 w 2843652"/>
              <a:gd name="connsiteY2" fmla="*/ 976 h 918654"/>
              <a:gd name="connsiteX3" fmla="*/ 1417967 w 2843652"/>
              <a:gd name="connsiteY3" fmla="*/ 295203 h 918654"/>
              <a:gd name="connsiteX4" fmla="*/ 2653859 w 2843652"/>
              <a:gd name="connsiteY4" fmla="*/ 978 h 918654"/>
              <a:gd name="connsiteX5" fmla="*/ 2843652 w 2843652"/>
              <a:gd name="connsiteY5" fmla="*/ 1791 h 918654"/>
              <a:gd name="connsiteX6" fmla="*/ 2843456 w 2843652"/>
              <a:gd name="connsiteY6" fmla="*/ 916866 h 918654"/>
              <a:gd name="connsiteX0" fmla="*/ 865 w 2843652"/>
              <a:gd name="connsiteY0" fmla="*/ 918654 h 918654"/>
              <a:gd name="connsiteX1" fmla="*/ 0 w 2843652"/>
              <a:gd name="connsiteY1" fmla="*/ 1791 h 918654"/>
              <a:gd name="connsiteX2" fmla="*/ 186885 w 2843652"/>
              <a:gd name="connsiteY2" fmla="*/ 976 h 918654"/>
              <a:gd name="connsiteX3" fmla="*/ 1417967 w 2843652"/>
              <a:gd name="connsiteY3" fmla="*/ 295203 h 918654"/>
              <a:gd name="connsiteX4" fmla="*/ 2653859 w 2843652"/>
              <a:gd name="connsiteY4" fmla="*/ 978 h 918654"/>
              <a:gd name="connsiteX5" fmla="*/ 2843652 w 2843652"/>
              <a:gd name="connsiteY5" fmla="*/ 1791 h 918654"/>
              <a:gd name="connsiteX6" fmla="*/ 2843456 w 2843652"/>
              <a:gd name="connsiteY6" fmla="*/ 916866 h 918654"/>
              <a:gd name="connsiteX0" fmla="*/ 865 w 2843652"/>
              <a:gd name="connsiteY0" fmla="*/ 917677 h 917677"/>
              <a:gd name="connsiteX1" fmla="*/ 0 w 2843652"/>
              <a:gd name="connsiteY1" fmla="*/ 814 h 917677"/>
              <a:gd name="connsiteX2" fmla="*/ 186885 w 2843652"/>
              <a:gd name="connsiteY2" fmla="*/ -1 h 917677"/>
              <a:gd name="connsiteX3" fmla="*/ 1417967 w 2843652"/>
              <a:gd name="connsiteY3" fmla="*/ 294226 h 917677"/>
              <a:gd name="connsiteX4" fmla="*/ 2653859 w 2843652"/>
              <a:gd name="connsiteY4" fmla="*/ 1 h 917677"/>
              <a:gd name="connsiteX5" fmla="*/ 2843652 w 2843652"/>
              <a:gd name="connsiteY5" fmla="*/ 814 h 917677"/>
              <a:gd name="connsiteX6" fmla="*/ 2843456 w 2843652"/>
              <a:gd name="connsiteY6" fmla="*/ 915889 h 917677"/>
              <a:gd name="connsiteX0" fmla="*/ 865 w 2843652"/>
              <a:gd name="connsiteY0" fmla="*/ 917679 h 934873"/>
              <a:gd name="connsiteX1" fmla="*/ 0 w 2843652"/>
              <a:gd name="connsiteY1" fmla="*/ 816 h 934873"/>
              <a:gd name="connsiteX2" fmla="*/ 186885 w 2843652"/>
              <a:gd name="connsiteY2" fmla="*/ 1 h 934873"/>
              <a:gd name="connsiteX3" fmla="*/ 1417967 w 2843652"/>
              <a:gd name="connsiteY3" fmla="*/ 294228 h 934873"/>
              <a:gd name="connsiteX4" fmla="*/ 2653859 w 2843652"/>
              <a:gd name="connsiteY4" fmla="*/ 3 h 934873"/>
              <a:gd name="connsiteX5" fmla="*/ 2843652 w 2843652"/>
              <a:gd name="connsiteY5" fmla="*/ 816 h 934873"/>
              <a:gd name="connsiteX6" fmla="*/ 2843456 w 2843652"/>
              <a:gd name="connsiteY6" fmla="*/ 934873 h 93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652" h="934873">
                <a:moveTo>
                  <a:pt x="865" y="917679"/>
                </a:moveTo>
                <a:cubicBezTo>
                  <a:pt x="2912" y="388134"/>
                  <a:pt x="647" y="337013"/>
                  <a:pt x="0" y="816"/>
                </a:cubicBezTo>
                <a:cubicBezTo>
                  <a:pt x="170261" y="515"/>
                  <a:pt x="36096" y="7255"/>
                  <a:pt x="186885" y="1"/>
                </a:cubicBezTo>
                <a:cubicBezTo>
                  <a:pt x="369907" y="73423"/>
                  <a:pt x="1006805" y="294228"/>
                  <a:pt x="1417967" y="294228"/>
                </a:cubicBezTo>
                <a:cubicBezTo>
                  <a:pt x="1829129" y="294228"/>
                  <a:pt x="2450129" y="69467"/>
                  <a:pt x="2653859" y="3"/>
                </a:cubicBezTo>
                <a:cubicBezTo>
                  <a:pt x="2817919" y="1721"/>
                  <a:pt x="2685605" y="817"/>
                  <a:pt x="2843652" y="816"/>
                </a:cubicBezTo>
                <a:cubicBezTo>
                  <a:pt x="2843043" y="640732"/>
                  <a:pt x="2843598" y="566204"/>
                  <a:pt x="2843456" y="934873"/>
                </a:cubicBezTo>
              </a:path>
            </a:pathLst>
          </a:cu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p:cNvGrpSpPr/>
          <p:nvPr/>
        </p:nvGrpSpPr>
        <p:grpSpPr>
          <a:xfrm rot="479550">
            <a:off x="6787637" y="1103850"/>
            <a:ext cx="1575303" cy="2339403"/>
            <a:chOff x="8669537" y="596734"/>
            <a:chExt cx="1575303" cy="2339403"/>
          </a:xfrm>
        </p:grpSpPr>
        <p:cxnSp>
          <p:nvCxnSpPr>
            <p:cNvPr id="37" name="Straight Arrow Connector 36"/>
            <p:cNvCxnSpPr>
              <a:cxnSpLocks/>
            </p:cNvCxnSpPr>
            <p:nvPr/>
          </p:nvCxnSpPr>
          <p:spPr>
            <a:xfrm>
              <a:off x="9466386" y="2140719"/>
              <a:ext cx="18106" cy="795418"/>
            </a:xfrm>
            <a:prstGeom prst="straightConnector1">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8669537" y="596734"/>
              <a:ext cx="1575303" cy="1575303"/>
              <a:chOff x="5308349" y="2641349"/>
              <a:chExt cx="1575303" cy="1575303"/>
            </a:xfrm>
          </p:grpSpPr>
          <p:sp>
            <p:nvSpPr>
              <p:cNvPr id="40" name="Oval 39"/>
              <p:cNvSpPr/>
              <p:nvPr/>
            </p:nvSpPr>
            <p:spPr>
              <a:xfrm>
                <a:off x="5308349" y="2641349"/>
                <a:ext cx="1575303" cy="157530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036398" y="3369398"/>
                <a:ext cx="119204" cy="119204"/>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a:cxnSpLocks/>
              <a:stCxn id="41" idx="7"/>
            </p:cNvCxnSpPr>
            <p:nvPr/>
          </p:nvCxnSpPr>
          <p:spPr>
            <a:xfrm rot="20560650" flipV="1">
              <a:off x="9419006" y="814923"/>
              <a:ext cx="567946" cy="453038"/>
            </a:xfrm>
            <a:prstGeom prst="straightConnector1">
              <a:avLst/>
            </a:prstGeom>
            <a:ln w="317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42" name="Content Placeholder 2"/>
          <p:cNvSpPr txBox="1">
            <a:spLocks/>
          </p:cNvSpPr>
          <p:nvPr/>
        </p:nvSpPr>
        <p:spPr>
          <a:xfrm>
            <a:off x="609600" y="1414463"/>
            <a:ext cx="6025715" cy="4848225"/>
          </a:xfrm>
          <a:prstGeom prst="rect">
            <a:avLst/>
          </a:prstGeom>
        </p:spPr>
        <p:txBody>
          <a:bodyPr vert="horz" lIns="91440" tIns="45720" rIns="91440" bIns="45720" rtlCol="0">
            <a:normAutofit/>
          </a:bodyPr>
          <a:lstStyle>
            <a:lvl1pPr marL="169863" indent="-169863" algn="l" defTabSz="914400" rtl="0" eaLnBrk="1" latinLnBrk="0" hangingPunct="1">
              <a:spcBef>
                <a:spcPts val="600"/>
              </a:spcBef>
              <a:buFont typeface="Arial" pitchFamily="34" charset="0"/>
              <a:buChar char="•"/>
              <a:defRPr lang="en-US" sz="2000" kern="1200" dirty="0" smtClean="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lang="en-US" sz="1800" kern="1200" dirty="0" smtClean="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lang="en-US" sz="1600" kern="1200" dirty="0" smtClean="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lang="en-US" sz="1400" kern="1200" baseline="0" dirty="0" smtClean="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Precision Doublets are typically made as follows:</a:t>
            </a:r>
          </a:p>
          <a:p>
            <a:pPr lvl="1"/>
            <a:r>
              <a:rPr lang="en-US" dirty="0"/>
              <a:t>Center one element (the “carrier”) on a spindle.</a:t>
            </a:r>
          </a:p>
          <a:p>
            <a:pPr lvl="2"/>
            <a:r>
              <a:rPr lang="en-US" dirty="0"/>
              <a:t>The bottom surface runs true automatically.</a:t>
            </a:r>
          </a:p>
          <a:p>
            <a:pPr lvl="2"/>
            <a:r>
              <a:rPr lang="en-US" dirty="0"/>
              <a:t>Adjust the position so the top surface runs true.</a:t>
            </a:r>
          </a:p>
          <a:p>
            <a:pPr lvl="1"/>
            <a:r>
              <a:rPr lang="en-US" dirty="0"/>
              <a:t>Dispense the cement onto the upper surface of the carrier element.</a:t>
            </a:r>
          </a:p>
          <a:p>
            <a:pPr lvl="1"/>
            <a:r>
              <a:rPr lang="en-US" dirty="0"/>
              <a:t>Place the upper element onto the carrier .</a:t>
            </a:r>
          </a:p>
          <a:p>
            <a:pPr lvl="1"/>
            <a:r>
              <a:rPr lang="en-US" dirty="0"/>
              <a:t>Adjust the transverse position of the upper element so its upper surface runs true.</a:t>
            </a:r>
          </a:p>
          <a:p>
            <a:pPr lvl="2"/>
            <a:r>
              <a:rPr lang="en-US" dirty="0"/>
              <a:t>The bottom surface runs true because it is against the carrier element.</a:t>
            </a:r>
          </a:p>
          <a:p>
            <a:pPr lvl="1"/>
            <a:r>
              <a:rPr lang="en-US" dirty="0"/>
              <a:t>Use a UV light source to set the cement.</a:t>
            </a:r>
          </a:p>
          <a:p>
            <a:r>
              <a:rPr lang="en-US" dirty="0"/>
              <a:t>NOTE: the wedge error of the bottom element does not add to the wedge of the upper element!</a:t>
            </a:r>
          </a:p>
        </p:txBody>
      </p:sp>
      <p:sp>
        <p:nvSpPr>
          <p:cNvPr id="21"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024916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Wedge Tolerances for Precision Doublets</a:t>
            </a:r>
          </a:p>
        </p:txBody>
      </p:sp>
      <p:sp>
        <p:nvSpPr>
          <p:cNvPr id="3" name="Content Placeholder 2"/>
          <p:cNvSpPr>
            <a:spLocks noGrp="1"/>
          </p:cNvSpPr>
          <p:nvPr>
            <p:ph idx="1"/>
          </p:nvPr>
        </p:nvSpPr>
        <p:spPr/>
        <p:txBody>
          <a:bodyPr>
            <a:normAutofit/>
          </a:bodyPr>
          <a:lstStyle/>
          <a:p>
            <a:r>
              <a:rPr lang="en-US" dirty="0"/>
              <a:t>There are 3 surfaces:</a:t>
            </a:r>
          </a:p>
          <a:p>
            <a:pPr lvl="1"/>
            <a:r>
              <a:rPr lang="en-US" dirty="0"/>
              <a:t>One air-glass surface gets no tolerance; this is the “reference” surface.</a:t>
            </a:r>
          </a:p>
          <a:p>
            <a:pPr lvl="1"/>
            <a:r>
              <a:rPr lang="en-US" dirty="0"/>
              <a:t>The middle surface gets a TIR tolerance to represent the wedge of the “reference” element.</a:t>
            </a:r>
          </a:p>
          <a:p>
            <a:pPr lvl="1"/>
            <a:r>
              <a:rPr lang="en-US" dirty="0"/>
              <a:t>The other air-glass surface gets a TIR tolerance to represent the wedge of the doublet (pair).</a:t>
            </a:r>
          </a:p>
          <a:p>
            <a:pPr lvl="1"/>
            <a:r>
              <a:rPr lang="en-US" dirty="0"/>
              <a:t>Example (Assuming the doublet is surfaces 3, 4, and 5, with S5 pressed against a seat):</a:t>
            </a:r>
          </a:p>
          <a:p>
            <a:pPr lvl="2"/>
            <a:r>
              <a:rPr lang="en-US" dirty="0"/>
              <a:t>TIR S4 0.010</a:t>
            </a:r>
          </a:p>
          <a:p>
            <a:pPr lvl="2"/>
            <a:r>
              <a:rPr lang="en-US" dirty="0"/>
              <a:t>TIR S3 0.010</a:t>
            </a:r>
          </a:p>
          <a:p>
            <a:pPr lvl="2"/>
            <a:r>
              <a:rPr lang="en-US" dirty="0"/>
              <a:t>(No tolerance on S5)</a:t>
            </a:r>
          </a:p>
          <a:p>
            <a:r>
              <a:rPr lang="en-US" dirty="0"/>
              <a:t>Things to note:</a:t>
            </a:r>
          </a:p>
          <a:p>
            <a:pPr lvl="1"/>
            <a:r>
              <a:rPr lang="en-US" dirty="0"/>
              <a:t>The tolerances on element wedge and doublet wedge are independent of each other</a:t>
            </a:r>
          </a:p>
          <a:p>
            <a:pPr lvl="1"/>
            <a:r>
              <a:rPr lang="en-US" dirty="0"/>
              <a:t>The tolerance on doublet wedge does not have to be looser than the element wedge tolerance… it can even be tighter than the element wedge tolerance! </a:t>
            </a:r>
          </a:p>
          <a:p>
            <a:pPr lvl="1"/>
            <a:r>
              <a:rPr lang="en-US" dirty="0"/>
              <a:t>It usually works out that the tolerance on doublet wedge is more important than the tolerance on element wedge.  (The cemented surface has a lower delta-n, so it is less sensitive)</a:t>
            </a:r>
          </a:p>
        </p:txBody>
      </p:sp>
      <p:sp>
        <p:nvSpPr>
          <p:cNvPr id="6" name="Footer Placeholder 3"/>
          <p:cNvSpPr>
            <a:spLocks noGrp="1"/>
          </p:cNvSpPr>
          <p:nvPr>
            <p:ph type="ftr" sz="quarter" idx="10"/>
          </p:nvPr>
        </p:nvSpPr>
        <p:spPr>
          <a:xfrm>
            <a:off x="4106174" y="6449044"/>
            <a:ext cx="3979653" cy="365125"/>
          </a:xfrm>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312050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Decenter and Tilt Tolerances</a:t>
            </a:r>
          </a:p>
        </p:txBody>
      </p:sp>
      <p:sp>
        <p:nvSpPr>
          <p:cNvPr id="3" name="Content Placeholder 2"/>
          <p:cNvSpPr>
            <a:spLocks noGrp="1"/>
          </p:cNvSpPr>
          <p:nvPr>
            <p:ph idx="1"/>
          </p:nvPr>
        </p:nvSpPr>
        <p:spPr/>
        <p:txBody>
          <a:bodyPr>
            <a:normAutofit/>
          </a:bodyPr>
          <a:lstStyle/>
          <a:p>
            <a:r>
              <a:rPr lang="en-US" dirty="0"/>
              <a:t>There are many ways that optical elements can be mounted:</a:t>
            </a:r>
          </a:p>
          <a:p>
            <a:pPr lvl="1"/>
            <a:r>
              <a:rPr lang="en-US" dirty="0"/>
              <a:t>Loose elements and spacers in a tube</a:t>
            </a:r>
          </a:p>
          <a:p>
            <a:pPr lvl="1"/>
            <a:r>
              <a:rPr lang="en-US" dirty="0"/>
              <a:t>Elements bonded to a housing having individual seating surfaces</a:t>
            </a:r>
          </a:p>
          <a:p>
            <a:pPr lvl="2"/>
            <a:r>
              <a:rPr lang="en-US" dirty="0"/>
              <a:t>Decenters can be controlled by the ODs of the elements</a:t>
            </a:r>
          </a:p>
          <a:p>
            <a:pPr lvl="2"/>
            <a:r>
              <a:rPr lang="en-US" dirty="0"/>
              <a:t>Decenters can be adjusted on an air bearing table</a:t>
            </a:r>
          </a:p>
          <a:p>
            <a:pPr lvl="1"/>
            <a:r>
              <a:rPr lang="en-US" dirty="0"/>
              <a:t>Alignment turning: Elements bonded into cells; elements are optically aligned to the turning axis of a lathe, then the OD and thicknesses of the cells are turned to the desired dimension… and then the cells are inserted into a housing</a:t>
            </a:r>
          </a:p>
          <a:p>
            <a:pPr lvl="1"/>
            <a:r>
              <a:rPr lang="en-US" dirty="0"/>
              <a:t>Et cetera. </a:t>
            </a:r>
          </a:p>
          <a:p>
            <a:pPr lvl="1"/>
            <a:endParaRPr lang="en-US" dirty="0"/>
          </a:p>
          <a:p>
            <a:pPr lvl="1"/>
            <a:r>
              <a:rPr lang="en-US" dirty="0"/>
              <a:t>For this exercise we will assume the elements are mounted against seats turned in a housing.</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705137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Tilt Tolerances</a:t>
            </a:r>
          </a:p>
        </p:txBody>
      </p:sp>
      <p:sp>
        <p:nvSpPr>
          <p:cNvPr id="3" name="Content Placeholder 2"/>
          <p:cNvSpPr>
            <a:spLocks noGrp="1"/>
          </p:cNvSpPr>
          <p:nvPr>
            <p:ph idx="1"/>
          </p:nvPr>
        </p:nvSpPr>
        <p:spPr/>
        <p:txBody>
          <a:bodyPr>
            <a:normAutofit lnSpcReduction="10000"/>
          </a:bodyPr>
          <a:lstStyle/>
          <a:p>
            <a:r>
              <a:rPr lang="en-US" dirty="0"/>
              <a:t>If an element is pressed against a lens seat, the element tilt is controlled by the following:</a:t>
            </a:r>
          </a:p>
          <a:p>
            <a:pPr lvl="1"/>
            <a:r>
              <a:rPr lang="en-US" dirty="0"/>
              <a:t>The accuracy of the seat (any burrs left by the turning?)</a:t>
            </a:r>
          </a:p>
          <a:p>
            <a:pPr lvl="1"/>
            <a:r>
              <a:rPr lang="en-US" dirty="0"/>
              <a:t>The accuracy with which the lens can be pressed against the seat (any dust in between?)</a:t>
            </a:r>
          </a:p>
          <a:p>
            <a:pPr lvl="1"/>
            <a:r>
              <a:rPr lang="en-US" dirty="0"/>
              <a:t>The diameter of the part</a:t>
            </a:r>
          </a:p>
          <a:p>
            <a:r>
              <a:rPr lang="en-US" dirty="0"/>
              <a:t>Typical values:</a:t>
            </a:r>
          </a:p>
          <a:p>
            <a:pPr lvl="1"/>
            <a:r>
              <a:rPr lang="en-US" dirty="0"/>
              <a:t>Easy: 0.025 mm (±0.0125) over the part diameter</a:t>
            </a:r>
          </a:p>
          <a:p>
            <a:pPr lvl="1"/>
            <a:r>
              <a:rPr lang="en-US" dirty="0"/>
              <a:t>Middle: 0.015 mm (±0.0075) over the part diameter</a:t>
            </a:r>
          </a:p>
          <a:p>
            <a:pPr lvl="1"/>
            <a:r>
              <a:rPr lang="en-US" dirty="0"/>
              <a:t>Hard: 0.010 mm (±0.005) over the part diameter</a:t>
            </a:r>
          </a:p>
          <a:p>
            <a:r>
              <a:rPr lang="en-US" dirty="0"/>
              <a:t>CODE V syntax:</a:t>
            </a:r>
          </a:p>
          <a:p>
            <a:pPr lvl="1"/>
            <a:r>
              <a:rPr lang="en-US" dirty="0"/>
              <a:t>The BTI (“barrel tilt”) tolerance simulates a tilt to an entire element (a group of consecutive surfaces), without tilting the axis for the remainder of the system.</a:t>
            </a:r>
          </a:p>
          <a:p>
            <a:pPr lvl="1"/>
            <a:r>
              <a:rPr lang="en-US" dirty="0"/>
              <a:t>The syntax is BTI </a:t>
            </a:r>
            <a:r>
              <a:rPr lang="en-US" dirty="0" err="1"/>
              <a:t>Sj</a:t>
            </a:r>
            <a:r>
              <a:rPr lang="en-US" dirty="0"/>
              <a:t>..k &lt;</a:t>
            </a:r>
            <a:r>
              <a:rPr lang="en-US" dirty="0" err="1"/>
              <a:t>tilt_value_in_radians</a:t>
            </a:r>
            <a:r>
              <a:rPr lang="en-US" dirty="0"/>
              <a:t>&gt;</a:t>
            </a:r>
          </a:p>
          <a:p>
            <a:pPr lvl="2"/>
            <a:r>
              <a:rPr lang="en-US" dirty="0"/>
              <a:t>The value in radians can be an expression involving the semi-diameter (SD) value and the assumed perturbation in mm</a:t>
            </a:r>
          </a:p>
          <a:p>
            <a:pPr lvl="1"/>
            <a:r>
              <a:rPr lang="en-US" dirty="0"/>
              <a:t>Example: BTI S10..11 0.025/(2*(SD S11))</a:t>
            </a:r>
          </a:p>
          <a:p>
            <a:pPr lvl="1"/>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2152946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Tilt Tolerance for Concave Surfaces</a:t>
            </a:r>
          </a:p>
        </p:txBody>
      </p:sp>
      <p:sp>
        <p:nvSpPr>
          <p:cNvPr id="3" name="Content Placeholder 2"/>
          <p:cNvSpPr>
            <a:spLocks noGrp="1"/>
          </p:cNvSpPr>
          <p:nvPr>
            <p:ph idx="1"/>
          </p:nvPr>
        </p:nvSpPr>
        <p:spPr/>
        <p:txBody>
          <a:bodyPr>
            <a:normAutofit/>
          </a:bodyPr>
          <a:lstStyle/>
          <a:p>
            <a:r>
              <a:rPr lang="en-US" dirty="0"/>
              <a:t>It the part is concave, and the housing seat will contact the edge flat rather than the optical surface, then it is necessary to consider an additional tolerance for the angular error of the edge flat. </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grpSp>
        <p:nvGrpSpPr>
          <p:cNvPr id="5" name="Group 4"/>
          <p:cNvGrpSpPr/>
          <p:nvPr/>
        </p:nvGrpSpPr>
        <p:grpSpPr>
          <a:xfrm>
            <a:off x="2218193" y="2558356"/>
            <a:ext cx="903951" cy="2896272"/>
            <a:chOff x="3349876" y="2514998"/>
            <a:chExt cx="903951" cy="2896272"/>
          </a:xfrm>
        </p:grpSpPr>
        <p:sp>
          <p:nvSpPr>
            <p:cNvPr id="6" name="Freeform 221"/>
            <p:cNvSpPr>
              <a:spLocks/>
            </p:cNvSpPr>
            <p:nvPr/>
          </p:nvSpPr>
          <p:spPr bwMode="auto">
            <a:xfrm>
              <a:off x="3349876" y="2517314"/>
              <a:ext cx="367870" cy="2893956"/>
            </a:xfrm>
            <a:custGeom>
              <a:avLst/>
              <a:gdLst>
                <a:gd name="T0" fmla="*/ 159 w 166"/>
                <a:gd name="T1" fmla="*/ 11 h 1064"/>
                <a:gd name="T2" fmla="*/ 144 w 166"/>
                <a:gd name="T3" fmla="*/ 33 h 1064"/>
                <a:gd name="T4" fmla="*/ 130 w 166"/>
                <a:gd name="T5" fmla="*/ 57 h 1064"/>
                <a:gd name="T6" fmla="*/ 118 w 166"/>
                <a:gd name="T7" fmla="*/ 79 h 1064"/>
                <a:gd name="T8" fmla="*/ 105 w 166"/>
                <a:gd name="T9" fmla="*/ 102 h 1064"/>
                <a:gd name="T10" fmla="*/ 94 w 166"/>
                <a:gd name="T11" fmla="*/ 124 h 1064"/>
                <a:gd name="T12" fmla="*/ 84 w 166"/>
                <a:gd name="T13" fmla="*/ 147 h 1064"/>
                <a:gd name="T14" fmla="*/ 74 w 166"/>
                <a:gd name="T15" fmla="*/ 168 h 1064"/>
                <a:gd name="T16" fmla="*/ 64 w 166"/>
                <a:gd name="T17" fmla="*/ 192 h 1064"/>
                <a:gd name="T18" fmla="*/ 56 w 166"/>
                <a:gd name="T19" fmla="*/ 214 h 1064"/>
                <a:gd name="T20" fmla="*/ 48 w 166"/>
                <a:gd name="T21" fmla="*/ 237 h 1064"/>
                <a:gd name="T22" fmla="*/ 41 w 166"/>
                <a:gd name="T23" fmla="*/ 259 h 1064"/>
                <a:gd name="T24" fmla="*/ 34 w 166"/>
                <a:gd name="T25" fmla="*/ 282 h 1064"/>
                <a:gd name="T26" fmla="*/ 28 w 166"/>
                <a:gd name="T27" fmla="*/ 304 h 1064"/>
                <a:gd name="T28" fmla="*/ 23 w 166"/>
                <a:gd name="T29" fmla="*/ 327 h 1064"/>
                <a:gd name="T30" fmla="*/ 18 w 166"/>
                <a:gd name="T31" fmla="*/ 349 h 1064"/>
                <a:gd name="T32" fmla="*/ 14 w 166"/>
                <a:gd name="T33" fmla="*/ 372 h 1064"/>
                <a:gd name="T34" fmla="*/ 11 w 166"/>
                <a:gd name="T35" fmla="*/ 394 h 1064"/>
                <a:gd name="T36" fmla="*/ 7 w 166"/>
                <a:gd name="T37" fmla="*/ 417 h 1064"/>
                <a:gd name="T38" fmla="*/ 4 w 166"/>
                <a:gd name="T39" fmla="*/ 439 h 1064"/>
                <a:gd name="T40" fmla="*/ 3 w 166"/>
                <a:gd name="T41" fmla="*/ 462 h 1064"/>
                <a:gd name="T42" fmla="*/ 1 w 166"/>
                <a:gd name="T43" fmla="*/ 484 h 1064"/>
                <a:gd name="T44" fmla="*/ 1 w 166"/>
                <a:gd name="T45" fmla="*/ 507 h 1064"/>
                <a:gd name="T46" fmla="*/ 0 w 166"/>
                <a:gd name="T47" fmla="*/ 529 h 1064"/>
                <a:gd name="T48" fmla="*/ 1 w 166"/>
                <a:gd name="T49" fmla="*/ 552 h 1064"/>
                <a:gd name="T50" fmla="*/ 1 w 166"/>
                <a:gd name="T51" fmla="*/ 574 h 1064"/>
                <a:gd name="T52" fmla="*/ 2 w 166"/>
                <a:gd name="T53" fmla="*/ 597 h 1064"/>
                <a:gd name="T54" fmla="*/ 4 w 166"/>
                <a:gd name="T55" fmla="*/ 619 h 1064"/>
                <a:gd name="T56" fmla="*/ 6 w 166"/>
                <a:gd name="T57" fmla="*/ 642 h 1064"/>
                <a:gd name="T58" fmla="*/ 9 w 166"/>
                <a:gd name="T59" fmla="*/ 664 h 1064"/>
                <a:gd name="T60" fmla="*/ 13 w 166"/>
                <a:gd name="T61" fmla="*/ 687 h 1064"/>
                <a:gd name="T62" fmla="*/ 17 w 166"/>
                <a:gd name="T63" fmla="*/ 709 h 1064"/>
                <a:gd name="T64" fmla="*/ 22 w 166"/>
                <a:gd name="T65" fmla="*/ 732 h 1064"/>
                <a:gd name="T66" fmla="*/ 27 w 166"/>
                <a:gd name="T67" fmla="*/ 754 h 1064"/>
                <a:gd name="T68" fmla="*/ 33 w 166"/>
                <a:gd name="T69" fmla="*/ 778 h 1064"/>
                <a:gd name="T70" fmla="*/ 39 w 166"/>
                <a:gd name="T71" fmla="*/ 800 h 1064"/>
                <a:gd name="T72" fmla="*/ 46 w 166"/>
                <a:gd name="T73" fmla="*/ 823 h 1064"/>
                <a:gd name="T74" fmla="*/ 54 w 166"/>
                <a:gd name="T75" fmla="*/ 844 h 1064"/>
                <a:gd name="T76" fmla="*/ 62 w 166"/>
                <a:gd name="T77" fmla="*/ 867 h 1064"/>
                <a:gd name="T78" fmla="*/ 71 w 166"/>
                <a:gd name="T79" fmla="*/ 890 h 1064"/>
                <a:gd name="T80" fmla="*/ 81 w 166"/>
                <a:gd name="T81" fmla="*/ 913 h 1064"/>
                <a:gd name="T82" fmla="*/ 92 w 166"/>
                <a:gd name="T83" fmla="*/ 935 h 1064"/>
                <a:gd name="T84" fmla="*/ 102 w 166"/>
                <a:gd name="T85" fmla="*/ 958 h 1064"/>
                <a:gd name="T86" fmla="*/ 115 w 166"/>
                <a:gd name="T87" fmla="*/ 980 h 1064"/>
                <a:gd name="T88" fmla="*/ 127 w 166"/>
                <a:gd name="T89" fmla="*/ 1003 h 1064"/>
                <a:gd name="T90" fmla="*/ 141 w 166"/>
                <a:gd name="T91" fmla="*/ 1025 h 1064"/>
                <a:gd name="T92" fmla="*/ 155 w 166"/>
                <a:gd name="T93" fmla="*/ 1048 h 1064"/>
                <a:gd name="T94" fmla="*/ 166 w 166"/>
                <a:gd name="T95" fmla="*/ 1064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1064">
                  <a:moveTo>
                    <a:pt x="166" y="0"/>
                  </a:moveTo>
                  <a:lnTo>
                    <a:pt x="159" y="11"/>
                  </a:lnTo>
                  <a:lnTo>
                    <a:pt x="151" y="22"/>
                  </a:lnTo>
                  <a:lnTo>
                    <a:pt x="144" y="33"/>
                  </a:lnTo>
                  <a:lnTo>
                    <a:pt x="137" y="45"/>
                  </a:lnTo>
                  <a:lnTo>
                    <a:pt x="130" y="57"/>
                  </a:lnTo>
                  <a:lnTo>
                    <a:pt x="124" y="67"/>
                  </a:lnTo>
                  <a:lnTo>
                    <a:pt x="118" y="79"/>
                  </a:lnTo>
                  <a:lnTo>
                    <a:pt x="111" y="90"/>
                  </a:lnTo>
                  <a:lnTo>
                    <a:pt x="105" y="102"/>
                  </a:lnTo>
                  <a:lnTo>
                    <a:pt x="100" y="112"/>
                  </a:lnTo>
                  <a:lnTo>
                    <a:pt x="94" y="124"/>
                  </a:lnTo>
                  <a:lnTo>
                    <a:pt x="89" y="135"/>
                  </a:lnTo>
                  <a:lnTo>
                    <a:pt x="84" y="147"/>
                  </a:lnTo>
                  <a:lnTo>
                    <a:pt x="79" y="157"/>
                  </a:lnTo>
                  <a:lnTo>
                    <a:pt x="74" y="168"/>
                  </a:lnTo>
                  <a:lnTo>
                    <a:pt x="69" y="180"/>
                  </a:lnTo>
                  <a:lnTo>
                    <a:pt x="64" y="192"/>
                  </a:lnTo>
                  <a:lnTo>
                    <a:pt x="60" y="203"/>
                  </a:lnTo>
                  <a:lnTo>
                    <a:pt x="56" y="214"/>
                  </a:lnTo>
                  <a:lnTo>
                    <a:pt x="52" y="225"/>
                  </a:lnTo>
                  <a:lnTo>
                    <a:pt x="48" y="237"/>
                  </a:lnTo>
                  <a:lnTo>
                    <a:pt x="44" y="248"/>
                  </a:lnTo>
                  <a:lnTo>
                    <a:pt x="41" y="259"/>
                  </a:lnTo>
                  <a:lnTo>
                    <a:pt x="37" y="270"/>
                  </a:lnTo>
                  <a:lnTo>
                    <a:pt x="34" y="282"/>
                  </a:lnTo>
                  <a:lnTo>
                    <a:pt x="31" y="293"/>
                  </a:lnTo>
                  <a:lnTo>
                    <a:pt x="28" y="304"/>
                  </a:lnTo>
                  <a:lnTo>
                    <a:pt x="26" y="315"/>
                  </a:lnTo>
                  <a:lnTo>
                    <a:pt x="23" y="327"/>
                  </a:lnTo>
                  <a:lnTo>
                    <a:pt x="21" y="338"/>
                  </a:lnTo>
                  <a:lnTo>
                    <a:pt x="18" y="349"/>
                  </a:lnTo>
                  <a:lnTo>
                    <a:pt x="16" y="361"/>
                  </a:lnTo>
                  <a:lnTo>
                    <a:pt x="14" y="372"/>
                  </a:lnTo>
                  <a:lnTo>
                    <a:pt x="12" y="383"/>
                  </a:lnTo>
                  <a:lnTo>
                    <a:pt x="11" y="394"/>
                  </a:lnTo>
                  <a:lnTo>
                    <a:pt x="9" y="406"/>
                  </a:lnTo>
                  <a:lnTo>
                    <a:pt x="7" y="417"/>
                  </a:lnTo>
                  <a:lnTo>
                    <a:pt x="6" y="428"/>
                  </a:lnTo>
                  <a:lnTo>
                    <a:pt x="4" y="439"/>
                  </a:lnTo>
                  <a:lnTo>
                    <a:pt x="4" y="450"/>
                  </a:lnTo>
                  <a:lnTo>
                    <a:pt x="3" y="462"/>
                  </a:lnTo>
                  <a:lnTo>
                    <a:pt x="2" y="473"/>
                  </a:lnTo>
                  <a:lnTo>
                    <a:pt x="1" y="484"/>
                  </a:lnTo>
                  <a:lnTo>
                    <a:pt x="1" y="496"/>
                  </a:lnTo>
                  <a:lnTo>
                    <a:pt x="1" y="507"/>
                  </a:lnTo>
                  <a:lnTo>
                    <a:pt x="1" y="518"/>
                  </a:lnTo>
                  <a:lnTo>
                    <a:pt x="0" y="529"/>
                  </a:lnTo>
                  <a:lnTo>
                    <a:pt x="1" y="541"/>
                  </a:lnTo>
                  <a:lnTo>
                    <a:pt x="1" y="552"/>
                  </a:lnTo>
                  <a:lnTo>
                    <a:pt x="1" y="563"/>
                  </a:lnTo>
                  <a:lnTo>
                    <a:pt x="1" y="574"/>
                  </a:lnTo>
                  <a:lnTo>
                    <a:pt x="1" y="586"/>
                  </a:lnTo>
                  <a:lnTo>
                    <a:pt x="2" y="597"/>
                  </a:lnTo>
                  <a:lnTo>
                    <a:pt x="4" y="608"/>
                  </a:lnTo>
                  <a:lnTo>
                    <a:pt x="4" y="619"/>
                  </a:lnTo>
                  <a:lnTo>
                    <a:pt x="6" y="631"/>
                  </a:lnTo>
                  <a:lnTo>
                    <a:pt x="6" y="642"/>
                  </a:lnTo>
                  <a:lnTo>
                    <a:pt x="8" y="653"/>
                  </a:lnTo>
                  <a:lnTo>
                    <a:pt x="9" y="664"/>
                  </a:lnTo>
                  <a:lnTo>
                    <a:pt x="12" y="676"/>
                  </a:lnTo>
                  <a:lnTo>
                    <a:pt x="13" y="687"/>
                  </a:lnTo>
                  <a:lnTo>
                    <a:pt x="15" y="698"/>
                  </a:lnTo>
                  <a:lnTo>
                    <a:pt x="17" y="709"/>
                  </a:lnTo>
                  <a:lnTo>
                    <a:pt x="19" y="721"/>
                  </a:lnTo>
                  <a:lnTo>
                    <a:pt x="22" y="732"/>
                  </a:lnTo>
                  <a:lnTo>
                    <a:pt x="25" y="743"/>
                  </a:lnTo>
                  <a:lnTo>
                    <a:pt x="27" y="754"/>
                  </a:lnTo>
                  <a:lnTo>
                    <a:pt x="30" y="766"/>
                  </a:lnTo>
                  <a:lnTo>
                    <a:pt x="33" y="778"/>
                  </a:lnTo>
                  <a:lnTo>
                    <a:pt x="36" y="788"/>
                  </a:lnTo>
                  <a:lnTo>
                    <a:pt x="39" y="800"/>
                  </a:lnTo>
                  <a:lnTo>
                    <a:pt x="43" y="811"/>
                  </a:lnTo>
                  <a:lnTo>
                    <a:pt x="46" y="823"/>
                  </a:lnTo>
                  <a:lnTo>
                    <a:pt x="50" y="833"/>
                  </a:lnTo>
                  <a:lnTo>
                    <a:pt x="54" y="844"/>
                  </a:lnTo>
                  <a:lnTo>
                    <a:pt x="58" y="856"/>
                  </a:lnTo>
                  <a:lnTo>
                    <a:pt x="62" y="867"/>
                  </a:lnTo>
                  <a:lnTo>
                    <a:pt x="67" y="879"/>
                  </a:lnTo>
                  <a:lnTo>
                    <a:pt x="71" y="890"/>
                  </a:lnTo>
                  <a:lnTo>
                    <a:pt x="76" y="901"/>
                  </a:lnTo>
                  <a:lnTo>
                    <a:pt x="81" y="913"/>
                  </a:lnTo>
                  <a:lnTo>
                    <a:pt x="87" y="924"/>
                  </a:lnTo>
                  <a:lnTo>
                    <a:pt x="92" y="935"/>
                  </a:lnTo>
                  <a:lnTo>
                    <a:pt x="97" y="946"/>
                  </a:lnTo>
                  <a:lnTo>
                    <a:pt x="102" y="958"/>
                  </a:lnTo>
                  <a:lnTo>
                    <a:pt x="109" y="969"/>
                  </a:lnTo>
                  <a:lnTo>
                    <a:pt x="115" y="980"/>
                  </a:lnTo>
                  <a:lnTo>
                    <a:pt x="120" y="991"/>
                  </a:lnTo>
                  <a:lnTo>
                    <a:pt x="127" y="1003"/>
                  </a:lnTo>
                  <a:lnTo>
                    <a:pt x="134" y="1014"/>
                  </a:lnTo>
                  <a:lnTo>
                    <a:pt x="141" y="1025"/>
                  </a:lnTo>
                  <a:lnTo>
                    <a:pt x="148" y="1036"/>
                  </a:lnTo>
                  <a:lnTo>
                    <a:pt x="155" y="1048"/>
                  </a:lnTo>
                  <a:lnTo>
                    <a:pt x="163" y="1059"/>
                  </a:lnTo>
                  <a:lnTo>
                    <a:pt x="166" y="106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222"/>
            <p:cNvSpPr>
              <a:spLocks/>
            </p:cNvSpPr>
            <p:nvPr/>
          </p:nvSpPr>
          <p:spPr bwMode="auto">
            <a:xfrm>
              <a:off x="3841848" y="2514998"/>
              <a:ext cx="411979" cy="2893956"/>
            </a:xfrm>
            <a:custGeom>
              <a:avLst/>
              <a:gdLst>
                <a:gd name="T0" fmla="*/ 144 w 144"/>
                <a:gd name="T1" fmla="*/ 233 h 1064"/>
                <a:gd name="T2" fmla="*/ 125 w 144"/>
                <a:gd name="T3" fmla="*/ 250 h 1064"/>
                <a:gd name="T4" fmla="*/ 107 w 144"/>
                <a:gd name="T5" fmla="*/ 266 h 1064"/>
                <a:gd name="T6" fmla="*/ 92 w 144"/>
                <a:gd name="T7" fmla="*/ 284 h 1064"/>
                <a:gd name="T8" fmla="*/ 78 w 144"/>
                <a:gd name="T9" fmla="*/ 301 h 1064"/>
                <a:gd name="T10" fmla="*/ 66 w 144"/>
                <a:gd name="T11" fmla="*/ 317 h 1064"/>
                <a:gd name="T12" fmla="*/ 55 w 144"/>
                <a:gd name="T13" fmla="*/ 335 h 1064"/>
                <a:gd name="T14" fmla="*/ 46 w 144"/>
                <a:gd name="T15" fmla="*/ 351 h 1064"/>
                <a:gd name="T16" fmla="*/ 37 w 144"/>
                <a:gd name="T17" fmla="*/ 368 h 1064"/>
                <a:gd name="T18" fmla="*/ 30 w 144"/>
                <a:gd name="T19" fmla="*/ 385 h 1064"/>
                <a:gd name="T20" fmla="*/ 23 w 144"/>
                <a:gd name="T21" fmla="*/ 402 h 1064"/>
                <a:gd name="T22" fmla="*/ 17 w 144"/>
                <a:gd name="T23" fmla="*/ 419 h 1064"/>
                <a:gd name="T24" fmla="*/ 12 w 144"/>
                <a:gd name="T25" fmla="*/ 436 h 1064"/>
                <a:gd name="T26" fmla="*/ 9 w 144"/>
                <a:gd name="T27" fmla="*/ 453 h 1064"/>
                <a:gd name="T28" fmla="*/ 5 w 144"/>
                <a:gd name="T29" fmla="*/ 470 h 1064"/>
                <a:gd name="T30" fmla="*/ 3 w 144"/>
                <a:gd name="T31" fmla="*/ 487 h 1064"/>
                <a:gd name="T32" fmla="*/ 2 w 144"/>
                <a:gd name="T33" fmla="*/ 504 h 1064"/>
                <a:gd name="T34" fmla="*/ 1 w 144"/>
                <a:gd name="T35" fmla="*/ 521 h 1064"/>
                <a:gd name="T36" fmla="*/ 0 w 144"/>
                <a:gd name="T37" fmla="*/ 537 h 1064"/>
                <a:gd name="T38" fmla="*/ 1 w 144"/>
                <a:gd name="T39" fmla="*/ 554 h 1064"/>
                <a:gd name="T40" fmla="*/ 2 w 144"/>
                <a:gd name="T41" fmla="*/ 571 h 1064"/>
                <a:gd name="T42" fmla="*/ 4 w 144"/>
                <a:gd name="T43" fmla="*/ 588 h 1064"/>
                <a:gd name="T44" fmla="*/ 7 w 144"/>
                <a:gd name="T45" fmla="*/ 605 h 1064"/>
                <a:gd name="T46" fmla="*/ 11 w 144"/>
                <a:gd name="T47" fmla="*/ 622 h 1064"/>
                <a:gd name="T48" fmla="*/ 15 w 144"/>
                <a:gd name="T49" fmla="*/ 639 h 1064"/>
                <a:gd name="T50" fmla="*/ 21 w 144"/>
                <a:gd name="T51" fmla="*/ 656 h 1064"/>
                <a:gd name="T52" fmla="*/ 27 w 144"/>
                <a:gd name="T53" fmla="*/ 673 h 1064"/>
                <a:gd name="T54" fmla="*/ 34 w 144"/>
                <a:gd name="T55" fmla="*/ 690 h 1064"/>
                <a:gd name="T56" fmla="*/ 42 w 144"/>
                <a:gd name="T57" fmla="*/ 706 h 1064"/>
                <a:gd name="T58" fmla="*/ 51 w 144"/>
                <a:gd name="T59" fmla="*/ 724 h 1064"/>
                <a:gd name="T60" fmla="*/ 62 w 144"/>
                <a:gd name="T61" fmla="*/ 741 h 1064"/>
                <a:gd name="T62" fmla="*/ 74 w 144"/>
                <a:gd name="T63" fmla="*/ 757 h 1064"/>
                <a:gd name="T64" fmla="*/ 87 w 144"/>
                <a:gd name="T65" fmla="*/ 775 h 1064"/>
                <a:gd name="T66" fmla="*/ 102 w 144"/>
                <a:gd name="T67" fmla="*/ 791 h 1064"/>
                <a:gd name="T68" fmla="*/ 118 w 144"/>
                <a:gd name="T69" fmla="*/ 808 h 1064"/>
                <a:gd name="T70" fmla="*/ 137 w 144"/>
                <a:gd name="T71" fmla="*/ 826 h 1064"/>
                <a:gd name="T72" fmla="*/ 144 w 144"/>
                <a:gd name="T73" fmla="*/ 1064 h 1064"/>
                <a:gd name="connsiteX0" fmla="*/ 12910 w 12910"/>
                <a:gd name="connsiteY0" fmla="*/ 0 h 10008"/>
                <a:gd name="connsiteX1" fmla="*/ 10000 w 12910"/>
                <a:gd name="connsiteY1" fmla="*/ 2198 h 10008"/>
                <a:gd name="connsiteX2" fmla="*/ 9306 w 12910"/>
                <a:gd name="connsiteY2" fmla="*/ 2273 h 10008"/>
                <a:gd name="connsiteX3" fmla="*/ 8681 w 12910"/>
                <a:gd name="connsiteY3" fmla="*/ 2358 h 10008"/>
                <a:gd name="connsiteX4" fmla="*/ 8056 w 12910"/>
                <a:gd name="connsiteY4" fmla="*/ 2433 h 10008"/>
                <a:gd name="connsiteX5" fmla="*/ 7431 w 12910"/>
                <a:gd name="connsiteY5" fmla="*/ 2508 h 10008"/>
                <a:gd name="connsiteX6" fmla="*/ 6875 w 12910"/>
                <a:gd name="connsiteY6" fmla="*/ 2593 h 10008"/>
                <a:gd name="connsiteX7" fmla="*/ 6389 w 12910"/>
                <a:gd name="connsiteY7" fmla="*/ 2677 h 10008"/>
                <a:gd name="connsiteX8" fmla="*/ 5903 w 12910"/>
                <a:gd name="connsiteY8" fmla="*/ 2752 h 10008"/>
                <a:gd name="connsiteX9" fmla="*/ 5417 w 12910"/>
                <a:gd name="connsiteY9" fmla="*/ 2837 h 10008"/>
                <a:gd name="connsiteX10" fmla="*/ 5000 w 12910"/>
                <a:gd name="connsiteY10" fmla="*/ 2912 h 10008"/>
                <a:gd name="connsiteX11" fmla="*/ 4583 w 12910"/>
                <a:gd name="connsiteY11" fmla="*/ 2987 h 10008"/>
                <a:gd name="connsiteX12" fmla="*/ 4167 w 12910"/>
                <a:gd name="connsiteY12" fmla="*/ 3072 h 10008"/>
                <a:gd name="connsiteX13" fmla="*/ 3819 w 12910"/>
                <a:gd name="connsiteY13" fmla="*/ 3156 h 10008"/>
                <a:gd name="connsiteX14" fmla="*/ 3472 w 12910"/>
                <a:gd name="connsiteY14" fmla="*/ 3232 h 10008"/>
                <a:gd name="connsiteX15" fmla="*/ 3194 w 12910"/>
                <a:gd name="connsiteY15" fmla="*/ 3307 h 10008"/>
                <a:gd name="connsiteX16" fmla="*/ 2847 w 12910"/>
                <a:gd name="connsiteY16" fmla="*/ 3391 h 10008"/>
                <a:gd name="connsiteX17" fmla="*/ 2569 w 12910"/>
                <a:gd name="connsiteY17" fmla="*/ 3467 h 10008"/>
                <a:gd name="connsiteX18" fmla="*/ 2292 w 12910"/>
                <a:gd name="connsiteY18" fmla="*/ 3551 h 10008"/>
                <a:gd name="connsiteX19" fmla="*/ 2083 w 12910"/>
                <a:gd name="connsiteY19" fmla="*/ 3626 h 10008"/>
                <a:gd name="connsiteX20" fmla="*/ 1806 w 12910"/>
                <a:gd name="connsiteY20" fmla="*/ 3702 h 10008"/>
                <a:gd name="connsiteX21" fmla="*/ 1597 w 12910"/>
                <a:gd name="connsiteY21" fmla="*/ 3786 h 10008"/>
                <a:gd name="connsiteX22" fmla="*/ 1389 w 12910"/>
                <a:gd name="connsiteY22" fmla="*/ 3871 h 10008"/>
                <a:gd name="connsiteX23" fmla="*/ 1181 w 12910"/>
                <a:gd name="connsiteY23" fmla="*/ 3946 h 10008"/>
                <a:gd name="connsiteX24" fmla="*/ 1042 w 12910"/>
                <a:gd name="connsiteY24" fmla="*/ 4031 h 10008"/>
                <a:gd name="connsiteX25" fmla="*/ 833 w 12910"/>
                <a:gd name="connsiteY25" fmla="*/ 4106 h 10008"/>
                <a:gd name="connsiteX26" fmla="*/ 694 w 12910"/>
                <a:gd name="connsiteY26" fmla="*/ 4181 h 10008"/>
                <a:gd name="connsiteX27" fmla="*/ 625 w 12910"/>
                <a:gd name="connsiteY27" fmla="*/ 4266 h 10008"/>
                <a:gd name="connsiteX28" fmla="*/ 486 w 12910"/>
                <a:gd name="connsiteY28" fmla="*/ 4350 h 10008"/>
                <a:gd name="connsiteX29" fmla="*/ 347 w 12910"/>
                <a:gd name="connsiteY29" fmla="*/ 4425 h 10008"/>
                <a:gd name="connsiteX30" fmla="*/ 278 w 12910"/>
                <a:gd name="connsiteY30" fmla="*/ 4500 h 10008"/>
                <a:gd name="connsiteX31" fmla="*/ 208 w 12910"/>
                <a:gd name="connsiteY31" fmla="*/ 4585 h 10008"/>
                <a:gd name="connsiteX32" fmla="*/ 139 w 12910"/>
                <a:gd name="connsiteY32" fmla="*/ 4660 h 10008"/>
                <a:gd name="connsiteX33" fmla="*/ 139 w 12910"/>
                <a:gd name="connsiteY33" fmla="*/ 4745 h 10008"/>
                <a:gd name="connsiteX34" fmla="*/ 69 w 12910"/>
                <a:gd name="connsiteY34" fmla="*/ 4829 h 10008"/>
                <a:gd name="connsiteX35" fmla="*/ 69 w 12910"/>
                <a:gd name="connsiteY35" fmla="*/ 4905 h 10008"/>
                <a:gd name="connsiteX36" fmla="*/ 0 w 12910"/>
                <a:gd name="connsiteY36" fmla="*/ 4980 h 10008"/>
                <a:gd name="connsiteX37" fmla="*/ 0 w 12910"/>
                <a:gd name="connsiteY37" fmla="*/ 5055 h 10008"/>
                <a:gd name="connsiteX38" fmla="*/ 69 w 12910"/>
                <a:gd name="connsiteY38" fmla="*/ 5140 h 10008"/>
                <a:gd name="connsiteX39" fmla="*/ 69 w 12910"/>
                <a:gd name="connsiteY39" fmla="*/ 5215 h 10008"/>
                <a:gd name="connsiteX40" fmla="*/ 139 w 12910"/>
                <a:gd name="connsiteY40" fmla="*/ 5299 h 10008"/>
                <a:gd name="connsiteX41" fmla="*/ 139 w 12910"/>
                <a:gd name="connsiteY41" fmla="*/ 5375 h 10008"/>
                <a:gd name="connsiteX42" fmla="*/ 208 w 12910"/>
                <a:gd name="connsiteY42" fmla="*/ 5450 h 10008"/>
                <a:gd name="connsiteX43" fmla="*/ 278 w 12910"/>
                <a:gd name="connsiteY43" fmla="*/ 5534 h 10008"/>
                <a:gd name="connsiteX44" fmla="*/ 417 w 12910"/>
                <a:gd name="connsiteY44" fmla="*/ 5619 h 10008"/>
                <a:gd name="connsiteX45" fmla="*/ 486 w 12910"/>
                <a:gd name="connsiteY45" fmla="*/ 5694 h 10008"/>
                <a:gd name="connsiteX46" fmla="*/ 625 w 12910"/>
                <a:gd name="connsiteY46" fmla="*/ 5769 h 10008"/>
                <a:gd name="connsiteX47" fmla="*/ 764 w 12910"/>
                <a:gd name="connsiteY47" fmla="*/ 5854 h 10008"/>
                <a:gd name="connsiteX48" fmla="*/ 903 w 12910"/>
                <a:gd name="connsiteY48" fmla="*/ 5929 h 10008"/>
                <a:gd name="connsiteX49" fmla="*/ 1042 w 12910"/>
                <a:gd name="connsiteY49" fmla="*/ 6014 h 10008"/>
                <a:gd name="connsiteX50" fmla="*/ 1181 w 12910"/>
                <a:gd name="connsiteY50" fmla="*/ 6098 h 10008"/>
                <a:gd name="connsiteX51" fmla="*/ 1458 w 12910"/>
                <a:gd name="connsiteY51" fmla="*/ 6173 h 10008"/>
                <a:gd name="connsiteX52" fmla="*/ 1667 w 12910"/>
                <a:gd name="connsiteY52" fmla="*/ 6249 h 10008"/>
                <a:gd name="connsiteX53" fmla="*/ 1875 w 12910"/>
                <a:gd name="connsiteY53" fmla="*/ 6333 h 10008"/>
                <a:gd name="connsiteX54" fmla="*/ 2083 w 12910"/>
                <a:gd name="connsiteY54" fmla="*/ 6408 h 10008"/>
                <a:gd name="connsiteX55" fmla="*/ 2361 w 12910"/>
                <a:gd name="connsiteY55" fmla="*/ 6493 h 10008"/>
                <a:gd name="connsiteX56" fmla="*/ 2639 w 12910"/>
                <a:gd name="connsiteY56" fmla="*/ 6568 h 10008"/>
                <a:gd name="connsiteX57" fmla="*/ 2917 w 12910"/>
                <a:gd name="connsiteY57" fmla="*/ 6643 h 10008"/>
                <a:gd name="connsiteX58" fmla="*/ 3264 w 12910"/>
                <a:gd name="connsiteY58" fmla="*/ 6728 h 10008"/>
                <a:gd name="connsiteX59" fmla="*/ 3542 w 12910"/>
                <a:gd name="connsiteY59" fmla="*/ 6813 h 10008"/>
                <a:gd name="connsiteX60" fmla="*/ 3889 w 12910"/>
                <a:gd name="connsiteY60" fmla="*/ 6888 h 10008"/>
                <a:gd name="connsiteX61" fmla="*/ 4306 w 12910"/>
                <a:gd name="connsiteY61" fmla="*/ 6972 h 10008"/>
                <a:gd name="connsiteX62" fmla="*/ 4722 w 12910"/>
                <a:gd name="connsiteY62" fmla="*/ 7047 h 10008"/>
                <a:gd name="connsiteX63" fmla="*/ 5139 w 12910"/>
                <a:gd name="connsiteY63" fmla="*/ 7123 h 10008"/>
                <a:gd name="connsiteX64" fmla="*/ 5556 w 12910"/>
                <a:gd name="connsiteY64" fmla="*/ 7207 h 10008"/>
                <a:gd name="connsiteX65" fmla="*/ 6042 w 12910"/>
                <a:gd name="connsiteY65" fmla="*/ 7292 h 10008"/>
                <a:gd name="connsiteX66" fmla="*/ 6528 w 12910"/>
                <a:gd name="connsiteY66" fmla="*/ 7367 h 10008"/>
                <a:gd name="connsiteX67" fmla="*/ 7083 w 12910"/>
                <a:gd name="connsiteY67" fmla="*/ 7442 h 10008"/>
                <a:gd name="connsiteX68" fmla="*/ 7639 w 12910"/>
                <a:gd name="connsiteY68" fmla="*/ 7527 h 10008"/>
                <a:gd name="connsiteX69" fmla="*/ 8194 w 12910"/>
                <a:gd name="connsiteY69" fmla="*/ 7602 h 10008"/>
                <a:gd name="connsiteX70" fmla="*/ 8819 w 12910"/>
                <a:gd name="connsiteY70" fmla="*/ 7687 h 10008"/>
                <a:gd name="connsiteX71" fmla="*/ 9514 w 12910"/>
                <a:gd name="connsiteY71" fmla="*/ 7771 h 10008"/>
                <a:gd name="connsiteX72" fmla="*/ 10000 w 12910"/>
                <a:gd name="connsiteY72" fmla="*/ 7818 h 10008"/>
                <a:gd name="connsiteX73" fmla="*/ 10000 w 12910"/>
                <a:gd name="connsiteY73" fmla="*/ 10008 h 10008"/>
                <a:gd name="connsiteX0" fmla="*/ 12910 w 12910"/>
                <a:gd name="connsiteY0" fmla="*/ 0 h 10008"/>
                <a:gd name="connsiteX1" fmla="*/ 11269 w 12910"/>
                <a:gd name="connsiteY1" fmla="*/ 2099 h 10008"/>
                <a:gd name="connsiteX2" fmla="*/ 9306 w 12910"/>
                <a:gd name="connsiteY2" fmla="*/ 2273 h 10008"/>
                <a:gd name="connsiteX3" fmla="*/ 8681 w 12910"/>
                <a:gd name="connsiteY3" fmla="*/ 2358 h 10008"/>
                <a:gd name="connsiteX4" fmla="*/ 8056 w 12910"/>
                <a:gd name="connsiteY4" fmla="*/ 2433 h 10008"/>
                <a:gd name="connsiteX5" fmla="*/ 7431 w 12910"/>
                <a:gd name="connsiteY5" fmla="*/ 2508 h 10008"/>
                <a:gd name="connsiteX6" fmla="*/ 6875 w 12910"/>
                <a:gd name="connsiteY6" fmla="*/ 2593 h 10008"/>
                <a:gd name="connsiteX7" fmla="*/ 6389 w 12910"/>
                <a:gd name="connsiteY7" fmla="*/ 2677 h 10008"/>
                <a:gd name="connsiteX8" fmla="*/ 5903 w 12910"/>
                <a:gd name="connsiteY8" fmla="*/ 2752 h 10008"/>
                <a:gd name="connsiteX9" fmla="*/ 5417 w 12910"/>
                <a:gd name="connsiteY9" fmla="*/ 2837 h 10008"/>
                <a:gd name="connsiteX10" fmla="*/ 5000 w 12910"/>
                <a:gd name="connsiteY10" fmla="*/ 2912 h 10008"/>
                <a:gd name="connsiteX11" fmla="*/ 4583 w 12910"/>
                <a:gd name="connsiteY11" fmla="*/ 2987 h 10008"/>
                <a:gd name="connsiteX12" fmla="*/ 4167 w 12910"/>
                <a:gd name="connsiteY12" fmla="*/ 3072 h 10008"/>
                <a:gd name="connsiteX13" fmla="*/ 3819 w 12910"/>
                <a:gd name="connsiteY13" fmla="*/ 3156 h 10008"/>
                <a:gd name="connsiteX14" fmla="*/ 3472 w 12910"/>
                <a:gd name="connsiteY14" fmla="*/ 3232 h 10008"/>
                <a:gd name="connsiteX15" fmla="*/ 3194 w 12910"/>
                <a:gd name="connsiteY15" fmla="*/ 3307 h 10008"/>
                <a:gd name="connsiteX16" fmla="*/ 2847 w 12910"/>
                <a:gd name="connsiteY16" fmla="*/ 3391 h 10008"/>
                <a:gd name="connsiteX17" fmla="*/ 2569 w 12910"/>
                <a:gd name="connsiteY17" fmla="*/ 3467 h 10008"/>
                <a:gd name="connsiteX18" fmla="*/ 2292 w 12910"/>
                <a:gd name="connsiteY18" fmla="*/ 3551 h 10008"/>
                <a:gd name="connsiteX19" fmla="*/ 2083 w 12910"/>
                <a:gd name="connsiteY19" fmla="*/ 3626 h 10008"/>
                <a:gd name="connsiteX20" fmla="*/ 1806 w 12910"/>
                <a:gd name="connsiteY20" fmla="*/ 3702 h 10008"/>
                <a:gd name="connsiteX21" fmla="*/ 1597 w 12910"/>
                <a:gd name="connsiteY21" fmla="*/ 3786 h 10008"/>
                <a:gd name="connsiteX22" fmla="*/ 1389 w 12910"/>
                <a:gd name="connsiteY22" fmla="*/ 3871 h 10008"/>
                <a:gd name="connsiteX23" fmla="*/ 1181 w 12910"/>
                <a:gd name="connsiteY23" fmla="*/ 3946 h 10008"/>
                <a:gd name="connsiteX24" fmla="*/ 1042 w 12910"/>
                <a:gd name="connsiteY24" fmla="*/ 4031 h 10008"/>
                <a:gd name="connsiteX25" fmla="*/ 833 w 12910"/>
                <a:gd name="connsiteY25" fmla="*/ 4106 h 10008"/>
                <a:gd name="connsiteX26" fmla="*/ 694 w 12910"/>
                <a:gd name="connsiteY26" fmla="*/ 4181 h 10008"/>
                <a:gd name="connsiteX27" fmla="*/ 625 w 12910"/>
                <a:gd name="connsiteY27" fmla="*/ 4266 h 10008"/>
                <a:gd name="connsiteX28" fmla="*/ 486 w 12910"/>
                <a:gd name="connsiteY28" fmla="*/ 4350 h 10008"/>
                <a:gd name="connsiteX29" fmla="*/ 347 w 12910"/>
                <a:gd name="connsiteY29" fmla="*/ 4425 h 10008"/>
                <a:gd name="connsiteX30" fmla="*/ 278 w 12910"/>
                <a:gd name="connsiteY30" fmla="*/ 4500 h 10008"/>
                <a:gd name="connsiteX31" fmla="*/ 208 w 12910"/>
                <a:gd name="connsiteY31" fmla="*/ 4585 h 10008"/>
                <a:gd name="connsiteX32" fmla="*/ 139 w 12910"/>
                <a:gd name="connsiteY32" fmla="*/ 4660 h 10008"/>
                <a:gd name="connsiteX33" fmla="*/ 139 w 12910"/>
                <a:gd name="connsiteY33" fmla="*/ 4745 h 10008"/>
                <a:gd name="connsiteX34" fmla="*/ 69 w 12910"/>
                <a:gd name="connsiteY34" fmla="*/ 4829 h 10008"/>
                <a:gd name="connsiteX35" fmla="*/ 69 w 12910"/>
                <a:gd name="connsiteY35" fmla="*/ 4905 h 10008"/>
                <a:gd name="connsiteX36" fmla="*/ 0 w 12910"/>
                <a:gd name="connsiteY36" fmla="*/ 4980 h 10008"/>
                <a:gd name="connsiteX37" fmla="*/ 0 w 12910"/>
                <a:gd name="connsiteY37" fmla="*/ 5055 h 10008"/>
                <a:gd name="connsiteX38" fmla="*/ 69 w 12910"/>
                <a:gd name="connsiteY38" fmla="*/ 5140 h 10008"/>
                <a:gd name="connsiteX39" fmla="*/ 69 w 12910"/>
                <a:gd name="connsiteY39" fmla="*/ 5215 h 10008"/>
                <a:gd name="connsiteX40" fmla="*/ 139 w 12910"/>
                <a:gd name="connsiteY40" fmla="*/ 5299 h 10008"/>
                <a:gd name="connsiteX41" fmla="*/ 139 w 12910"/>
                <a:gd name="connsiteY41" fmla="*/ 5375 h 10008"/>
                <a:gd name="connsiteX42" fmla="*/ 208 w 12910"/>
                <a:gd name="connsiteY42" fmla="*/ 5450 h 10008"/>
                <a:gd name="connsiteX43" fmla="*/ 278 w 12910"/>
                <a:gd name="connsiteY43" fmla="*/ 5534 h 10008"/>
                <a:gd name="connsiteX44" fmla="*/ 417 w 12910"/>
                <a:gd name="connsiteY44" fmla="*/ 5619 h 10008"/>
                <a:gd name="connsiteX45" fmla="*/ 486 w 12910"/>
                <a:gd name="connsiteY45" fmla="*/ 5694 h 10008"/>
                <a:gd name="connsiteX46" fmla="*/ 625 w 12910"/>
                <a:gd name="connsiteY46" fmla="*/ 5769 h 10008"/>
                <a:gd name="connsiteX47" fmla="*/ 764 w 12910"/>
                <a:gd name="connsiteY47" fmla="*/ 5854 h 10008"/>
                <a:gd name="connsiteX48" fmla="*/ 903 w 12910"/>
                <a:gd name="connsiteY48" fmla="*/ 5929 h 10008"/>
                <a:gd name="connsiteX49" fmla="*/ 1042 w 12910"/>
                <a:gd name="connsiteY49" fmla="*/ 6014 h 10008"/>
                <a:gd name="connsiteX50" fmla="*/ 1181 w 12910"/>
                <a:gd name="connsiteY50" fmla="*/ 6098 h 10008"/>
                <a:gd name="connsiteX51" fmla="*/ 1458 w 12910"/>
                <a:gd name="connsiteY51" fmla="*/ 6173 h 10008"/>
                <a:gd name="connsiteX52" fmla="*/ 1667 w 12910"/>
                <a:gd name="connsiteY52" fmla="*/ 6249 h 10008"/>
                <a:gd name="connsiteX53" fmla="*/ 1875 w 12910"/>
                <a:gd name="connsiteY53" fmla="*/ 6333 h 10008"/>
                <a:gd name="connsiteX54" fmla="*/ 2083 w 12910"/>
                <a:gd name="connsiteY54" fmla="*/ 6408 h 10008"/>
                <a:gd name="connsiteX55" fmla="*/ 2361 w 12910"/>
                <a:gd name="connsiteY55" fmla="*/ 6493 h 10008"/>
                <a:gd name="connsiteX56" fmla="*/ 2639 w 12910"/>
                <a:gd name="connsiteY56" fmla="*/ 6568 h 10008"/>
                <a:gd name="connsiteX57" fmla="*/ 2917 w 12910"/>
                <a:gd name="connsiteY57" fmla="*/ 6643 h 10008"/>
                <a:gd name="connsiteX58" fmla="*/ 3264 w 12910"/>
                <a:gd name="connsiteY58" fmla="*/ 6728 h 10008"/>
                <a:gd name="connsiteX59" fmla="*/ 3542 w 12910"/>
                <a:gd name="connsiteY59" fmla="*/ 6813 h 10008"/>
                <a:gd name="connsiteX60" fmla="*/ 3889 w 12910"/>
                <a:gd name="connsiteY60" fmla="*/ 6888 h 10008"/>
                <a:gd name="connsiteX61" fmla="*/ 4306 w 12910"/>
                <a:gd name="connsiteY61" fmla="*/ 6972 h 10008"/>
                <a:gd name="connsiteX62" fmla="*/ 4722 w 12910"/>
                <a:gd name="connsiteY62" fmla="*/ 7047 h 10008"/>
                <a:gd name="connsiteX63" fmla="*/ 5139 w 12910"/>
                <a:gd name="connsiteY63" fmla="*/ 7123 h 10008"/>
                <a:gd name="connsiteX64" fmla="*/ 5556 w 12910"/>
                <a:gd name="connsiteY64" fmla="*/ 7207 h 10008"/>
                <a:gd name="connsiteX65" fmla="*/ 6042 w 12910"/>
                <a:gd name="connsiteY65" fmla="*/ 7292 h 10008"/>
                <a:gd name="connsiteX66" fmla="*/ 6528 w 12910"/>
                <a:gd name="connsiteY66" fmla="*/ 7367 h 10008"/>
                <a:gd name="connsiteX67" fmla="*/ 7083 w 12910"/>
                <a:gd name="connsiteY67" fmla="*/ 7442 h 10008"/>
                <a:gd name="connsiteX68" fmla="*/ 7639 w 12910"/>
                <a:gd name="connsiteY68" fmla="*/ 7527 h 10008"/>
                <a:gd name="connsiteX69" fmla="*/ 8194 w 12910"/>
                <a:gd name="connsiteY69" fmla="*/ 7602 h 10008"/>
                <a:gd name="connsiteX70" fmla="*/ 8819 w 12910"/>
                <a:gd name="connsiteY70" fmla="*/ 7687 h 10008"/>
                <a:gd name="connsiteX71" fmla="*/ 9514 w 12910"/>
                <a:gd name="connsiteY71" fmla="*/ 7771 h 10008"/>
                <a:gd name="connsiteX72" fmla="*/ 10000 w 12910"/>
                <a:gd name="connsiteY72" fmla="*/ 7818 h 10008"/>
                <a:gd name="connsiteX73" fmla="*/ 10000 w 12910"/>
                <a:gd name="connsiteY73" fmla="*/ 10008 h 10008"/>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7639 w 12910"/>
                <a:gd name="connsiteY68" fmla="*/ 7527 h 10000"/>
                <a:gd name="connsiteX69" fmla="*/ 8194 w 12910"/>
                <a:gd name="connsiteY69" fmla="*/ 7602 h 10000"/>
                <a:gd name="connsiteX70" fmla="*/ 8819 w 12910"/>
                <a:gd name="connsiteY70" fmla="*/ 7687 h 10000"/>
                <a:gd name="connsiteX71" fmla="*/ 9514 w 12910"/>
                <a:gd name="connsiteY71" fmla="*/ 7771 h 10000"/>
                <a:gd name="connsiteX72" fmla="*/ 10000 w 12910"/>
                <a:gd name="connsiteY72" fmla="*/ 7818 h 10000"/>
                <a:gd name="connsiteX73" fmla="*/ 5000 w 12910"/>
                <a:gd name="connsiteY73" fmla="*/ 10000 h 10000"/>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7639 w 12910"/>
                <a:gd name="connsiteY68" fmla="*/ 7527 h 10000"/>
                <a:gd name="connsiteX69" fmla="*/ 8194 w 12910"/>
                <a:gd name="connsiteY69" fmla="*/ 7602 h 10000"/>
                <a:gd name="connsiteX70" fmla="*/ 8819 w 12910"/>
                <a:gd name="connsiteY70" fmla="*/ 7687 h 10000"/>
                <a:gd name="connsiteX71" fmla="*/ 9514 w 12910"/>
                <a:gd name="connsiteY71" fmla="*/ 7771 h 10000"/>
                <a:gd name="connsiteX72" fmla="*/ 5000 w 12910"/>
                <a:gd name="connsiteY72" fmla="*/ 10000 h 10000"/>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7639 w 12910"/>
                <a:gd name="connsiteY68" fmla="*/ 7527 h 10000"/>
                <a:gd name="connsiteX69" fmla="*/ 8194 w 12910"/>
                <a:gd name="connsiteY69" fmla="*/ 7602 h 10000"/>
                <a:gd name="connsiteX70" fmla="*/ 8819 w 12910"/>
                <a:gd name="connsiteY70" fmla="*/ 7687 h 10000"/>
                <a:gd name="connsiteX71" fmla="*/ 5000 w 12910"/>
                <a:gd name="connsiteY71" fmla="*/ 10000 h 10000"/>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7639 w 12910"/>
                <a:gd name="connsiteY68" fmla="*/ 7527 h 10000"/>
                <a:gd name="connsiteX69" fmla="*/ 8194 w 12910"/>
                <a:gd name="connsiteY69" fmla="*/ 7602 h 10000"/>
                <a:gd name="connsiteX70" fmla="*/ 5000 w 12910"/>
                <a:gd name="connsiteY70" fmla="*/ 10000 h 10000"/>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7639 w 12910"/>
                <a:gd name="connsiteY68" fmla="*/ 7527 h 10000"/>
                <a:gd name="connsiteX69" fmla="*/ 5000 w 12910"/>
                <a:gd name="connsiteY69" fmla="*/ 10000 h 10000"/>
                <a:gd name="connsiteX0" fmla="*/ 12910 w 12910"/>
                <a:gd name="connsiteY0" fmla="*/ 0 h 10000"/>
                <a:gd name="connsiteX1" fmla="*/ 11269 w 12910"/>
                <a:gd name="connsiteY1" fmla="*/ 2099 h 10000"/>
                <a:gd name="connsiteX2" fmla="*/ 9306 w 12910"/>
                <a:gd name="connsiteY2" fmla="*/ 2273 h 10000"/>
                <a:gd name="connsiteX3" fmla="*/ 8681 w 12910"/>
                <a:gd name="connsiteY3" fmla="*/ 2358 h 10000"/>
                <a:gd name="connsiteX4" fmla="*/ 8056 w 12910"/>
                <a:gd name="connsiteY4" fmla="*/ 2433 h 10000"/>
                <a:gd name="connsiteX5" fmla="*/ 7431 w 12910"/>
                <a:gd name="connsiteY5" fmla="*/ 2508 h 10000"/>
                <a:gd name="connsiteX6" fmla="*/ 6875 w 12910"/>
                <a:gd name="connsiteY6" fmla="*/ 2593 h 10000"/>
                <a:gd name="connsiteX7" fmla="*/ 6389 w 12910"/>
                <a:gd name="connsiteY7" fmla="*/ 2677 h 10000"/>
                <a:gd name="connsiteX8" fmla="*/ 5903 w 12910"/>
                <a:gd name="connsiteY8" fmla="*/ 2752 h 10000"/>
                <a:gd name="connsiteX9" fmla="*/ 5417 w 12910"/>
                <a:gd name="connsiteY9" fmla="*/ 2837 h 10000"/>
                <a:gd name="connsiteX10" fmla="*/ 5000 w 12910"/>
                <a:gd name="connsiteY10" fmla="*/ 2912 h 10000"/>
                <a:gd name="connsiteX11" fmla="*/ 4583 w 12910"/>
                <a:gd name="connsiteY11" fmla="*/ 2987 h 10000"/>
                <a:gd name="connsiteX12" fmla="*/ 4167 w 12910"/>
                <a:gd name="connsiteY12" fmla="*/ 3072 h 10000"/>
                <a:gd name="connsiteX13" fmla="*/ 3819 w 12910"/>
                <a:gd name="connsiteY13" fmla="*/ 3156 h 10000"/>
                <a:gd name="connsiteX14" fmla="*/ 3472 w 12910"/>
                <a:gd name="connsiteY14" fmla="*/ 3232 h 10000"/>
                <a:gd name="connsiteX15" fmla="*/ 3194 w 12910"/>
                <a:gd name="connsiteY15" fmla="*/ 3307 h 10000"/>
                <a:gd name="connsiteX16" fmla="*/ 2847 w 12910"/>
                <a:gd name="connsiteY16" fmla="*/ 3391 h 10000"/>
                <a:gd name="connsiteX17" fmla="*/ 2569 w 12910"/>
                <a:gd name="connsiteY17" fmla="*/ 3467 h 10000"/>
                <a:gd name="connsiteX18" fmla="*/ 2292 w 12910"/>
                <a:gd name="connsiteY18" fmla="*/ 3551 h 10000"/>
                <a:gd name="connsiteX19" fmla="*/ 2083 w 12910"/>
                <a:gd name="connsiteY19" fmla="*/ 3626 h 10000"/>
                <a:gd name="connsiteX20" fmla="*/ 1806 w 12910"/>
                <a:gd name="connsiteY20" fmla="*/ 3702 h 10000"/>
                <a:gd name="connsiteX21" fmla="*/ 1597 w 12910"/>
                <a:gd name="connsiteY21" fmla="*/ 3786 h 10000"/>
                <a:gd name="connsiteX22" fmla="*/ 1389 w 12910"/>
                <a:gd name="connsiteY22" fmla="*/ 3871 h 10000"/>
                <a:gd name="connsiteX23" fmla="*/ 1181 w 12910"/>
                <a:gd name="connsiteY23" fmla="*/ 3946 h 10000"/>
                <a:gd name="connsiteX24" fmla="*/ 1042 w 12910"/>
                <a:gd name="connsiteY24" fmla="*/ 4031 h 10000"/>
                <a:gd name="connsiteX25" fmla="*/ 833 w 12910"/>
                <a:gd name="connsiteY25" fmla="*/ 4106 h 10000"/>
                <a:gd name="connsiteX26" fmla="*/ 694 w 12910"/>
                <a:gd name="connsiteY26" fmla="*/ 4181 h 10000"/>
                <a:gd name="connsiteX27" fmla="*/ 625 w 12910"/>
                <a:gd name="connsiteY27" fmla="*/ 4266 h 10000"/>
                <a:gd name="connsiteX28" fmla="*/ 486 w 12910"/>
                <a:gd name="connsiteY28" fmla="*/ 4350 h 10000"/>
                <a:gd name="connsiteX29" fmla="*/ 347 w 12910"/>
                <a:gd name="connsiteY29" fmla="*/ 4425 h 10000"/>
                <a:gd name="connsiteX30" fmla="*/ 278 w 12910"/>
                <a:gd name="connsiteY30" fmla="*/ 4500 h 10000"/>
                <a:gd name="connsiteX31" fmla="*/ 208 w 12910"/>
                <a:gd name="connsiteY31" fmla="*/ 4585 h 10000"/>
                <a:gd name="connsiteX32" fmla="*/ 139 w 12910"/>
                <a:gd name="connsiteY32" fmla="*/ 4660 h 10000"/>
                <a:gd name="connsiteX33" fmla="*/ 139 w 12910"/>
                <a:gd name="connsiteY33" fmla="*/ 4745 h 10000"/>
                <a:gd name="connsiteX34" fmla="*/ 69 w 12910"/>
                <a:gd name="connsiteY34" fmla="*/ 4829 h 10000"/>
                <a:gd name="connsiteX35" fmla="*/ 69 w 12910"/>
                <a:gd name="connsiteY35" fmla="*/ 4905 h 10000"/>
                <a:gd name="connsiteX36" fmla="*/ 0 w 12910"/>
                <a:gd name="connsiteY36" fmla="*/ 4980 h 10000"/>
                <a:gd name="connsiteX37" fmla="*/ 0 w 12910"/>
                <a:gd name="connsiteY37" fmla="*/ 5055 h 10000"/>
                <a:gd name="connsiteX38" fmla="*/ 69 w 12910"/>
                <a:gd name="connsiteY38" fmla="*/ 5140 h 10000"/>
                <a:gd name="connsiteX39" fmla="*/ 69 w 12910"/>
                <a:gd name="connsiteY39" fmla="*/ 5215 h 10000"/>
                <a:gd name="connsiteX40" fmla="*/ 139 w 12910"/>
                <a:gd name="connsiteY40" fmla="*/ 5299 h 10000"/>
                <a:gd name="connsiteX41" fmla="*/ 139 w 12910"/>
                <a:gd name="connsiteY41" fmla="*/ 5375 h 10000"/>
                <a:gd name="connsiteX42" fmla="*/ 208 w 12910"/>
                <a:gd name="connsiteY42" fmla="*/ 5450 h 10000"/>
                <a:gd name="connsiteX43" fmla="*/ 278 w 12910"/>
                <a:gd name="connsiteY43" fmla="*/ 5534 h 10000"/>
                <a:gd name="connsiteX44" fmla="*/ 417 w 12910"/>
                <a:gd name="connsiteY44" fmla="*/ 5619 h 10000"/>
                <a:gd name="connsiteX45" fmla="*/ 486 w 12910"/>
                <a:gd name="connsiteY45" fmla="*/ 5694 h 10000"/>
                <a:gd name="connsiteX46" fmla="*/ 625 w 12910"/>
                <a:gd name="connsiteY46" fmla="*/ 5769 h 10000"/>
                <a:gd name="connsiteX47" fmla="*/ 764 w 12910"/>
                <a:gd name="connsiteY47" fmla="*/ 5854 h 10000"/>
                <a:gd name="connsiteX48" fmla="*/ 903 w 12910"/>
                <a:gd name="connsiteY48" fmla="*/ 5929 h 10000"/>
                <a:gd name="connsiteX49" fmla="*/ 1042 w 12910"/>
                <a:gd name="connsiteY49" fmla="*/ 6014 h 10000"/>
                <a:gd name="connsiteX50" fmla="*/ 1181 w 12910"/>
                <a:gd name="connsiteY50" fmla="*/ 6098 h 10000"/>
                <a:gd name="connsiteX51" fmla="*/ 1458 w 12910"/>
                <a:gd name="connsiteY51" fmla="*/ 6173 h 10000"/>
                <a:gd name="connsiteX52" fmla="*/ 1667 w 12910"/>
                <a:gd name="connsiteY52" fmla="*/ 6249 h 10000"/>
                <a:gd name="connsiteX53" fmla="*/ 1875 w 12910"/>
                <a:gd name="connsiteY53" fmla="*/ 6333 h 10000"/>
                <a:gd name="connsiteX54" fmla="*/ 2083 w 12910"/>
                <a:gd name="connsiteY54" fmla="*/ 6408 h 10000"/>
                <a:gd name="connsiteX55" fmla="*/ 2361 w 12910"/>
                <a:gd name="connsiteY55" fmla="*/ 6493 h 10000"/>
                <a:gd name="connsiteX56" fmla="*/ 2639 w 12910"/>
                <a:gd name="connsiteY56" fmla="*/ 6568 h 10000"/>
                <a:gd name="connsiteX57" fmla="*/ 2917 w 12910"/>
                <a:gd name="connsiteY57" fmla="*/ 6643 h 10000"/>
                <a:gd name="connsiteX58" fmla="*/ 3264 w 12910"/>
                <a:gd name="connsiteY58" fmla="*/ 6728 h 10000"/>
                <a:gd name="connsiteX59" fmla="*/ 3542 w 12910"/>
                <a:gd name="connsiteY59" fmla="*/ 6813 h 10000"/>
                <a:gd name="connsiteX60" fmla="*/ 3889 w 12910"/>
                <a:gd name="connsiteY60" fmla="*/ 6888 h 10000"/>
                <a:gd name="connsiteX61" fmla="*/ 4306 w 12910"/>
                <a:gd name="connsiteY61" fmla="*/ 6972 h 10000"/>
                <a:gd name="connsiteX62" fmla="*/ 4722 w 12910"/>
                <a:gd name="connsiteY62" fmla="*/ 7047 h 10000"/>
                <a:gd name="connsiteX63" fmla="*/ 5139 w 12910"/>
                <a:gd name="connsiteY63" fmla="*/ 7123 h 10000"/>
                <a:gd name="connsiteX64" fmla="*/ 5556 w 12910"/>
                <a:gd name="connsiteY64" fmla="*/ 7207 h 10000"/>
                <a:gd name="connsiteX65" fmla="*/ 6042 w 12910"/>
                <a:gd name="connsiteY65" fmla="*/ 7292 h 10000"/>
                <a:gd name="connsiteX66" fmla="*/ 6528 w 12910"/>
                <a:gd name="connsiteY66" fmla="*/ 7367 h 10000"/>
                <a:gd name="connsiteX67" fmla="*/ 7083 w 12910"/>
                <a:gd name="connsiteY67" fmla="*/ 7442 h 10000"/>
                <a:gd name="connsiteX68" fmla="*/ 5000 w 12910"/>
                <a:gd name="connsiteY6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910" h="10000">
                  <a:moveTo>
                    <a:pt x="12910" y="0"/>
                  </a:moveTo>
                  <a:lnTo>
                    <a:pt x="11269" y="2099"/>
                  </a:lnTo>
                  <a:lnTo>
                    <a:pt x="9306" y="2273"/>
                  </a:lnTo>
                  <a:lnTo>
                    <a:pt x="8681" y="2358"/>
                  </a:lnTo>
                  <a:lnTo>
                    <a:pt x="8056" y="2433"/>
                  </a:lnTo>
                  <a:lnTo>
                    <a:pt x="7431" y="2508"/>
                  </a:lnTo>
                  <a:lnTo>
                    <a:pt x="6875" y="2593"/>
                  </a:lnTo>
                  <a:lnTo>
                    <a:pt x="6389" y="2677"/>
                  </a:lnTo>
                  <a:lnTo>
                    <a:pt x="5903" y="2752"/>
                  </a:lnTo>
                  <a:lnTo>
                    <a:pt x="5417" y="2837"/>
                  </a:lnTo>
                  <a:lnTo>
                    <a:pt x="5000" y="2912"/>
                  </a:lnTo>
                  <a:lnTo>
                    <a:pt x="4583" y="2987"/>
                  </a:lnTo>
                  <a:lnTo>
                    <a:pt x="4167" y="3072"/>
                  </a:lnTo>
                  <a:lnTo>
                    <a:pt x="3819" y="3156"/>
                  </a:lnTo>
                  <a:lnTo>
                    <a:pt x="3472" y="3232"/>
                  </a:lnTo>
                  <a:lnTo>
                    <a:pt x="3194" y="3307"/>
                  </a:lnTo>
                  <a:lnTo>
                    <a:pt x="2847" y="3391"/>
                  </a:lnTo>
                  <a:lnTo>
                    <a:pt x="2569" y="3467"/>
                  </a:lnTo>
                  <a:lnTo>
                    <a:pt x="2292" y="3551"/>
                  </a:lnTo>
                  <a:lnTo>
                    <a:pt x="2083" y="3626"/>
                  </a:lnTo>
                  <a:lnTo>
                    <a:pt x="1806" y="3702"/>
                  </a:lnTo>
                  <a:lnTo>
                    <a:pt x="1597" y="3786"/>
                  </a:lnTo>
                  <a:lnTo>
                    <a:pt x="1389" y="3871"/>
                  </a:lnTo>
                  <a:lnTo>
                    <a:pt x="1181" y="3946"/>
                  </a:lnTo>
                  <a:lnTo>
                    <a:pt x="1042" y="4031"/>
                  </a:lnTo>
                  <a:lnTo>
                    <a:pt x="833" y="4106"/>
                  </a:lnTo>
                  <a:lnTo>
                    <a:pt x="694" y="4181"/>
                  </a:lnTo>
                  <a:cubicBezTo>
                    <a:pt x="671" y="4209"/>
                    <a:pt x="648" y="4238"/>
                    <a:pt x="625" y="4266"/>
                  </a:cubicBezTo>
                  <a:lnTo>
                    <a:pt x="486" y="4350"/>
                  </a:lnTo>
                  <a:lnTo>
                    <a:pt x="347" y="4425"/>
                  </a:lnTo>
                  <a:lnTo>
                    <a:pt x="278" y="4500"/>
                  </a:lnTo>
                  <a:lnTo>
                    <a:pt x="208" y="4585"/>
                  </a:lnTo>
                  <a:lnTo>
                    <a:pt x="139" y="4660"/>
                  </a:lnTo>
                  <a:lnTo>
                    <a:pt x="139" y="4745"/>
                  </a:lnTo>
                  <a:cubicBezTo>
                    <a:pt x="116" y="4773"/>
                    <a:pt x="92" y="4801"/>
                    <a:pt x="69" y="4829"/>
                  </a:cubicBezTo>
                  <a:lnTo>
                    <a:pt x="69" y="4905"/>
                  </a:lnTo>
                  <a:lnTo>
                    <a:pt x="0" y="4980"/>
                  </a:lnTo>
                  <a:lnTo>
                    <a:pt x="0" y="5055"/>
                  </a:lnTo>
                  <a:cubicBezTo>
                    <a:pt x="23" y="5083"/>
                    <a:pt x="46" y="5112"/>
                    <a:pt x="69" y="5140"/>
                  </a:cubicBezTo>
                  <a:lnTo>
                    <a:pt x="69" y="5215"/>
                  </a:lnTo>
                  <a:cubicBezTo>
                    <a:pt x="92" y="5243"/>
                    <a:pt x="116" y="5271"/>
                    <a:pt x="139" y="5299"/>
                  </a:cubicBezTo>
                  <a:lnTo>
                    <a:pt x="139" y="5375"/>
                  </a:lnTo>
                  <a:lnTo>
                    <a:pt x="208" y="5450"/>
                  </a:lnTo>
                  <a:cubicBezTo>
                    <a:pt x="231" y="5478"/>
                    <a:pt x="255" y="5506"/>
                    <a:pt x="278" y="5534"/>
                  </a:cubicBezTo>
                  <a:lnTo>
                    <a:pt x="417" y="5619"/>
                  </a:lnTo>
                  <a:lnTo>
                    <a:pt x="486" y="5694"/>
                  </a:lnTo>
                  <a:lnTo>
                    <a:pt x="625" y="5769"/>
                  </a:lnTo>
                  <a:lnTo>
                    <a:pt x="764" y="5854"/>
                  </a:lnTo>
                  <a:lnTo>
                    <a:pt x="903" y="5929"/>
                  </a:lnTo>
                  <a:lnTo>
                    <a:pt x="1042" y="6014"/>
                  </a:lnTo>
                  <a:lnTo>
                    <a:pt x="1181" y="6098"/>
                  </a:lnTo>
                  <a:lnTo>
                    <a:pt x="1458" y="6173"/>
                  </a:lnTo>
                  <a:lnTo>
                    <a:pt x="1667" y="6249"/>
                  </a:lnTo>
                  <a:lnTo>
                    <a:pt x="1875" y="6333"/>
                  </a:lnTo>
                  <a:lnTo>
                    <a:pt x="2083" y="6408"/>
                  </a:lnTo>
                  <a:lnTo>
                    <a:pt x="2361" y="6493"/>
                  </a:lnTo>
                  <a:lnTo>
                    <a:pt x="2639" y="6568"/>
                  </a:lnTo>
                  <a:lnTo>
                    <a:pt x="2917" y="6643"/>
                  </a:lnTo>
                  <a:lnTo>
                    <a:pt x="3264" y="6728"/>
                  </a:lnTo>
                  <a:lnTo>
                    <a:pt x="3542" y="6813"/>
                  </a:lnTo>
                  <a:lnTo>
                    <a:pt x="3889" y="6888"/>
                  </a:lnTo>
                  <a:lnTo>
                    <a:pt x="4306" y="6972"/>
                  </a:lnTo>
                  <a:lnTo>
                    <a:pt x="4722" y="7047"/>
                  </a:lnTo>
                  <a:lnTo>
                    <a:pt x="5139" y="7123"/>
                  </a:lnTo>
                  <a:lnTo>
                    <a:pt x="5556" y="7207"/>
                  </a:lnTo>
                  <a:lnTo>
                    <a:pt x="6042" y="7292"/>
                  </a:lnTo>
                  <a:lnTo>
                    <a:pt x="6528" y="7367"/>
                  </a:lnTo>
                  <a:lnTo>
                    <a:pt x="7083" y="7442"/>
                  </a:lnTo>
                  <a:lnTo>
                    <a:pt x="5000" y="100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223"/>
            <p:cNvSpPr>
              <a:spLocks noChangeShapeType="1"/>
            </p:cNvSpPr>
            <p:nvPr/>
          </p:nvSpPr>
          <p:spPr bwMode="auto">
            <a:xfrm>
              <a:off x="3717747" y="2517314"/>
              <a:ext cx="530403" cy="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224"/>
            <p:cNvSpPr>
              <a:spLocks noChangeShapeType="1"/>
            </p:cNvSpPr>
            <p:nvPr/>
          </p:nvSpPr>
          <p:spPr bwMode="auto">
            <a:xfrm flipV="1">
              <a:off x="3717748" y="5411269"/>
              <a:ext cx="280372" cy="1"/>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Oval 9"/>
          <p:cNvSpPr/>
          <p:nvPr/>
        </p:nvSpPr>
        <p:spPr>
          <a:xfrm>
            <a:off x="3714939" y="3961225"/>
            <a:ext cx="90535" cy="905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388321" y="3961225"/>
            <a:ext cx="90535" cy="905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p:cNvCxnSpPr>
          <p:nvPr/>
        </p:nvCxnSpPr>
        <p:spPr>
          <a:xfrm>
            <a:off x="1222218" y="4006492"/>
            <a:ext cx="5386812" cy="0"/>
          </a:xfrm>
          <a:prstGeom prst="line">
            <a:avLst/>
          </a:prstGeom>
          <a:ln w="22225">
            <a:prstDash val="lgDash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32572" y="3614527"/>
            <a:ext cx="436338" cy="369332"/>
          </a:xfrm>
          <a:prstGeom prst="rect">
            <a:avLst/>
          </a:prstGeom>
          <a:noFill/>
        </p:spPr>
        <p:txBody>
          <a:bodyPr wrap="none" rtlCol="0">
            <a:spAutoFit/>
          </a:bodyPr>
          <a:lstStyle/>
          <a:p>
            <a:r>
              <a:rPr lang="en-US" dirty="0"/>
              <a:t>C</a:t>
            </a:r>
            <a:r>
              <a:rPr lang="en-US" baseline="-25000" dirty="0"/>
              <a:t>2</a:t>
            </a:r>
          </a:p>
        </p:txBody>
      </p:sp>
      <p:sp>
        <p:nvSpPr>
          <p:cNvPr id="14" name="TextBox 13"/>
          <p:cNvSpPr txBox="1"/>
          <p:nvPr/>
        </p:nvSpPr>
        <p:spPr>
          <a:xfrm>
            <a:off x="5348309" y="3636002"/>
            <a:ext cx="436338" cy="369332"/>
          </a:xfrm>
          <a:prstGeom prst="rect">
            <a:avLst/>
          </a:prstGeom>
          <a:noFill/>
        </p:spPr>
        <p:txBody>
          <a:bodyPr wrap="none" rtlCol="0">
            <a:spAutoFit/>
          </a:bodyPr>
          <a:lstStyle/>
          <a:p>
            <a:r>
              <a:rPr lang="en-US" dirty="0"/>
              <a:t>C</a:t>
            </a:r>
            <a:r>
              <a:rPr lang="en-US" baseline="-25000" dirty="0"/>
              <a:t>1</a:t>
            </a:r>
          </a:p>
        </p:txBody>
      </p:sp>
      <p:cxnSp>
        <p:nvCxnSpPr>
          <p:cNvPr id="15" name="Straight Connector 14"/>
          <p:cNvCxnSpPr>
            <a:cxnSpLocks/>
          </p:cNvCxnSpPr>
          <p:nvPr/>
        </p:nvCxnSpPr>
        <p:spPr>
          <a:xfrm flipH="1">
            <a:off x="2871527" y="2482419"/>
            <a:ext cx="257991" cy="30673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41687" y="2612180"/>
            <a:ext cx="4505608" cy="646331"/>
          </a:xfrm>
          <a:prstGeom prst="rect">
            <a:avLst/>
          </a:prstGeom>
          <a:noFill/>
        </p:spPr>
        <p:txBody>
          <a:bodyPr wrap="square" rtlCol="0">
            <a:spAutoFit/>
          </a:bodyPr>
          <a:lstStyle/>
          <a:p>
            <a:r>
              <a:rPr lang="en-US" dirty="0"/>
              <a:t>Plane of edge flat not orthogonal to the axis defined by the centers of curvature</a:t>
            </a:r>
          </a:p>
        </p:txBody>
      </p:sp>
      <p:cxnSp>
        <p:nvCxnSpPr>
          <p:cNvPr id="17" name="Straight Arrow Connector 16"/>
          <p:cNvCxnSpPr>
            <a:cxnSpLocks/>
          </p:cNvCxnSpPr>
          <p:nvPr/>
        </p:nvCxnSpPr>
        <p:spPr>
          <a:xfrm flipH="1" flipV="1">
            <a:off x="3156480" y="2726107"/>
            <a:ext cx="700296" cy="51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4401494" y="4556208"/>
            <a:ext cx="6518068" cy="1356225"/>
          </a:xfrm>
          <a:prstGeom prst="rect">
            <a:avLst/>
          </a:prstGeom>
        </p:spPr>
        <p:txBody>
          <a:bodyPr vert="horz" lIns="91440" tIns="45720" rIns="91440" bIns="45720" rtlCol="0">
            <a:normAutofit/>
          </a:bodyPr>
          <a:lstStyle>
            <a:lvl1pPr marL="169863" indent="-169863" algn="l" defTabSz="914400" rtl="0" eaLnBrk="1" latinLnBrk="0" hangingPunct="1">
              <a:spcBef>
                <a:spcPts val="600"/>
              </a:spcBef>
              <a:buFont typeface="Arial" pitchFamily="34" charset="0"/>
              <a:buChar char="•"/>
              <a:defRPr lang="en-US" sz="2000" kern="1200" dirty="0" smtClean="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lang="en-US" sz="1800" kern="1200" dirty="0" smtClean="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lang="en-US" sz="1600" kern="1200" dirty="0" smtClean="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lang="en-US" sz="1400" kern="1200" baseline="0" dirty="0" smtClean="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lang="en-US" sz="1400" kern="1200" baseline="0" dirty="0" smtClean="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Easy: 0.015 over the diameter of the concave surface</a:t>
            </a:r>
          </a:p>
          <a:p>
            <a:r>
              <a:rPr lang="en-US" dirty="0"/>
              <a:t>Medium: 0.010 over the diameter</a:t>
            </a:r>
          </a:p>
          <a:p>
            <a:r>
              <a:rPr lang="en-US" dirty="0"/>
              <a:t>Hard: 0.005 over the diameter</a:t>
            </a:r>
          </a:p>
        </p:txBody>
      </p:sp>
    </p:spTree>
    <p:extLst>
      <p:ext uri="{BB962C8B-B14F-4D97-AF65-F5344CB8AC3E}">
        <p14:creationId xmlns:p14="http://schemas.microsoft.com/office/powerpoint/2010/main" val="1287073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Decenter Tolerances</a:t>
            </a:r>
          </a:p>
        </p:txBody>
      </p:sp>
      <p:sp>
        <p:nvSpPr>
          <p:cNvPr id="3" name="Content Placeholder 2"/>
          <p:cNvSpPr>
            <a:spLocks noGrp="1"/>
          </p:cNvSpPr>
          <p:nvPr>
            <p:ph idx="1"/>
          </p:nvPr>
        </p:nvSpPr>
        <p:spPr/>
        <p:txBody>
          <a:bodyPr>
            <a:normAutofit/>
          </a:bodyPr>
          <a:lstStyle/>
          <a:p>
            <a:r>
              <a:rPr lang="en-US" dirty="0"/>
              <a:t>For elements constrained by their edge cylinders in a tube, three independent tolerances contribute to the total decenter of the element</a:t>
            </a:r>
          </a:p>
          <a:p>
            <a:pPr lvl="1"/>
            <a:r>
              <a:rPr lang="en-US" dirty="0"/>
              <a:t>The mechanical engineer designs the housing to be slightly larger (Typically 0.100, 0.050, or 0.025) than the OD of the optical element</a:t>
            </a:r>
          </a:p>
          <a:p>
            <a:pPr lvl="2"/>
            <a:r>
              <a:rPr lang="en-US" dirty="0"/>
              <a:t>Since the “overage” is on the diameter, this allows the element to decenter by half the overage value, e.g., 0.050, 0.025, or 0.0125. </a:t>
            </a:r>
          </a:p>
          <a:p>
            <a:pPr lvl="1"/>
            <a:r>
              <a:rPr lang="en-US" dirty="0"/>
              <a:t>The housing has an asymmetric inner diameter tolerance such as (+0.025, -0)</a:t>
            </a:r>
          </a:p>
          <a:p>
            <a:pPr lvl="2"/>
            <a:r>
              <a:rPr lang="en-US" dirty="0"/>
              <a:t>This is equivalent to saying that the nominal clearance is increased by 0.0125, with a symmetrical ID tolerance of ±0.0125</a:t>
            </a:r>
          </a:p>
          <a:p>
            <a:pPr lvl="1"/>
            <a:r>
              <a:rPr lang="en-US" dirty="0"/>
              <a:t>The optical element has an asymmetric OD tolerance such as (+0, -0.025)</a:t>
            </a:r>
          </a:p>
          <a:p>
            <a:pPr lvl="2"/>
            <a:r>
              <a:rPr lang="en-US" dirty="0"/>
              <a:t>This is equivalent to saying that the nominal clearance is increased by another  0.0125, with a symmetrical OD tolerance of ±0.0125</a:t>
            </a:r>
          </a:p>
          <a:p>
            <a:pPr marL="0" indent="0">
              <a:buNone/>
            </a:pPr>
            <a:endParaRPr lang="en-US" dirty="0"/>
          </a:p>
          <a:p>
            <a:pPr lvl="1"/>
            <a:endParaRPr lang="en-US" dirty="0"/>
          </a:p>
          <a:p>
            <a:pPr lvl="1"/>
            <a:endParaRPr lang="en-US" dirty="0"/>
          </a:p>
          <a:p>
            <a:pPr lvl="1"/>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407083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Decenter Tolerances (CODE V syntax)</a:t>
            </a:r>
          </a:p>
        </p:txBody>
      </p:sp>
      <p:sp>
        <p:nvSpPr>
          <p:cNvPr id="3" name="Content Placeholder 2"/>
          <p:cNvSpPr>
            <a:spLocks noGrp="1"/>
          </p:cNvSpPr>
          <p:nvPr>
            <p:ph idx="1"/>
          </p:nvPr>
        </p:nvSpPr>
        <p:spPr/>
        <p:txBody>
          <a:bodyPr>
            <a:normAutofit/>
          </a:bodyPr>
          <a:lstStyle/>
          <a:p>
            <a:r>
              <a:rPr lang="en-US" dirty="0"/>
              <a:t>When entering multiple tolerances of the same type on the same surface in CODE V, it is necessary to use “labels” to prevent the second tolerance from overwriting the first.</a:t>
            </a:r>
          </a:p>
          <a:p>
            <a:r>
              <a:rPr lang="en-US" dirty="0"/>
              <a:t>For Example:</a:t>
            </a:r>
          </a:p>
          <a:p>
            <a:pPr marL="287337" lvl="1" indent="0">
              <a:buNone/>
            </a:pPr>
            <a:r>
              <a:rPr lang="en-US" dirty="0">
                <a:latin typeface="Courier New" panose="02070309020205020404" pitchFamily="49" charset="0"/>
                <a:cs typeface="Courier New" panose="02070309020205020404" pitchFamily="49" charset="0"/>
              </a:rPr>
              <a:t>DIS S10..11 </a:t>
            </a:r>
            <a:r>
              <a:rPr lang="en-US" dirty="0" err="1">
                <a:latin typeface="Courier New" panose="02070309020205020404" pitchFamily="49" charset="0"/>
                <a:cs typeface="Courier New" panose="02070309020205020404" pitchFamily="49" charset="0"/>
              </a:rPr>
              <a:t>L’nom</a:t>
            </a:r>
            <a:r>
              <a:rPr lang="en-US" dirty="0">
                <a:latin typeface="Courier New" panose="02070309020205020404" pitchFamily="49" charset="0"/>
                <a:cs typeface="Courier New" panose="02070309020205020404" pitchFamily="49" charset="0"/>
              </a:rPr>
              <a:t>’ 0.050</a:t>
            </a:r>
          </a:p>
          <a:p>
            <a:pPr marL="287337" lvl="1" indent="0">
              <a:buNone/>
            </a:pPr>
            <a:r>
              <a:rPr lang="en-US" dirty="0">
                <a:latin typeface="Courier New" panose="02070309020205020404" pitchFamily="49" charset="0"/>
                <a:cs typeface="Courier New" panose="02070309020205020404" pitchFamily="49" charset="0"/>
              </a:rPr>
              <a:t>DIS S10..11 </a:t>
            </a:r>
            <a:r>
              <a:rPr lang="en-US" dirty="0" err="1">
                <a:latin typeface="Courier New" panose="02070309020205020404" pitchFamily="49" charset="0"/>
                <a:cs typeface="Courier New" panose="02070309020205020404" pitchFamily="49" charset="0"/>
              </a:rPr>
              <a:t>L’dID</a:t>
            </a:r>
            <a:r>
              <a:rPr lang="en-US" dirty="0">
                <a:latin typeface="Courier New" panose="02070309020205020404" pitchFamily="49" charset="0"/>
                <a:cs typeface="Courier New" panose="02070309020205020404" pitchFamily="49" charset="0"/>
              </a:rPr>
              <a:t>’ 0.025</a:t>
            </a:r>
          </a:p>
          <a:p>
            <a:pPr marL="287337" lvl="1" indent="0">
              <a:buNone/>
            </a:pPr>
            <a:r>
              <a:rPr lang="en-US" dirty="0">
                <a:latin typeface="Courier New" panose="02070309020205020404" pitchFamily="49" charset="0"/>
                <a:cs typeface="Courier New" panose="02070309020205020404" pitchFamily="49" charset="0"/>
              </a:rPr>
              <a:t>DIS S10..11 </a:t>
            </a:r>
            <a:r>
              <a:rPr lang="en-US" dirty="0" err="1">
                <a:latin typeface="Courier New" panose="02070309020205020404" pitchFamily="49" charset="0"/>
                <a:cs typeface="Courier New" panose="02070309020205020404" pitchFamily="49" charset="0"/>
              </a:rPr>
              <a:t>L’dOD</a:t>
            </a:r>
            <a:r>
              <a:rPr lang="en-US" dirty="0">
                <a:latin typeface="Courier New" panose="02070309020205020404" pitchFamily="49" charset="0"/>
                <a:cs typeface="Courier New" panose="02070309020205020404" pitchFamily="49" charset="0"/>
              </a:rPr>
              <a:t>’ 0.015</a:t>
            </a:r>
          </a:p>
          <a:p>
            <a:endParaRPr lang="en-US" dirty="0"/>
          </a:p>
          <a:p>
            <a:endParaRPr lang="en-US" dirty="0"/>
          </a:p>
          <a:p>
            <a:pPr marL="0" indent="0">
              <a:buNone/>
            </a:pPr>
            <a:endParaRPr lang="en-US" dirty="0"/>
          </a:p>
          <a:p>
            <a:pPr marL="0" indent="0">
              <a:buNone/>
            </a:pPr>
            <a:endParaRPr lang="en-US" dirty="0"/>
          </a:p>
          <a:p>
            <a:pPr lvl="1"/>
            <a:endParaRPr lang="en-US" dirty="0"/>
          </a:p>
          <a:p>
            <a:pPr lvl="1"/>
            <a:endParaRPr lang="en-US" dirty="0"/>
          </a:p>
          <a:p>
            <a:pPr lvl="1"/>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540399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Probability Distributions for the Errors? </a:t>
            </a:r>
          </a:p>
        </p:txBody>
      </p:sp>
      <p:sp>
        <p:nvSpPr>
          <p:cNvPr id="3" name="Content Placeholder 2"/>
          <p:cNvSpPr>
            <a:spLocks noGrp="1"/>
          </p:cNvSpPr>
          <p:nvPr>
            <p:ph idx="1"/>
          </p:nvPr>
        </p:nvSpPr>
        <p:spPr/>
        <p:txBody>
          <a:bodyPr>
            <a:normAutofit/>
          </a:bodyPr>
          <a:lstStyle/>
          <a:p>
            <a:r>
              <a:rPr lang="en-US" dirty="0"/>
              <a:t>The Fabricator may not know the answer to this!</a:t>
            </a:r>
          </a:p>
          <a:p>
            <a:r>
              <a:rPr lang="en-US" dirty="0"/>
              <a:t>A related question, that they probably DO know the answer to, is whether they are “Cherry Picking” the parts</a:t>
            </a:r>
          </a:p>
          <a:p>
            <a:pPr lvl="1"/>
            <a:r>
              <a:rPr lang="en-US" dirty="0"/>
              <a:t>If the fabricator is making lots of parts and picking out the (few) good ones, then the probability distribution is essentially flat, all the way out to the tolerance (=cutoff value) </a:t>
            </a:r>
          </a:p>
          <a:p>
            <a:pPr lvl="1"/>
            <a:r>
              <a:rPr lang="en-US" dirty="0"/>
              <a:t>If the fabricator says, “No, we just make the parts and almost all of them meet this tolerance”  then the probability distribution falls off significantly from the middle, and is very low at the tolerance value.</a:t>
            </a:r>
          </a:p>
          <a:p>
            <a:r>
              <a:rPr lang="en-US" dirty="0"/>
              <a:t>For Scalar (1-D) tolerances, like </a:t>
            </a:r>
            <a:r>
              <a:rPr lang="en-US" b="1" dirty="0">
                <a:solidFill>
                  <a:srgbClr val="4E2683"/>
                </a:solidFill>
              </a:rPr>
              <a:t>DLF</a:t>
            </a:r>
            <a:r>
              <a:rPr lang="en-US" dirty="0"/>
              <a:t>, </a:t>
            </a:r>
            <a:r>
              <a:rPr lang="en-US" b="1" dirty="0">
                <a:solidFill>
                  <a:srgbClr val="4E2683"/>
                </a:solidFill>
              </a:rPr>
              <a:t>DLT</a:t>
            </a:r>
            <a:r>
              <a:rPr lang="en-US" dirty="0"/>
              <a:t>, and </a:t>
            </a:r>
            <a:r>
              <a:rPr lang="en-US" b="1" dirty="0">
                <a:solidFill>
                  <a:srgbClr val="4E2683"/>
                </a:solidFill>
              </a:rPr>
              <a:t>DLN</a:t>
            </a:r>
            <a:r>
              <a:rPr lang="en-US" dirty="0"/>
              <a:t>, see the </a:t>
            </a:r>
            <a:r>
              <a:rPr lang="en-US" b="1" dirty="0">
                <a:solidFill>
                  <a:srgbClr val="4E2683"/>
                </a:solidFill>
              </a:rPr>
              <a:t>PDS</a:t>
            </a:r>
            <a:r>
              <a:rPr lang="en-US" dirty="0"/>
              <a:t> command from </a:t>
            </a:r>
            <a:r>
              <a:rPr lang="en-US" b="1" dirty="0">
                <a:solidFill>
                  <a:srgbClr val="4E2683"/>
                </a:solidFill>
              </a:rPr>
              <a:t>TOR</a:t>
            </a:r>
          </a:p>
          <a:p>
            <a:r>
              <a:rPr lang="en-US" dirty="0"/>
              <a:t>For 2-D tolerances, like </a:t>
            </a:r>
            <a:r>
              <a:rPr lang="en-US" b="1" dirty="0">
                <a:solidFill>
                  <a:srgbClr val="4E2683"/>
                </a:solidFill>
              </a:rPr>
              <a:t>DIS</a:t>
            </a:r>
            <a:r>
              <a:rPr lang="en-US" dirty="0">
                <a:solidFill>
                  <a:srgbClr val="7030A0"/>
                </a:solidFill>
              </a:rPr>
              <a:t>, </a:t>
            </a:r>
            <a:r>
              <a:rPr lang="en-US" b="1" dirty="0">
                <a:solidFill>
                  <a:srgbClr val="4E2683"/>
                </a:solidFill>
              </a:rPr>
              <a:t>BTI </a:t>
            </a:r>
            <a:r>
              <a:rPr lang="en-US" dirty="0"/>
              <a:t>and</a:t>
            </a:r>
            <a:r>
              <a:rPr lang="en-US" dirty="0">
                <a:solidFill>
                  <a:srgbClr val="7030A0"/>
                </a:solidFill>
              </a:rPr>
              <a:t> </a:t>
            </a:r>
            <a:r>
              <a:rPr lang="en-US" b="1" dirty="0">
                <a:solidFill>
                  <a:srgbClr val="4E2683"/>
                </a:solidFill>
              </a:rPr>
              <a:t>TIR</a:t>
            </a:r>
            <a:r>
              <a:rPr lang="en-US" dirty="0"/>
              <a:t> (but not </a:t>
            </a:r>
            <a:r>
              <a:rPr lang="en-US" b="1" dirty="0">
                <a:solidFill>
                  <a:srgbClr val="4E2683"/>
                </a:solidFill>
              </a:rPr>
              <a:t>IRR</a:t>
            </a:r>
            <a:r>
              <a:rPr lang="en-US" dirty="0"/>
              <a:t>), see the </a:t>
            </a:r>
            <a:r>
              <a:rPr lang="en-US" b="1" dirty="0">
                <a:solidFill>
                  <a:srgbClr val="4E2683"/>
                </a:solidFill>
              </a:rPr>
              <a:t>PDD</a:t>
            </a:r>
            <a:r>
              <a:rPr lang="en-US" dirty="0"/>
              <a:t> command from </a:t>
            </a:r>
            <a:r>
              <a:rPr lang="en-US" b="1" dirty="0">
                <a:solidFill>
                  <a:srgbClr val="4E2683"/>
                </a:solidFill>
              </a:rPr>
              <a:t>TOR</a:t>
            </a:r>
            <a:r>
              <a:rPr lang="en-US" dirty="0"/>
              <a:t> (Choices are </a:t>
            </a:r>
            <a:r>
              <a:rPr lang="en-US" b="1" dirty="0">
                <a:solidFill>
                  <a:srgbClr val="4E2683"/>
                </a:solidFill>
              </a:rPr>
              <a:t>UNI</a:t>
            </a:r>
            <a:r>
              <a:rPr lang="en-US" dirty="0"/>
              <a:t>, </a:t>
            </a:r>
            <a:r>
              <a:rPr lang="en-US" b="1" dirty="0">
                <a:solidFill>
                  <a:srgbClr val="4E2683"/>
                </a:solidFill>
              </a:rPr>
              <a:t>GAU</a:t>
            </a:r>
            <a:r>
              <a:rPr lang="en-US" dirty="0"/>
              <a:t>, </a:t>
            </a:r>
            <a:r>
              <a:rPr lang="en-US" b="1" dirty="0">
                <a:solidFill>
                  <a:srgbClr val="4E2683"/>
                </a:solidFill>
              </a:rPr>
              <a:t>END</a:t>
            </a:r>
            <a:r>
              <a:rPr lang="en-US" dirty="0"/>
              <a:t>, with a default of </a:t>
            </a:r>
            <a:r>
              <a:rPr lang="en-US" b="1" dirty="0">
                <a:solidFill>
                  <a:srgbClr val="4E2683"/>
                </a:solidFill>
              </a:rPr>
              <a:t>GAU</a:t>
            </a:r>
            <a:r>
              <a:rPr lang="en-US" dirty="0"/>
              <a:t>, truncated at </a:t>
            </a:r>
            <a:r>
              <a:rPr lang="en-US" b="1" dirty="0">
                <a:solidFill>
                  <a:srgbClr val="4E2683"/>
                </a:solidFill>
              </a:rPr>
              <a:t>0.135</a:t>
            </a:r>
            <a:r>
              <a:rPr lang="en-US" dirty="0"/>
              <a:t>)</a:t>
            </a:r>
          </a:p>
          <a:p>
            <a:r>
              <a:rPr lang="en-US" dirty="0"/>
              <a:t>For Irregularity, see the </a:t>
            </a:r>
            <a:r>
              <a:rPr lang="en-US" b="1" dirty="0">
                <a:solidFill>
                  <a:srgbClr val="4E2683"/>
                </a:solidFill>
              </a:rPr>
              <a:t>PDI</a:t>
            </a:r>
            <a:r>
              <a:rPr lang="en-US" dirty="0"/>
              <a:t> command from </a:t>
            </a:r>
            <a:r>
              <a:rPr lang="en-US" b="1" dirty="0">
                <a:solidFill>
                  <a:srgbClr val="4E2683"/>
                </a:solidFill>
              </a:rPr>
              <a:t>TOR</a:t>
            </a:r>
            <a:r>
              <a:rPr lang="en-US" dirty="0"/>
              <a:t> (Choices are </a:t>
            </a:r>
            <a:r>
              <a:rPr lang="en-US" b="1" dirty="0">
                <a:solidFill>
                  <a:srgbClr val="4E2683"/>
                </a:solidFill>
              </a:rPr>
              <a:t>UNI</a:t>
            </a:r>
            <a:r>
              <a:rPr lang="en-US" dirty="0"/>
              <a:t>, </a:t>
            </a:r>
            <a:r>
              <a:rPr lang="en-US" b="1" dirty="0">
                <a:solidFill>
                  <a:srgbClr val="4E2683"/>
                </a:solidFill>
              </a:rPr>
              <a:t>GAU</a:t>
            </a:r>
            <a:r>
              <a:rPr lang="en-US" dirty="0"/>
              <a:t>, </a:t>
            </a:r>
            <a:r>
              <a:rPr lang="en-US" b="1" dirty="0">
                <a:solidFill>
                  <a:srgbClr val="4E2683"/>
                </a:solidFill>
              </a:rPr>
              <a:t>END</a:t>
            </a:r>
            <a:r>
              <a:rPr lang="en-US" dirty="0"/>
              <a:t>, with a default of </a:t>
            </a:r>
            <a:r>
              <a:rPr lang="en-US" b="1" dirty="0">
                <a:solidFill>
                  <a:srgbClr val="4E2683"/>
                </a:solidFill>
              </a:rPr>
              <a:t>UNI</a:t>
            </a:r>
            <a:r>
              <a:rPr lang="en-US" dirty="0"/>
              <a:t>)</a:t>
            </a:r>
          </a:p>
          <a:p>
            <a:pPr marL="0" indent="0">
              <a:buNone/>
            </a:pPr>
            <a:endParaRPr lang="en-US" dirty="0"/>
          </a:p>
          <a:p>
            <a:r>
              <a:rPr lang="en-US" dirty="0"/>
              <a:t>If you are using </a:t>
            </a:r>
            <a:r>
              <a:rPr lang="en-US" b="1" dirty="0">
                <a:solidFill>
                  <a:srgbClr val="4E2683"/>
                </a:solidFill>
              </a:rPr>
              <a:t>TOLFDIF</a:t>
            </a:r>
            <a:r>
              <a:rPr lang="en-US" dirty="0"/>
              <a:t>/ </a:t>
            </a:r>
            <a:r>
              <a:rPr lang="en-US" b="1" dirty="0">
                <a:solidFill>
                  <a:srgbClr val="7030A0"/>
                </a:solidFill>
              </a:rPr>
              <a:t>T</a:t>
            </a:r>
            <a:r>
              <a:rPr lang="en-US" b="1" dirty="0">
                <a:solidFill>
                  <a:srgbClr val="4E2683"/>
                </a:solidFill>
              </a:rPr>
              <a:t>OLMONTE</a:t>
            </a:r>
            <a:r>
              <a:rPr lang="en-US" dirty="0"/>
              <a:t>, see the </a:t>
            </a:r>
            <a:r>
              <a:rPr lang="en-US" b="1" dirty="0">
                <a:solidFill>
                  <a:srgbClr val="4E2683"/>
                </a:solidFill>
              </a:rPr>
              <a:t>U2D</a:t>
            </a:r>
            <a:r>
              <a:rPr lang="en-US" dirty="0"/>
              <a:t>, </a:t>
            </a:r>
            <a:r>
              <a:rPr lang="en-US" b="1" dirty="0">
                <a:solidFill>
                  <a:srgbClr val="4E2683"/>
                </a:solidFill>
              </a:rPr>
              <a:t>G2D</a:t>
            </a:r>
            <a:r>
              <a:rPr lang="en-US" dirty="0"/>
              <a:t> commands</a:t>
            </a:r>
          </a:p>
          <a:p>
            <a:endParaRPr lang="en-US" dirty="0"/>
          </a:p>
          <a:p>
            <a:pPr marL="0" indent="0">
              <a:buNone/>
            </a:pPr>
            <a:endParaRPr lang="en-US" dirty="0"/>
          </a:p>
          <a:p>
            <a:pPr lvl="1"/>
            <a:endParaRPr lang="en-US" dirty="0"/>
          </a:p>
          <a:p>
            <a:pPr lvl="1"/>
            <a:endParaRPr lang="en-US" dirty="0"/>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174924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RMS Spot Diameters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11" name="Content Placeholder 10"/>
          <p:cNvPicPr>
            <a:picLocks noGrp="1" noChangeAspect="1"/>
          </p:cNvPicPr>
          <p:nvPr>
            <p:ph idx="1"/>
          </p:nvPr>
        </p:nvPicPr>
        <p:blipFill>
          <a:blip r:embed="rId2"/>
          <a:stretch>
            <a:fillRect/>
          </a:stretch>
        </p:blipFill>
        <p:spPr>
          <a:xfrm>
            <a:off x="3517037" y="1033157"/>
            <a:ext cx="5563589" cy="5229532"/>
          </a:xfrm>
          <a:prstGeom prst="rect">
            <a:avLst/>
          </a:prstGeom>
        </p:spPr>
      </p:pic>
      <p:sp>
        <p:nvSpPr>
          <p:cNvPr id="5" name="TextBox 4"/>
          <p:cNvSpPr txBox="1"/>
          <p:nvPr/>
        </p:nvSpPr>
        <p:spPr>
          <a:xfrm>
            <a:off x="9270748" y="2218099"/>
            <a:ext cx="2327035"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a:t>Pixel pitch = 0.00824</a:t>
            </a:r>
          </a:p>
          <a:p>
            <a:r>
              <a:rPr lang="en-US" sz="1600" dirty="0"/>
              <a:t>Spot sizes are sub-pixel</a:t>
            </a:r>
          </a:p>
        </p:txBody>
      </p:sp>
    </p:spTree>
    <p:extLst>
      <p:ext uri="{BB962C8B-B14F-4D97-AF65-F5344CB8AC3E}">
        <p14:creationId xmlns:p14="http://schemas.microsoft.com/office/powerpoint/2010/main" val="2480966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Probability Distributions</a:t>
            </a:r>
          </a:p>
        </p:txBody>
      </p:sp>
      <p:sp>
        <p:nvSpPr>
          <p:cNvPr id="3" name="Content Placeholder 2"/>
          <p:cNvSpPr>
            <a:spLocks noGrp="1"/>
          </p:cNvSpPr>
          <p:nvPr>
            <p:ph idx="1"/>
          </p:nvPr>
        </p:nvSpPr>
        <p:spPr>
          <a:xfrm>
            <a:off x="609600" y="1414463"/>
            <a:ext cx="6390968" cy="4848225"/>
          </a:xfrm>
        </p:spPr>
        <p:txBody>
          <a:bodyPr>
            <a:normAutofit fontScale="92500" lnSpcReduction="20000"/>
          </a:bodyPr>
          <a:lstStyle/>
          <a:p>
            <a:r>
              <a:rPr lang="en-US" sz="2800" dirty="0"/>
              <a:t>As a thought-experiment:</a:t>
            </a:r>
          </a:p>
          <a:p>
            <a:pPr lvl="1"/>
            <a:r>
              <a:rPr lang="en-US" sz="2400" dirty="0"/>
              <a:t>Imagine a distribution (in R) that is UNIFORM on [0,1] (e.g., Cherry Picking)</a:t>
            </a:r>
          </a:p>
          <a:p>
            <a:pPr lvl="1"/>
            <a:r>
              <a:rPr lang="en-US" sz="2400" dirty="0"/>
              <a:t>Imagine that the distribution is UNIFORM in azimuth</a:t>
            </a:r>
          </a:p>
          <a:p>
            <a:pPr lvl="1"/>
            <a:r>
              <a:rPr lang="en-US" sz="2400" dirty="0"/>
              <a:t>That distribution looks like this:</a:t>
            </a:r>
          </a:p>
          <a:p>
            <a:pPr lvl="1"/>
            <a:r>
              <a:rPr lang="en-US" sz="2400" dirty="0"/>
              <a:t>The probability density decreases linearly with R (that is, it is a cone):</a:t>
            </a:r>
          </a:p>
          <a:p>
            <a:pPr lvl="2"/>
            <a:r>
              <a:rPr lang="en-US" sz="1800" dirty="0"/>
              <a:t>Imagine dividing it into an number of radial zones</a:t>
            </a:r>
          </a:p>
          <a:p>
            <a:pPr lvl="2"/>
            <a:r>
              <a:rPr lang="en-US" sz="1800" dirty="0"/>
              <a:t>Each zone has the same number of dots</a:t>
            </a:r>
          </a:p>
          <a:p>
            <a:pPr lvl="2"/>
            <a:r>
              <a:rPr lang="en-US" sz="1800" dirty="0"/>
              <a:t>In the outer zones these dots are distributed over a larger area</a:t>
            </a:r>
          </a:p>
          <a:p>
            <a:pPr marL="576263" lvl="2" indent="0">
              <a:buNone/>
            </a:pPr>
            <a:endParaRPr lang="en-US" sz="2000" dirty="0"/>
          </a:p>
          <a:p>
            <a:pPr marL="576263" lvl="2" indent="0">
              <a:buNone/>
            </a:pPr>
            <a:r>
              <a:rPr lang="en-US" sz="2000" dirty="0"/>
              <a:t>(This is not a distribution that CODE V supports, but it is a useful introduction to the ones we do support…)</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5" name="Picture 4"/>
          <p:cNvPicPr>
            <a:picLocks noChangeAspect="1"/>
          </p:cNvPicPr>
          <p:nvPr/>
        </p:nvPicPr>
        <p:blipFill>
          <a:blip r:embed="rId2"/>
          <a:stretch>
            <a:fillRect/>
          </a:stretch>
        </p:blipFill>
        <p:spPr>
          <a:xfrm>
            <a:off x="7111072" y="1899753"/>
            <a:ext cx="4325226" cy="4456113"/>
          </a:xfrm>
          <a:prstGeom prst="rect">
            <a:avLst/>
          </a:prstGeom>
        </p:spPr>
      </p:pic>
      <p:cxnSp>
        <p:nvCxnSpPr>
          <p:cNvPr id="7" name="Straight Arrow Connector 6"/>
          <p:cNvCxnSpPr/>
          <p:nvPr/>
        </p:nvCxnSpPr>
        <p:spPr>
          <a:xfrm flipV="1">
            <a:off x="5126795" y="3205316"/>
            <a:ext cx="1984277" cy="11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558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094917" y="1976286"/>
            <a:ext cx="4341381" cy="4472758"/>
          </a:xfrm>
          <a:prstGeom prst="rect">
            <a:avLst/>
          </a:prstGeom>
        </p:spPr>
      </p:pic>
      <p:sp>
        <p:nvSpPr>
          <p:cNvPr id="2" name="Title 1"/>
          <p:cNvSpPr>
            <a:spLocks noGrp="1"/>
          </p:cNvSpPr>
          <p:nvPr>
            <p:ph type="title"/>
          </p:nvPr>
        </p:nvSpPr>
        <p:spPr/>
        <p:txBody>
          <a:bodyPr/>
          <a:lstStyle/>
          <a:p>
            <a:r>
              <a:rPr lang="en-US" dirty="0"/>
              <a:t>The </a:t>
            </a:r>
            <a:r>
              <a:rPr lang="en-US" dirty="0">
                <a:solidFill>
                  <a:srgbClr val="4E2683"/>
                </a:solidFill>
              </a:rPr>
              <a:t>UNI</a:t>
            </a:r>
            <a:r>
              <a:rPr lang="en-US" dirty="0"/>
              <a:t> distribution</a:t>
            </a:r>
            <a:br>
              <a:rPr lang="en-US" dirty="0"/>
            </a:br>
            <a:r>
              <a:rPr lang="en-US" sz="2800" dirty="0"/>
              <a:t>(Also known as </a:t>
            </a:r>
            <a:r>
              <a:rPr lang="en-US" sz="2800" dirty="0">
                <a:solidFill>
                  <a:srgbClr val="4E2683"/>
                </a:solidFill>
              </a:rPr>
              <a:t>U2D</a:t>
            </a:r>
            <a:r>
              <a:rPr lang="en-US" sz="2800" dirty="0"/>
              <a:t> if you are using User Defined Tolerances)</a:t>
            </a:r>
          </a:p>
        </p:txBody>
      </p:sp>
      <p:sp>
        <p:nvSpPr>
          <p:cNvPr id="3" name="Content Placeholder 2"/>
          <p:cNvSpPr>
            <a:spLocks noGrp="1"/>
          </p:cNvSpPr>
          <p:nvPr>
            <p:ph idx="1"/>
          </p:nvPr>
        </p:nvSpPr>
        <p:spPr>
          <a:xfrm>
            <a:off x="609600" y="1414463"/>
            <a:ext cx="6390968" cy="4848225"/>
          </a:xfrm>
        </p:spPr>
        <p:txBody>
          <a:bodyPr>
            <a:normAutofit/>
          </a:bodyPr>
          <a:lstStyle/>
          <a:p>
            <a:r>
              <a:rPr lang="en-US" sz="2800" dirty="0"/>
              <a:t>To get a distribution whose density is UNIFORM on a 2D circle, </a:t>
            </a:r>
            <a:endParaRPr lang="en-US" sz="2400" dirty="0"/>
          </a:p>
          <a:p>
            <a:pPr lvl="1"/>
            <a:r>
              <a:rPr lang="en-US" sz="2400" dirty="0"/>
              <a:t>The probability distribution has to increase linearly from 0 at R=0 to a maximum at R=Rmax.</a:t>
            </a:r>
          </a:p>
          <a:p>
            <a:pPr lvl="1"/>
            <a:r>
              <a:rPr lang="en-US" sz="2400" dirty="0"/>
              <a:t>(Assuming that the azimuthal distribution is uniform, as in the last example)</a:t>
            </a:r>
          </a:p>
          <a:p>
            <a:pPr lvl="1"/>
            <a:r>
              <a:rPr lang="en-US" sz="2400" dirty="0"/>
              <a:t>This is the </a:t>
            </a:r>
            <a:r>
              <a:rPr lang="en-US" sz="2400" b="1" dirty="0">
                <a:solidFill>
                  <a:srgbClr val="4E2683"/>
                </a:solidFill>
              </a:rPr>
              <a:t>UNI</a:t>
            </a:r>
            <a:r>
              <a:rPr lang="en-US" sz="2400" dirty="0"/>
              <a:t> distribution, shown at right</a:t>
            </a:r>
          </a:p>
          <a:p>
            <a:pPr lvl="1">
              <a:buClr>
                <a:schemeClr val="tx1"/>
              </a:buClr>
            </a:pPr>
            <a:r>
              <a:rPr lang="en-US" sz="2400" b="1" dirty="0">
                <a:solidFill>
                  <a:srgbClr val="4E2683"/>
                </a:solidFill>
              </a:rPr>
              <a:t>TOR</a:t>
            </a:r>
            <a:r>
              <a:rPr lang="en-US" sz="2400" dirty="0"/>
              <a:t> applies this, by default, to </a:t>
            </a:r>
            <a:r>
              <a:rPr lang="en-US" sz="2400" b="1" dirty="0">
                <a:solidFill>
                  <a:srgbClr val="4E2683"/>
                </a:solidFill>
              </a:rPr>
              <a:t>IRR</a:t>
            </a:r>
            <a:r>
              <a:rPr lang="en-US" sz="2400" dirty="0"/>
              <a:t> but not </a:t>
            </a:r>
            <a:r>
              <a:rPr lang="en-US" sz="2400" b="1" dirty="0">
                <a:solidFill>
                  <a:srgbClr val="4E2683"/>
                </a:solidFill>
              </a:rPr>
              <a:t>DIS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Tree>
    <p:extLst>
      <p:ext uri="{BB962C8B-B14F-4D97-AF65-F5344CB8AC3E}">
        <p14:creationId xmlns:p14="http://schemas.microsoft.com/office/powerpoint/2010/main" val="3165258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solidFill>
                  <a:srgbClr val="4E2683"/>
                </a:solidFill>
              </a:rPr>
              <a:t>GAU 0.135 </a:t>
            </a:r>
            <a:r>
              <a:rPr lang="en-US" dirty="0"/>
              <a:t>distribution</a:t>
            </a:r>
            <a:br>
              <a:rPr lang="en-US" dirty="0"/>
            </a:br>
            <a:r>
              <a:rPr lang="en-US" sz="2800" dirty="0"/>
              <a:t>(Also known as </a:t>
            </a:r>
            <a:r>
              <a:rPr lang="en-US" sz="2800" dirty="0">
                <a:solidFill>
                  <a:srgbClr val="4E2683"/>
                </a:solidFill>
              </a:rPr>
              <a:t>G2D</a:t>
            </a:r>
            <a:r>
              <a:rPr lang="en-US" sz="2800" dirty="0"/>
              <a:t> if you are using User Defined Tolerances)</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sp>
        <p:nvSpPr>
          <p:cNvPr id="5" name="Content Placeholder 4"/>
          <p:cNvSpPr>
            <a:spLocks noGrp="1"/>
          </p:cNvSpPr>
          <p:nvPr>
            <p:ph idx="1"/>
          </p:nvPr>
        </p:nvSpPr>
        <p:spPr>
          <a:xfrm>
            <a:off x="609599" y="1414463"/>
            <a:ext cx="5211097" cy="4848225"/>
          </a:xfrm>
        </p:spPr>
        <p:txBody>
          <a:bodyPr/>
          <a:lstStyle/>
          <a:p>
            <a:r>
              <a:rPr lang="en-US" dirty="0"/>
              <a:t>To obtain a distribution whose 2D probability density is Gaussian, the distribution in the radial direction (before the application of the random azimuth) needs to be a Rayleigh distribution, which rises from 0 at R=0, then peaks at an intermediate value of R, and decreases after that</a:t>
            </a:r>
          </a:p>
          <a:p>
            <a:pPr>
              <a:buClr>
                <a:schemeClr val="tx1"/>
              </a:buClr>
            </a:pPr>
            <a:r>
              <a:rPr lang="en-US" b="1" dirty="0">
                <a:solidFill>
                  <a:srgbClr val="4E2683"/>
                </a:solidFill>
              </a:rPr>
              <a:t>TOR</a:t>
            </a:r>
            <a:r>
              <a:rPr lang="en-US" dirty="0"/>
              <a:t> uses this, by default, for Decenters and Tilts.</a:t>
            </a:r>
          </a:p>
        </p:txBody>
      </p:sp>
      <p:pic>
        <p:nvPicPr>
          <p:cNvPr id="6" name="Picture 5"/>
          <p:cNvPicPr>
            <a:picLocks noChangeAspect="1"/>
          </p:cNvPicPr>
          <p:nvPr/>
        </p:nvPicPr>
        <p:blipFill rotWithShape="1">
          <a:blip r:embed="rId2"/>
          <a:srcRect l="31613" t="35115" r="33925" b="19954"/>
          <a:stretch/>
        </p:blipFill>
        <p:spPr>
          <a:xfrm>
            <a:off x="5701502" y="1640610"/>
            <a:ext cx="6302477" cy="4622078"/>
          </a:xfrm>
          <a:prstGeom prst="rect">
            <a:avLst/>
          </a:prstGeom>
        </p:spPr>
      </p:pic>
    </p:spTree>
    <p:extLst>
      <p:ext uri="{BB962C8B-B14F-4D97-AF65-F5344CB8AC3E}">
        <p14:creationId xmlns:p14="http://schemas.microsoft.com/office/powerpoint/2010/main" val="212370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MTF</a:t>
            </a:r>
          </a:p>
        </p:txBody>
      </p:sp>
      <p:sp>
        <p:nvSpPr>
          <p:cNvPr id="4" name="Footer Placeholder 3"/>
          <p:cNvSpPr>
            <a:spLocks noGrp="1"/>
          </p:cNvSpPr>
          <p:nvPr>
            <p:ph type="ftr" sz="quarter" idx="10"/>
          </p:nvPr>
        </p:nvSpPr>
        <p:spPr/>
        <p:txBody>
          <a:bodyPr/>
          <a:lstStyle/>
          <a:p>
            <a:r>
              <a:rPr lang="en-US" dirty="0"/>
              <a:t>UA </a:t>
            </a:r>
            <a:r>
              <a:rPr lang="en-US" dirty="0" err="1"/>
              <a:t>Tolerancing</a:t>
            </a:r>
            <a:r>
              <a:rPr lang="en-US" dirty="0"/>
              <a:t> Lecture</a:t>
            </a:r>
          </a:p>
        </p:txBody>
      </p:sp>
      <p:pic>
        <p:nvPicPr>
          <p:cNvPr id="6" name="Content Placeholder 5"/>
          <p:cNvPicPr>
            <a:picLocks noGrp="1" noChangeAspect="1"/>
          </p:cNvPicPr>
          <p:nvPr>
            <p:ph idx="1"/>
          </p:nvPr>
        </p:nvPicPr>
        <p:blipFill>
          <a:blip r:embed="rId2"/>
          <a:stretch>
            <a:fillRect/>
          </a:stretch>
        </p:blipFill>
        <p:spPr>
          <a:xfrm>
            <a:off x="889634" y="1414463"/>
            <a:ext cx="10412732" cy="4848225"/>
          </a:xfrm>
          <a:prstGeom prst="rect">
            <a:avLst/>
          </a:prstGeom>
        </p:spPr>
      </p:pic>
    </p:spTree>
    <p:extLst>
      <p:ext uri="{BB962C8B-B14F-4D97-AF65-F5344CB8AC3E}">
        <p14:creationId xmlns:p14="http://schemas.microsoft.com/office/powerpoint/2010/main" val="389287535"/>
      </p:ext>
    </p:extLst>
  </p:cSld>
  <p:clrMapOvr>
    <a:masterClrMapping/>
  </p:clrMapOvr>
</p:sld>
</file>

<file path=ppt/theme/theme1.xml><?xml version="1.0" encoding="utf-8"?>
<a:theme xmlns:a="http://schemas.openxmlformats.org/drawingml/2006/main" name="Default Them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7" id="{A4C83074-6F14-4447-863F-1BB68FE91699}" vid="{BE636320-A45A-4D17-86AD-73F97C6AA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st_x0020_Order xmlns="49a709bb-1a2c-441e-b04a-3a30362613c0">6</List_x0020_Ord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4fd4706b45f86a25a49bd9dd0ade6f5f">
  <xsd:schema xmlns:xsd="http://www.w3.org/2001/XMLSchema" xmlns:xs="http://www.w3.org/2001/XMLSchema" xmlns:p="http://schemas.microsoft.com/office/2006/metadata/properties" xmlns:ns2="49a709bb-1a2c-441e-b04a-3a30362613c0" targetNamespace="http://schemas.microsoft.com/office/2006/metadata/properties" ma:root="true" ma:fieldsID="5bd019841d1db95ee01acf19b6f939bf"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F45999-0FBC-49DB-85B4-A0310BBAAEE2}">
  <ds:schemaRefs>
    <ds:schemaRef ds:uri="http://schemas.microsoft.com/sharepoint/v3/contenttype/forms"/>
  </ds:schemaRefs>
</ds:datastoreItem>
</file>

<file path=customXml/itemProps2.xml><?xml version="1.0" encoding="utf-8"?>
<ds:datastoreItem xmlns:ds="http://schemas.openxmlformats.org/officeDocument/2006/customXml" ds:itemID="{656062B7-C26B-4F41-9FFE-4B7638B6823D}">
  <ds:schemaRefs>
    <ds:schemaRef ds:uri="http://purl.org/dc/elements/1.1/"/>
    <ds:schemaRef ds:uri="http://schemas.microsoft.com/office/2006/metadata/properties"/>
    <ds:schemaRef ds:uri="49a709bb-1a2c-441e-b04a-3a30362613c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2A325FC-E174-4A40-897A-66265458CF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6356</TotalTime>
  <Words>6372</Words>
  <Application>Microsoft Office PowerPoint</Application>
  <PresentationFormat>Widescreen</PresentationFormat>
  <Paragraphs>793</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Arial Black</vt:lpstr>
      <vt:lpstr>Calibri</vt:lpstr>
      <vt:lpstr>Cambria Math</vt:lpstr>
      <vt:lpstr>Courier New</vt:lpstr>
      <vt:lpstr>Default Theme</vt:lpstr>
      <vt:lpstr>Tolerances and Tolerancing Techniques</vt:lpstr>
      <vt:lpstr>The Tolerance Process</vt:lpstr>
      <vt:lpstr>The Tolerance Process</vt:lpstr>
      <vt:lpstr>Initial Tolerance Assignment  (My approach; others have their own approaches)</vt:lpstr>
      <vt:lpstr>Example Lens</vt:lpstr>
      <vt:lpstr>Layout</vt:lpstr>
      <vt:lpstr>Transverse Aberrations</vt:lpstr>
      <vt:lpstr>RMS Spot Diameters</vt:lpstr>
      <vt:lpstr>MTF</vt:lpstr>
      <vt:lpstr>Notional Housing Scheme</vt:lpstr>
      <vt:lpstr>Field Locations For Tolerancing</vt:lpstr>
      <vt:lpstr>One Logical Sampling of the Field</vt:lpstr>
      <vt:lpstr>One Logical Sampling of the Field</vt:lpstr>
      <vt:lpstr>One Logical Sampling of the Field</vt:lpstr>
      <vt:lpstr>One Logical Sampling of the Field</vt:lpstr>
      <vt:lpstr>Field Sampling for Tolerancing</vt:lpstr>
      <vt:lpstr>Field Sampling for Tolerancing</vt:lpstr>
      <vt:lpstr>Tolerances</vt:lpstr>
      <vt:lpstr>Caveat</vt:lpstr>
      <vt:lpstr>Radius of Curvature Errors</vt:lpstr>
      <vt:lpstr>Radius of Curvature Errors (Rules of Thumb)</vt:lpstr>
      <vt:lpstr>Delta-R versus Fringe Count</vt:lpstr>
      <vt:lpstr>Macro Code for Generating Radius Tolerances</vt:lpstr>
      <vt:lpstr>See SetTols.Seq</vt:lpstr>
      <vt:lpstr>“As-Built Performance” (A Probability Distribution)</vt:lpstr>
      <vt:lpstr>TOR</vt:lpstr>
      <vt:lpstr>Histogram of Occurrences (Probability Density)</vt:lpstr>
      <vt:lpstr>Probability of Success</vt:lpstr>
      <vt:lpstr>Cumulative Probability Distribution</vt:lpstr>
      <vt:lpstr>Cumulative Probability Distribution = Yield Curve</vt:lpstr>
      <vt:lpstr>Asymmetry of the Cumulative Probability Distribution</vt:lpstr>
      <vt:lpstr>See runTor.Seq</vt:lpstr>
      <vt:lpstr>TOR Results</vt:lpstr>
      <vt:lpstr>TOR, Initial Tolerance set (SetTols) (5000 cases, 0º MTF, Runtime = 14 seconds)</vt:lpstr>
      <vt:lpstr>TOR, Initial Tolerance set (SetTols) (5000 cases, 90º MTF, Runtime = 14 seconds)</vt:lpstr>
      <vt:lpstr>Comments</vt:lpstr>
      <vt:lpstr>The Sorted Sensitivities Deciding what to tighten: the “Worst Offenders”</vt:lpstr>
      <vt:lpstr>The Sorted Sensitivities Two short cuts</vt:lpstr>
      <vt:lpstr>Tighten a Few Tolerances</vt:lpstr>
      <vt:lpstr>TOR, with some tolerances tightened (See SetTolsAAA.seq)</vt:lpstr>
      <vt:lpstr>New List of “Worst Offender” tolerances</vt:lpstr>
      <vt:lpstr>TOR, with more tolerances tightened (See SetTolsBBB.seq)</vt:lpstr>
      <vt:lpstr>Comments</vt:lpstr>
      <vt:lpstr>TOR, with more tolerances tightened (See SetTolsCCC.seq)</vt:lpstr>
      <vt:lpstr>Comments</vt:lpstr>
      <vt:lpstr>TOR Results See SetTolsDDD.Seq</vt:lpstr>
      <vt:lpstr>Tolerances on the Compensators</vt:lpstr>
      <vt:lpstr>TOR Results, with Tolerances on the Compensators See SetTolsEEE.Seq</vt:lpstr>
      <vt:lpstr>Comments</vt:lpstr>
      <vt:lpstr>How Accurate is TOR?</vt:lpstr>
      <vt:lpstr>True Monte Carlo, 500 cases (Runtime = 1 hour, 17 minutes)</vt:lpstr>
      <vt:lpstr>Comments</vt:lpstr>
      <vt:lpstr>PowerPoint Presentation</vt:lpstr>
      <vt:lpstr>APPENDIX: Supplemental Information on Manufacturing Techniques and Tolerances</vt:lpstr>
      <vt:lpstr>V-Block Alignment</vt:lpstr>
      <vt:lpstr>Spindle or Air-Bearing Alignment</vt:lpstr>
      <vt:lpstr>Why Does it Matter?</vt:lpstr>
      <vt:lpstr>How will the Lenses be Mounted?</vt:lpstr>
      <vt:lpstr>Irregularity</vt:lpstr>
      <vt:lpstr>Irregularity (Rules of thumb)</vt:lpstr>
      <vt:lpstr>Glass Thickness Errors</vt:lpstr>
      <vt:lpstr>Airspace Errors</vt:lpstr>
      <vt:lpstr>“Loose Elements And Spacers”</vt:lpstr>
      <vt:lpstr>Lens Elements Mounted Against Housing Seats</vt:lpstr>
      <vt:lpstr>Lens Elements Mounted Against Housing Seats</vt:lpstr>
      <vt:lpstr>Index and Dispersion Errors</vt:lpstr>
      <vt:lpstr>Alignment Errors: Wedge, Decenter and Element Tilt</vt:lpstr>
      <vt:lpstr>Wedge</vt:lpstr>
      <vt:lpstr>Wedge (continued)</vt:lpstr>
      <vt:lpstr>Wedge (continued)</vt:lpstr>
      <vt:lpstr>Wedge Tolerance Syntax in CODE V</vt:lpstr>
      <vt:lpstr>Wedge of Precision Doublets</vt:lpstr>
      <vt:lpstr>Wedge Tolerances for Precision Doublets</vt:lpstr>
      <vt:lpstr>Element Decenter and Tilt Tolerances</vt:lpstr>
      <vt:lpstr>Element Tilt Tolerances</vt:lpstr>
      <vt:lpstr>Element Tilt Tolerance for Concave Surfaces</vt:lpstr>
      <vt:lpstr>Element Decenter Tolerances</vt:lpstr>
      <vt:lpstr>Element Decenter Tolerances (CODE V syntax)</vt:lpstr>
      <vt:lpstr>What are the Probability Distributions for the Errors? </vt:lpstr>
      <vt:lpstr>2-D Probability Distributions</vt:lpstr>
      <vt:lpstr>The UNI distribution (Also known as U2D if you are using User Defined Tolerances)</vt:lpstr>
      <vt:lpstr>The GAU 0.135 distribution (Also known as G2D if you are using User Defined Tolerances)</vt:lpstr>
    </vt:vector>
  </TitlesOfParts>
  <Company>Synopsys,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Lee</dc:creator>
  <cp:lastModifiedBy>John Rogers</cp:lastModifiedBy>
  <cp:revision>330</cp:revision>
  <cp:lastPrinted>2016-05-26T18:42:58Z</cp:lastPrinted>
  <dcterms:created xsi:type="dcterms:W3CDTF">2015-04-03T19:21:15Z</dcterms:created>
  <dcterms:modified xsi:type="dcterms:W3CDTF">2019-10-31T17:44:28Z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